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45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3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6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01715"/>
            <a:ext cx="8673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Targeting People and Marketing Plan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96834"/>
            <a:ext cx="8946541" cy="54515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 Now they are completed 60% of there target.</a:t>
            </a:r>
          </a:p>
          <a:p>
            <a:r>
              <a:rPr lang="en-US" sz="3200" dirty="0" smtClean="0"/>
              <a:t>So we no need to worry about our market.</a:t>
            </a:r>
          </a:p>
          <a:p>
            <a:r>
              <a:rPr lang="en-US" sz="3200" dirty="0" smtClean="0"/>
              <a:t>We charge Rs.0.50 from each unit.</a:t>
            </a:r>
          </a:p>
          <a:p>
            <a:r>
              <a:rPr lang="en-US" sz="3200" dirty="0" smtClean="0"/>
              <a:t>We hope there will over 20000 solar panel user and they will sell 2 unit for the each day.</a:t>
            </a:r>
          </a:p>
          <a:p>
            <a:endParaRPr lang="en-US" sz="3200" dirty="0" smtClean="0"/>
          </a:p>
          <a:p>
            <a:r>
              <a:rPr lang="en-US" sz="3200" dirty="0" smtClean="0"/>
              <a:t>For a month our income is Rs.600 000.00</a:t>
            </a:r>
          </a:p>
          <a:p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1456</TotalTime>
  <Words>61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Shehan Lahiru</dc:creator>
  <cp:lastModifiedBy>Shehan Lahiru</cp:lastModifiedBy>
  <cp:revision>31</cp:revision>
  <dcterms:created xsi:type="dcterms:W3CDTF">2017-10-27T14:37:05Z</dcterms:created>
  <dcterms:modified xsi:type="dcterms:W3CDTF">2017-10-29T11:23:21Z</dcterms:modified>
</cp:coreProperties>
</file>