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>
      <p:cViewPr varScale="1">
        <p:scale>
          <a:sx n="72" d="100"/>
          <a:sy n="72" d="100"/>
        </p:scale>
        <p:origin x="11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SANCHAYA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NAYANA U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20-7-2025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Donor Module</a:t>
            </a:r>
            <a:r>
              <a:rPr lang="en-GB" sz="2000" dirty="0"/>
              <a:t> – Register/login, post surplus food with details &amp; photos</a:t>
            </a:r>
          </a:p>
          <a:p>
            <a:r>
              <a:rPr lang="en-GB" sz="2000" b="1" dirty="0"/>
              <a:t>Volunteer/NGO Module</a:t>
            </a:r>
            <a:r>
              <a:rPr lang="en-GB" sz="2000" dirty="0"/>
              <a:t> – View available food and claim donations</a:t>
            </a:r>
          </a:p>
          <a:p>
            <a:r>
              <a:rPr lang="en-GB" sz="2000" b="1" dirty="0"/>
              <a:t>Admin Module</a:t>
            </a:r>
            <a:r>
              <a:rPr lang="en-GB" sz="2000" dirty="0"/>
              <a:t> – Verify users, monitor activities, ensure safe delivery</a:t>
            </a:r>
          </a:p>
          <a:p>
            <a:r>
              <a:rPr lang="en-GB" sz="2000" b="1" dirty="0"/>
              <a:t>Notification Module</a:t>
            </a:r>
            <a:r>
              <a:rPr lang="en-GB" sz="2000" dirty="0"/>
              <a:t> – Send alerts for posting, claiming, and expiry</a:t>
            </a:r>
          </a:p>
          <a:p>
            <a:r>
              <a:rPr lang="en-GB" sz="2000" b="1" dirty="0"/>
              <a:t>Database Module</a:t>
            </a:r>
            <a:r>
              <a:rPr lang="en-GB" sz="2000" dirty="0"/>
              <a:t> – Store and manage user, food, and claim records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Operating System</a:t>
            </a:r>
            <a:r>
              <a:rPr lang="en-IN" sz="2000" dirty="0"/>
              <a:t> – Windows</a:t>
            </a:r>
          </a:p>
          <a:p>
            <a:r>
              <a:rPr lang="en-IN" sz="2000" b="1" dirty="0"/>
              <a:t>Frontend</a:t>
            </a:r>
            <a:r>
              <a:rPr lang="en-IN" sz="2000" dirty="0"/>
              <a:t> – Flutter (Dart)</a:t>
            </a:r>
          </a:p>
          <a:p>
            <a:r>
              <a:rPr lang="en-IN" sz="2000" b="1" dirty="0"/>
              <a:t>Backend</a:t>
            </a:r>
            <a:r>
              <a:rPr lang="en-IN" sz="2000" dirty="0"/>
              <a:t> – Firebase Services</a:t>
            </a:r>
          </a:p>
          <a:p>
            <a:r>
              <a:rPr lang="en-IN" sz="2000" b="1" dirty="0"/>
              <a:t>IDE</a:t>
            </a:r>
            <a:r>
              <a:rPr lang="en-IN" sz="2000" dirty="0"/>
              <a:t> – Android Studio / VS Code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0C92A-021F-8AB3-2B88-D39733238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AC91C-8520-414C-8BFB-5E01B6E9C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068"/>
            <a:ext cx="9144000" cy="42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Mr.NOWSHAD</a:t>
            </a: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69C6C0-5034-4D3D-9134-CEA8C880A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09004"/>
            <a:ext cx="5486400" cy="49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55AE57-DF4E-23E8-0F84-ACD1856D0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77925"/>
            <a:ext cx="9067799" cy="4948238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SANCHAYA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Sanchaya is a flutter based mobile app for food donation and redistribution.</a:t>
            </a:r>
          </a:p>
          <a:p>
            <a:pPr lvl="0"/>
            <a:r>
              <a:rPr lang="en-GB" sz="2000" dirty="0"/>
              <a:t>Aims to bridge the gap between surplus food sources and people in need.</a:t>
            </a:r>
          </a:p>
          <a:p>
            <a:pPr lvl="0"/>
            <a:r>
              <a:rPr lang="en-GB" sz="2000" dirty="0"/>
              <a:t>Enables donors (restaurants, event organizers, households) to post available food.</a:t>
            </a:r>
          </a:p>
          <a:p>
            <a:pPr lvl="0"/>
            <a:r>
              <a:rPr lang="en-GB" sz="2000" dirty="0"/>
              <a:t>Registered volunteers and NGOs can view and claim food in real-time.</a:t>
            </a:r>
          </a:p>
          <a:p>
            <a:pPr lvl="0"/>
            <a:r>
              <a:rPr lang="en-GB" sz="2000" dirty="0"/>
              <a:t>Supports geolocation tagging, food expiry alerts, and photo uploads.</a:t>
            </a:r>
          </a:p>
          <a:p>
            <a:pPr lvl="0"/>
            <a:r>
              <a:rPr lang="en-GB" sz="2000" dirty="0"/>
              <a:t>Promotes a sustainable, zero-waste food culture in Kerala.</a:t>
            </a:r>
          </a:p>
          <a:p>
            <a:r>
              <a:rPr lang="en-GB" sz="2000" dirty="0"/>
              <a:t>Multilingual support: Malayalam and English for wider usability.</a:t>
            </a:r>
          </a:p>
          <a:p>
            <a:pPr lvl="0"/>
            <a:endParaRPr lang="en-GB" sz="2000" dirty="0"/>
          </a:p>
          <a:p>
            <a:pPr lvl="0"/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Minimize food wastage by collecting surplus food.</a:t>
            </a:r>
          </a:p>
          <a:p>
            <a:r>
              <a:rPr lang="en-GB" sz="2000" dirty="0"/>
              <a:t>Redistribute food to underprivileged communities.</a:t>
            </a:r>
          </a:p>
          <a:p>
            <a:r>
              <a:rPr lang="en-GB" sz="2000" dirty="0"/>
              <a:t>Provide a real-time digital platform for donations.</a:t>
            </a:r>
          </a:p>
          <a:p>
            <a:r>
              <a:rPr lang="en-GB" sz="2000" dirty="0"/>
              <a:t>Ensure food safety with expiry countdown &amp; alerts.</a:t>
            </a:r>
          </a:p>
          <a:p>
            <a:r>
              <a:rPr lang="en-GB" sz="2000" dirty="0"/>
              <a:t>Promote transparency through geolocation &amp; photos.</a:t>
            </a:r>
          </a:p>
          <a:p>
            <a:r>
              <a:rPr lang="en-GB" sz="2000" dirty="0"/>
              <a:t>Support disaster relief and local governance efforts</a:t>
            </a:r>
          </a:p>
          <a:p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Food donation is mostly informal and unstructured.</a:t>
            </a:r>
          </a:p>
          <a:p>
            <a:r>
              <a:rPr lang="en-GB" sz="2000" dirty="0"/>
              <a:t>Coordination happens manually (calls, messages).</a:t>
            </a:r>
          </a:p>
          <a:p>
            <a:r>
              <a:rPr lang="en-GB" sz="2000" dirty="0"/>
              <a:t>No real-time tracking of surplus food availability.</a:t>
            </a:r>
          </a:p>
          <a:p>
            <a:r>
              <a:rPr lang="en-GB" sz="2000" dirty="0"/>
              <a:t>Lack of transparency and accountability.</a:t>
            </a:r>
          </a:p>
          <a:p>
            <a:r>
              <a:rPr lang="en-GB" sz="2000" dirty="0"/>
              <a:t>Difficult to ensure food safety and timely delivery.</a:t>
            </a:r>
          </a:p>
          <a:p>
            <a:r>
              <a:rPr lang="en-GB" sz="2000" dirty="0"/>
              <a:t>Limited scalability beyond local communities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000" dirty="0"/>
              <a:t>Flutter-based mobile app for cross-platform support.</a:t>
            </a:r>
          </a:p>
          <a:p>
            <a:pPr lvl="0"/>
            <a:r>
              <a:rPr lang="en-GB" sz="2000" dirty="0"/>
              <a:t>OTP-secured login for donors and volunteers</a:t>
            </a:r>
          </a:p>
          <a:p>
            <a:pPr lvl="0"/>
            <a:r>
              <a:rPr lang="en-GB" sz="2000" dirty="0"/>
              <a:t>Real-time posting and claiming of food donations</a:t>
            </a:r>
          </a:p>
          <a:p>
            <a:pPr lvl="0"/>
            <a:r>
              <a:rPr lang="en-GB" sz="2000" dirty="0"/>
              <a:t>Google Maps integration for location tracking.</a:t>
            </a:r>
          </a:p>
          <a:p>
            <a:pPr lvl="0"/>
            <a:r>
              <a:rPr lang="en-GB" sz="2000" dirty="0"/>
              <a:t>Expiry countdown and quality tagging for safety.</a:t>
            </a:r>
          </a:p>
          <a:p>
            <a:pPr lvl="0"/>
            <a:r>
              <a:rPr lang="en-GB" sz="2000" dirty="0"/>
              <a:t>Push notifications for timely coordination.</a:t>
            </a:r>
          </a:p>
          <a:p>
            <a:pPr lvl="0"/>
            <a:r>
              <a:rPr lang="en-GB" sz="2000" dirty="0"/>
              <a:t>Admin panel for monitoring and user verification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7BFD7-588F-93A4-3038-B7534A67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Large-scale food wastage in Kerala.</a:t>
            </a:r>
          </a:p>
          <a:p>
            <a:r>
              <a:rPr lang="en-GB" sz="2000" dirty="0"/>
              <a:t>Many people still suffer from hunger and malnutrition.</a:t>
            </a:r>
          </a:p>
          <a:p>
            <a:r>
              <a:rPr lang="en-GB" sz="2000" dirty="0"/>
              <a:t>Lack of structured food redistribution systems.</a:t>
            </a:r>
          </a:p>
          <a:p>
            <a:r>
              <a:rPr lang="en-GB" sz="2000" dirty="0"/>
              <a:t>Need for transparency and accountability in donations.</a:t>
            </a:r>
          </a:p>
          <a:p>
            <a:r>
              <a:rPr lang="en-GB" sz="2000" dirty="0"/>
              <a:t>Desire to promote sustainability and social responsibility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Secure Login</a:t>
            </a:r>
            <a:r>
              <a:rPr lang="en-GB" sz="2000" dirty="0"/>
              <a:t> – OTP-based authentication for donors &amp; volunteers</a:t>
            </a:r>
          </a:p>
          <a:p>
            <a:r>
              <a:rPr lang="en-GB" sz="2000" b="1" dirty="0"/>
              <a:t>Food Posting</a:t>
            </a:r>
            <a:r>
              <a:rPr lang="en-GB" sz="2000" dirty="0"/>
              <a:t> – Donors upload details, quantity, expiry &amp; photos</a:t>
            </a:r>
          </a:p>
          <a:p>
            <a:r>
              <a:rPr lang="en-GB" sz="2000" b="1" dirty="0"/>
              <a:t>Food Claiming</a:t>
            </a:r>
            <a:r>
              <a:rPr lang="en-GB" sz="2000" dirty="0"/>
              <a:t> – Volunteers/NGOs can view &amp; claim available food</a:t>
            </a:r>
          </a:p>
          <a:p>
            <a:r>
              <a:rPr lang="en-GB" sz="2000" b="1" dirty="0"/>
              <a:t>Geolocation</a:t>
            </a:r>
            <a:r>
              <a:rPr lang="en-GB" sz="2000" dirty="0"/>
              <a:t> – Google Maps integration for locating donation points</a:t>
            </a:r>
          </a:p>
          <a:p>
            <a:r>
              <a:rPr lang="en-GB" sz="2000" b="1" dirty="0"/>
              <a:t>Notifications</a:t>
            </a:r>
            <a:r>
              <a:rPr lang="en-GB" sz="2000" dirty="0"/>
              <a:t> – Real-time alerts for posting, claiming, and expiry</a:t>
            </a:r>
          </a:p>
          <a:p>
            <a:r>
              <a:rPr lang="en-GB" sz="2000" b="1" dirty="0"/>
              <a:t>Admin Control</a:t>
            </a:r>
            <a:r>
              <a:rPr lang="en-GB" sz="2000" dirty="0"/>
              <a:t> – Verify users, monitor activities, ensure safety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1184</Words>
  <Application>Microsoft Office PowerPoint</Application>
  <PresentationFormat>On-screen Show (4:3)</PresentationFormat>
  <Paragraphs>467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SANCHAYA</vt:lpstr>
      <vt:lpstr>PRODUCT OWNER Mr.NOWSHAD CV  Assistant Professor DEPARTMENT OF COMPUTER APPLICATIONS MES COLLEGE OF ENGINEERING, KUTTIPPURAM</vt:lpstr>
      <vt:lpstr>TABLE OF CONTENTS</vt:lpstr>
      <vt:lpstr>SANCHAYA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Stalin Nayana</cp:lastModifiedBy>
  <cp:revision>43</cp:revision>
  <dcterms:created xsi:type="dcterms:W3CDTF">2024-09-27T10:56:22Z</dcterms:created>
  <dcterms:modified xsi:type="dcterms:W3CDTF">2025-08-20T05:46:52Z</dcterms:modified>
</cp:coreProperties>
</file>