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SANCHAYA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NAYANA U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MES24MCA-2041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20-7-2025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Module Descriptions using bullet points (1 to 2 Slide)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software tools/technologies used for developing the project like Operating System, Front End, Back End, Database, Framework, IDE etc..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206989839"/>
              </p:ext>
            </p:extLst>
          </p:nvPr>
        </p:nvGraphicFramePr>
        <p:xfrm>
          <a:off x="457200" y="1177233"/>
          <a:ext cx="8229599" cy="43853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Table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16/8/2022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Form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Coding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collection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13/9/2022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processing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29/9/2022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902094266"/>
              </p:ext>
            </p:extLst>
          </p:nvPr>
        </p:nvGraphicFramePr>
        <p:xfrm>
          <a:off x="457199" y="1241610"/>
          <a:ext cx="8229603" cy="4374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Course contents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Assassement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Certificate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8/11/2022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89375" y="1219200"/>
          <a:ext cx="8165225" cy="44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CRUD(Course,Student,University)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OPERATIONS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CERTIFICATE GENERATION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515964" y="1247240"/>
          <a:ext cx="8143125" cy="4330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login successful with correct username and password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and Manage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 view and Manage registered users,Faculties and Universities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Verification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Verify Courses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users register</a:t>
                      </a:r>
                      <a:r>
                        <a:rPr lang="en" sz="1300" dirty="0"/>
                        <a:t> 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login successful with correct username and password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enroll in  any Courses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Profile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View users profile in application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944679008"/>
              </p:ext>
            </p:extLst>
          </p:nvPr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56936155"/>
              </p:ext>
            </p:extLst>
          </p:nvPr>
        </p:nvGraphicFramePr>
        <p:xfrm>
          <a:off x="505690" y="1219200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03/10/2022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13/11/2022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800" y="1600200"/>
            <a:ext cx="6155475" cy="40195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88CE2-B8DC-699C-E3F9-7023A2CCB7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36" y="1676399"/>
            <a:ext cx="8310664" cy="44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Mr.NOWSHAD</a:t>
            </a: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CV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Google Shape;33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734" y="1600200"/>
            <a:ext cx="808786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607C3E-E423-6B3C-84D1-60FEF26C74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915400" cy="44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you ER Diagram (if any) here.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SANCHAYA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Sanchaya is a flutter based mobile app for food donation and redistribution.</a:t>
            </a:r>
          </a:p>
          <a:p>
            <a:pPr lvl="0"/>
            <a:r>
              <a:rPr lang="en-GB" sz="2000" dirty="0"/>
              <a:t>Aims to bridge the gap between surplus food sources and people in need.</a:t>
            </a:r>
          </a:p>
          <a:p>
            <a:pPr lvl="0"/>
            <a:r>
              <a:rPr lang="en-GB" sz="2000" dirty="0"/>
              <a:t>Enables donors (restaurants, event organizers, households) to post available food.</a:t>
            </a:r>
          </a:p>
          <a:p>
            <a:pPr lvl="0"/>
            <a:r>
              <a:rPr lang="en-GB" sz="2000" dirty="0"/>
              <a:t>Registered volunteers and NGOs can view and claim food in real-time.</a:t>
            </a:r>
          </a:p>
          <a:p>
            <a:pPr lvl="0"/>
            <a:r>
              <a:rPr lang="en-GB" sz="2000" dirty="0"/>
              <a:t>Supports geolocation tagging, food expiry alerts, and photo uploads.</a:t>
            </a:r>
          </a:p>
          <a:p>
            <a:pPr lvl="0"/>
            <a:r>
              <a:rPr lang="en-GB" sz="2000" dirty="0"/>
              <a:t>Promotes a sustainable, zero-waste food culture in Kerala.</a:t>
            </a:r>
          </a:p>
          <a:p>
            <a:r>
              <a:rPr lang="en-GB" sz="2000" dirty="0"/>
              <a:t>Multilingual support: Malayalam and English for wider usability.</a:t>
            </a:r>
          </a:p>
          <a:p>
            <a:pPr lvl="0"/>
            <a:endParaRPr lang="en-GB" sz="2000" dirty="0"/>
          </a:p>
          <a:p>
            <a:pPr lvl="0"/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vggfhguh</a:t>
            </a: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Existing system using bullet points (1 Slide)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Proposed system using bullet points (1 Slide)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Project Motivations using bullet points (1 Slide)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Project Functionalities with short description using bullet points (1 to 2 Slide)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976</Words>
  <Application>Microsoft Office PowerPoint</Application>
  <PresentationFormat>On-screen Show (4:3)</PresentationFormat>
  <Paragraphs>438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Bookman Old Style</vt:lpstr>
      <vt:lpstr>Calibri</vt:lpstr>
      <vt:lpstr>Times New Roman</vt:lpstr>
      <vt:lpstr>Office Theme</vt:lpstr>
      <vt:lpstr>SANCHAYA</vt:lpstr>
      <vt:lpstr>PRODUCT OWNER Mr.NOWSHAD CV  Assistant Professor DEPARTMENT OF COMPUTER APPLICATIONS MES COLLEGE OF ENGINEERING, KUTTIPPURAM</vt:lpstr>
      <vt:lpstr>TABLE OF CONTENTS</vt:lpstr>
      <vt:lpstr>SANCHAYA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Stalin Nayana</cp:lastModifiedBy>
  <cp:revision>40</cp:revision>
  <dcterms:created xsi:type="dcterms:W3CDTF">2024-09-27T10:56:22Z</dcterms:created>
  <dcterms:modified xsi:type="dcterms:W3CDTF">2025-08-19T04:51:32Z</dcterms:modified>
</cp:coreProperties>
</file>