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8" r:id="rId16"/>
    <p:sldId id="268" r:id="rId17"/>
    <p:sldId id="279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Fetches data from ration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Provides offline access.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alerts in local language.</a:t>
            </a:r>
          </a:p>
          <a:p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Updates scheme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Approves and resolves complaints.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Ensures users receive latest notifications.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System: Windows</a:t>
            </a:r>
          </a:p>
          <a:p>
            <a:r>
              <a:rPr lang="en-US" dirty="0"/>
              <a:t>IDE: Android Studio</a:t>
            </a:r>
          </a:p>
          <a:p>
            <a:r>
              <a:rPr lang="en-US" dirty="0"/>
              <a:t>Frontend: Android SDK (Kotlin/Java + XML)</a:t>
            </a:r>
          </a:p>
          <a:p>
            <a:r>
              <a:rPr lang="en-US" dirty="0"/>
              <a:t>Backend: Kotlin</a:t>
            </a:r>
          </a:p>
          <a:p>
            <a:r>
              <a:rPr lang="en-US" dirty="0"/>
              <a:t>Database: SQLite</a:t>
            </a:r>
          </a:p>
          <a:p>
            <a:r>
              <a:rPr lang="en-US" dirty="0"/>
              <a:t>Languages: English &amp; Malayalam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629972296"/>
              </p:ext>
            </p:extLst>
          </p:nvPr>
        </p:nvGraphicFramePr>
        <p:xfrm>
          <a:off x="457201" y="1139169"/>
          <a:ext cx="8229601" cy="4900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003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mockup 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3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System implemention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1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Ration item list feature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1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Special scheme notification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Realtime scraping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23653370"/>
              </p:ext>
            </p:extLst>
          </p:nvPr>
        </p:nvGraphicFramePr>
        <p:xfrm>
          <a:off x="381000" y="1143000"/>
          <a:ext cx="8388003" cy="4917706"/>
        </p:xfrm>
        <a:graphic>
          <a:graphicData uri="http://schemas.openxmlformats.org/drawingml/2006/table">
            <a:tbl>
              <a:tblPr lastRow="1">
                <a:noFill/>
              </a:tblPr>
              <a:tblGrid>
                <a:gridCol w="85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198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0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Offline data storage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</a:t>
                      </a:r>
                      <a:r>
                        <a:rPr lang="en" sz="1100" dirty="0"/>
                        <a:t>hop status feature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0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 panel alerts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</a:t>
                      </a:r>
                      <a:r>
                        <a:rPr lang="en" sz="1100" dirty="0"/>
                        <a:t>omplaint managment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Testing and bug fixes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47018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TOTAL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1445715"/>
              </p:ext>
            </p:extLst>
          </p:nvPr>
        </p:nvGraphicFramePr>
        <p:xfrm>
          <a:off x="533400" y="1143000"/>
          <a:ext cx="8028000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</a:t>
                      </a:r>
                      <a:r>
                        <a:rPr lang="en" dirty="0"/>
                        <a:t>ser registration and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</a:t>
                      </a:r>
                      <a:r>
                        <a:rPr lang="en" dirty="0"/>
                        <a:t>iew card details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Monthly ration item 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</a:t>
                      </a:r>
                      <a:r>
                        <a:rPr lang="en" dirty="0"/>
                        <a:t>pecial scheme notification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Ration shop 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04307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Complaint submission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405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alert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ABA-94C6-CA52-F911-B86A81B9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D723-D4AF-0628-3F3D-64E8744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BB86-1D8E-0F15-C9B1-977D9DF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EA6A2053-BDA0-D01F-44EB-53A5168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139452"/>
              </p:ext>
            </p:extLst>
          </p:nvPr>
        </p:nvGraphicFramePr>
        <p:xfrm>
          <a:off x="506400" y="1159800"/>
          <a:ext cx="8228744" cy="486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holiday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complaint  review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Multilingual support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Offline mode implementation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757359024"/>
              </p:ext>
            </p:extLst>
          </p:nvPr>
        </p:nvGraphicFramePr>
        <p:xfrm>
          <a:off x="457200" y="1219200"/>
          <a:ext cx="8208000" cy="4716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</a:t>
                      </a:r>
                      <a:r>
                        <a:rPr lang="en" sz="1800" b="1" dirty="0"/>
                        <a:t>User Story ID</a:t>
                      </a:r>
                      <a:endParaRPr sz="18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Register/Login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Access my account  securely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card and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See card  type and member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monthly 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Track my ration item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Get scheme alerts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Know about special benefit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Check shop status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Avoid waste trip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</a:t>
                      </a:r>
                      <a:r>
                        <a:rPr lang="en" dirty="0"/>
                        <a:t>ubmit complaint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Report issue early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BDC-55EB-7DAD-122A-0447464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3D3D-5DEF-9FC2-258D-2910065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AA7A-B2B5-3DA6-15C5-2210168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Google Shape;381;p28">
            <a:extLst>
              <a:ext uri="{FF2B5EF4-FFF2-40B4-BE49-F238E27FC236}">
                <a16:creationId xmlns:a16="http://schemas.microsoft.com/office/drawing/2014/main" id="{D0E16745-C7D5-FA8E-18F5-7DB20162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828453"/>
              </p:ext>
            </p:extLst>
          </p:nvPr>
        </p:nvGraphicFramePr>
        <p:xfrm>
          <a:off x="478800" y="1191600"/>
          <a:ext cx="8208000" cy="4752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</a:t>
                      </a:r>
                      <a:r>
                        <a:rPr lang="en" sz="1800" b="1" dirty="0"/>
                        <a:t>User Story ID</a:t>
                      </a:r>
                      <a:endParaRPr sz="18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Post Alert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Inform all users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88613"/>
                  </a:ext>
                </a:extLst>
              </a:tr>
              <a:tr h="864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 holidays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Keep shop information update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862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Review Complaints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Resolve user problem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71878"/>
                  </a:ext>
                </a:extLst>
              </a:tr>
              <a:tr h="864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 Malayalam and English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Use preferred language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247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 offline mode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Access without internet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472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Securely access panel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5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4233509812"/>
              </p:ext>
            </p:extLst>
          </p:nvPr>
        </p:nvGraphicFramePr>
        <p:xfrm>
          <a:off x="519390" y="14023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13/07/2025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039753971"/>
              </p:ext>
            </p:extLst>
          </p:nvPr>
        </p:nvGraphicFramePr>
        <p:xfrm>
          <a:off x="505690" y="1219200"/>
          <a:ext cx="8137449" cy="4419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F5498-615A-83C2-A801-83285C6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0486"/>
            <a:ext cx="7111944" cy="4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A07F12-06F6-2641-96FA-4BBC282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4576763" cy="45767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24EBE-498E-4038-582F-5121BA0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D18D94-4AA8-5246-25C3-BC08AD8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A07864-27B2-D200-DF25-0641103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62E708-8BC1-EDD9-31FF-FB1540A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0480"/>
            <a:ext cx="9525" cy="95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24A9C72-640D-4C48-551A-5DFC2BB1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3732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DB462-622A-7D0C-4F1E-E19CEFBF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8396"/>
            <a:ext cx="410585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6DE68-DC4F-3869-B1CD-EB85042F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2" y="1295400"/>
            <a:ext cx="803569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RATIONMATE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 user’s monthly ration items and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quantites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Notify about special government schemes.</a:t>
            </a:r>
          </a:p>
          <a:p>
            <a:r>
              <a:rPr lang="en-US" dirty="0"/>
              <a:t>Show shop availability</a:t>
            </a:r>
          </a:p>
          <a:p>
            <a:r>
              <a:rPr lang="en-US" dirty="0"/>
              <a:t>Multilingual support</a:t>
            </a:r>
          </a:p>
          <a:p>
            <a:r>
              <a:rPr lang="en-US" dirty="0"/>
              <a:t>Enable offline access</a:t>
            </a:r>
          </a:p>
          <a:p>
            <a:r>
              <a:rPr lang="en-US" dirty="0"/>
              <a:t>Ensure </a:t>
            </a:r>
            <a:r>
              <a:rPr lang="en-US" dirty="0" err="1"/>
              <a:t>timely,accurate</a:t>
            </a:r>
            <a:r>
              <a:rPr lang="en-US" dirty="0"/>
              <a:t>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Citizens must physically visit ration shop for update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 real-time scheme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Information often delayed or 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unavaliable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Lack of awareness about entitlements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Complaint are difficult to manage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with ration details and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Realtime scraping to fetch instant update from government portals.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Offline storage using SQLite database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Multilingual interface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Kerala’s public distribution system is a lifeline for many families.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Lack of timely accurate information cause frustration.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Citizens often travel to closed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shop,waste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 and resources.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Need for a reliable digital tool to bridge the information gap.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 with mobile number or ration card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card details and 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Monthly ration 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Special scheme notification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Ration shop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Submit complaints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Post scheme alert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Update shop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complaints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 real time scraping for automation</a:t>
            </a: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1125</Words>
  <Application>Microsoft Office PowerPoint</Application>
  <PresentationFormat>On-screen Show (4:3)</PresentationFormat>
  <Paragraphs>546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Courier New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44</cp:revision>
  <dcterms:created xsi:type="dcterms:W3CDTF">2024-09-27T10:56:22Z</dcterms:created>
  <dcterms:modified xsi:type="dcterms:W3CDTF">2025-08-19T09:04:51Z</dcterms:modified>
</cp:coreProperties>
</file>