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6" r:id="rId3"/>
    <p:sldId id="257" r:id="rId4"/>
    <p:sldId id="258" r:id="rId5"/>
    <p:sldId id="259" r:id="rId6"/>
    <p:sldId id="276" r:id="rId7"/>
    <p:sldId id="277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8" r:id="rId16"/>
    <p:sldId id="269" r:id="rId17"/>
    <p:sldId id="270" r:id="rId18"/>
    <p:sldId id="271" r:id="rId19"/>
    <p:sldId id="272" r:id="rId20"/>
    <p:sldId id="275" r:id="rId21"/>
    <p:sldId id="273" r:id="rId22"/>
    <p:sldId id="27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3BD609-D0E9-43CF-8517-CA1D399CE6BD}" v="2" dt="2025-08-19T10:21:08.1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447" autoAdjust="0"/>
  </p:normalViewPr>
  <p:slideViewPr>
    <p:cSldViewPr>
      <p:cViewPr varScale="1">
        <p:scale>
          <a:sx n="72" d="100"/>
          <a:sy n="72" d="100"/>
        </p:scale>
        <p:origin x="112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E2A0B-86E8-46AD-8D7A-6254762C9557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0DD26-6872-48E8-B2DB-0BE2E3E2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72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6C269-8C4E-4E0E-A28B-ACFB6E786E0F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5096A-B891-4725-B4E4-581E6D3455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484D9CC-97E9-43D0-9C0A-B38B6ADA7531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9A784A-D693-4B8B-8783-5F012B24800D}" type="datetime1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A275D0-4AC1-4B77-8D20-030A30032762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64FA7C-9124-49C9-8D4B-6BB473ACFAEB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ln w="22225">
            <a:noFill/>
          </a:ln>
        </p:spPr>
        <p:txBody>
          <a:bodyPr>
            <a:normAutofit/>
          </a:bodyPr>
          <a:lstStyle>
            <a:lvl1pPr algn="l">
              <a:defRPr sz="3000">
                <a:solidFill>
                  <a:schemeClr val="accent2"/>
                </a:solidFill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232"/>
            <a:ext cx="8229600" cy="4948932"/>
          </a:xfrm>
          <a:ln>
            <a:noFill/>
          </a:ln>
        </p:spPr>
        <p:txBody>
          <a:bodyPr/>
          <a:lstStyle>
            <a:lvl1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  <a:lvl2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2pPr>
            <a:lvl3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3pPr>
            <a:lvl4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4pPr>
            <a:lvl5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3048000" cy="365125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69229"/>
            <a:ext cx="381000" cy="365125"/>
          </a:xfrm>
        </p:spPr>
        <p:txBody>
          <a:bodyPr/>
          <a:lstStyle>
            <a:lvl1pPr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fld id="{C65E9355-139B-4FED-8401-A2AF31A8FC3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400" y="6236595"/>
            <a:ext cx="507398" cy="523980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555605" y="6363237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Slides: 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8305799" y="6363983"/>
            <a:ext cx="529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/ 20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126163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1066800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029200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585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BD8763-1223-4E1C-9348-E4479451FFA2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3A3728-E260-4992-8842-3C089F6C3D88}" type="datetime1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3DE32F-317A-4950-B3B6-7B500923F79A}" type="datetime1">
              <a:rPr lang="en-US" smtClean="0"/>
              <a:t>8/19/2025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1D3D62-0C66-4F15-9588-8CB96F41B0D1}" type="datetime1">
              <a:rPr lang="en-US" smtClean="0"/>
              <a:t>8/19/2025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76A512-578D-4C36-9299-7E9D9DEF4439}" type="datetime1">
              <a:rPr lang="en-US" smtClean="0"/>
              <a:t>8/19/2025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A72B38-B580-4B82-B7C4-B42B85713C86}" type="datetime1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1175"/>
            <a:ext cx="7772400" cy="147002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2"/>
                </a:solidFill>
                <a:cs typeface="Times New Roman" pitchFamily="18" charset="0"/>
              </a:rPr>
              <a:t>SANCHAYA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9800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NAYANA U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MES24MCA-2041</a:t>
            </a:r>
          </a:p>
          <a:p>
            <a:pPr lvl="0">
              <a:spcBef>
                <a:spcPts val="0"/>
              </a:spcBef>
            </a:pPr>
            <a:endParaRPr lang="en-US" sz="17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Department of Computer Applications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 College of Engineering, </a:t>
            </a:r>
            <a:r>
              <a:rPr lang="en-US" sz="1500" b="1" dirty="0" err="1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Kuttippuram</a:t>
            </a:r>
            <a:endParaRPr lang="en-US" sz="15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endParaRPr lang="en-US" sz="19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20-7-2025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236" y="2000040"/>
            <a:ext cx="1457529" cy="15051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MODULE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b="1" dirty="0"/>
              <a:t>Donor Module</a:t>
            </a:r>
            <a:r>
              <a:rPr lang="en-GB" sz="2000" dirty="0"/>
              <a:t> – Register/login, post surplus food with details &amp; photos</a:t>
            </a:r>
          </a:p>
          <a:p>
            <a:r>
              <a:rPr lang="en-GB" sz="2000" b="1" dirty="0"/>
              <a:t>Volunteer/NGO Module</a:t>
            </a:r>
            <a:r>
              <a:rPr lang="en-GB" sz="2000" dirty="0"/>
              <a:t> – View available food and claim donations</a:t>
            </a:r>
          </a:p>
          <a:p>
            <a:r>
              <a:rPr lang="en-GB" sz="2000" b="1" dirty="0"/>
              <a:t>Admin Module</a:t>
            </a:r>
            <a:r>
              <a:rPr lang="en-GB" sz="2000" dirty="0"/>
              <a:t> – Verify users, monitor activities, ensure safe delivery</a:t>
            </a:r>
          </a:p>
          <a:p>
            <a:r>
              <a:rPr lang="en-GB" sz="2000" b="1" dirty="0"/>
              <a:t>Notification Module</a:t>
            </a:r>
            <a:r>
              <a:rPr lang="en-GB" sz="2000" dirty="0"/>
              <a:t> – Send alerts for posting, claiming, and expiry</a:t>
            </a:r>
          </a:p>
          <a:p>
            <a:r>
              <a:rPr lang="en-GB" sz="2000" b="1" dirty="0"/>
              <a:t>Database Module</a:t>
            </a:r>
            <a:r>
              <a:rPr lang="en-GB" sz="2000" dirty="0"/>
              <a:t> – Store and manage user, food, and claim records</a:t>
            </a:r>
            <a:endParaRPr lang="en-US" sz="2000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/>
              <a:t>Operating System</a:t>
            </a:r>
            <a:r>
              <a:rPr lang="en-IN" sz="2000" dirty="0"/>
              <a:t> – Windows</a:t>
            </a:r>
          </a:p>
          <a:p>
            <a:r>
              <a:rPr lang="en-IN" sz="2000" b="1" dirty="0"/>
              <a:t>Frontend</a:t>
            </a:r>
            <a:r>
              <a:rPr lang="en-IN" sz="2000" dirty="0"/>
              <a:t> – Flutter (Dart)</a:t>
            </a:r>
          </a:p>
          <a:p>
            <a:r>
              <a:rPr lang="en-IN" sz="2000" b="1" dirty="0"/>
              <a:t>Backend</a:t>
            </a:r>
            <a:r>
              <a:rPr lang="en-IN" sz="2000" dirty="0"/>
              <a:t> – Firebase Services</a:t>
            </a:r>
          </a:p>
          <a:p>
            <a:r>
              <a:rPr lang="en-IN" sz="2000" b="1" dirty="0"/>
              <a:t>IDE</a:t>
            </a:r>
            <a:r>
              <a:rPr lang="en-IN" sz="2000" dirty="0"/>
              <a:t> – Android Studio / VS Code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6" name="Google Shape;409;p32"/>
          <p:cNvGraphicFramePr/>
          <p:nvPr>
            <p:extLst>
              <p:ext uri="{D42A27DB-BD31-4B8C-83A1-F6EECF244321}">
                <p14:modId xmlns:p14="http://schemas.microsoft.com/office/powerpoint/2010/main" val="3206989839"/>
              </p:ext>
            </p:extLst>
          </p:nvPr>
        </p:nvGraphicFramePr>
        <p:xfrm>
          <a:off x="457200" y="1177233"/>
          <a:ext cx="8229599" cy="438536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88331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Backlog tem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Status And Completion Date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Original Estimation in Hours </a:t>
                      </a:r>
                      <a:endParaRPr sz="12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1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2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3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4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5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6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7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8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9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10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318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SPRINT1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Table designing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16/8/2022</a:t>
                      </a: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Form designing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22/8/2022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1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Coding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27/8/2022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318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 2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Data collection 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13/9/2022</a:t>
                      </a: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13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Data processing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29/9/2022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5596835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given above is for reference only. Update/create a table with your data.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5650468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given above is for reference only. Update/create a table with your data. </a:t>
            </a:r>
          </a:p>
        </p:txBody>
      </p:sp>
      <p:graphicFrame>
        <p:nvGraphicFramePr>
          <p:cNvPr id="8" name="Google Shape;417;p33"/>
          <p:cNvGraphicFramePr/>
          <p:nvPr>
            <p:extLst>
              <p:ext uri="{D42A27DB-BD31-4B8C-83A1-F6EECF244321}">
                <p14:modId xmlns:p14="http://schemas.microsoft.com/office/powerpoint/2010/main" val="3902094266"/>
              </p:ext>
            </p:extLst>
          </p:nvPr>
        </p:nvGraphicFramePr>
        <p:xfrm>
          <a:off x="457199" y="1241610"/>
          <a:ext cx="8229603" cy="437462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1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9393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Backlog tem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Status And Completion Date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Original Estimation in Hours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1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2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3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4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5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6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7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8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9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10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623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SPRINT3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6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Course contents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3/10/2022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8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Assassement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20/10/2022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623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 4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68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Certificate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8/11/2022</a:t>
                      </a: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3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Testing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15/11/2022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3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TOTAL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6" name="Google Shape;374;p27"/>
          <p:cNvGraphicFramePr/>
          <p:nvPr>
            <p:extLst>
              <p:ext uri="{D42A27DB-BD31-4B8C-83A1-F6EECF244321}">
                <p14:modId xmlns:p14="http://schemas.microsoft.com/office/powerpoint/2010/main" val="716020743"/>
              </p:ext>
            </p:extLst>
          </p:nvPr>
        </p:nvGraphicFramePr>
        <p:xfrm>
          <a:off x="489375" y="1219200"/>
          <a:ext cx="8165225" cy="4449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1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5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3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   </a:t>
                      </a:r>
                      <a:r>
                        <a:rPr lang="en" b="1" dirty="0"/>
                        <a:t>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r>
                        <a:rPr lang="en" b="1" dirty="0"/>
                        <a:t>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PRIORITY</a:t>
                      </a:r>
                      <a:endParaRPr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   </a:t>
                      </a:r>
                      <a:r>
                        <a:rPr lang="en" sz="1200" b="1" dirty="0"/>
                        <a:t>&lt;high/medium/low&gt;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ESTIMATE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/>
                        <a:t>(Hours)</a:t>
                      </a:r>
                      <a:endParaRPr sz="13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STATUS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&lt;Planned/In progress/Completed&gt;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REGISTRATION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LOGIN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4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CRUD(Course,Student,University)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OPERATIONS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STUDENT ENROLLMENT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CERTIFICATE GENERATION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MEDIUM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5726668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given above is for reference only. Update/create a table with your data. </a:t>
            </a:r>
          </a:p>
        </p:txBody>
      </p:sp>
    </p:spTree>
    <p:extLst>
      <p:ext uri="{BB962C8B-B14F-4D97-AF65-F5344CB8AC3E}">
        <p14:creationId xmlns:p14="http://schemas.microsoft.com/office/powerpoint/2010/main" val="3729327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6" name="Google Shape;381;p28"/>
          <p:cNvGraphicFramePr/>
          <p:nvPr>
            <p:extLst>
              <p:ext uri="{D42A27DB-BD31-4B8C-83A1-F6EECF244321}">
                <p14:modId xmlns:p14="http://schemas.microsoft.com/office/powerpoint/2010/main" val="4059172709"/>
              </p:ext>
            </p:extLst>
          </p:nvPr>
        </p:nvGraphicFramePr>
        <p:xfrm>
          <a:off x="515964" y="1247240"/>
          <a:ext cx="8143125" cy="433026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28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4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7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2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6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User Story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As a type of User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I want to 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&lt;Perform some task&gt;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So that i can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&lt;Achieve Some Goal&gt; 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1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ADMIN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Login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login successful with correct username and password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ADMIN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View and Manage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Can view and Manage registered users,Faculties and Universities</a:t>
                      </a:r>
                      <a:endParaRPr sz="11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ADMIN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Verification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Verify Courses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Register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Can users register</a:t>
                      </a:r>
                      <a:r>
                        <a:rPr lang="en" sz="1300" dirty="0"/>
                        <a:t> 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Login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login successful with correct username and password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3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Enrollment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Can enroll in  any Courses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View Profile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View users profile in application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56388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given above is for reference only. Update/create a table with your data. </a:t>
            </a:r>
          </a:p>
        </p:txBody>
      </p:sp>
    </p:spTree>
    <p:extLst>
      <p:ext uri="{BB962C8B-B14F-4D97-AF65-F5344CB8AC3E}">
        <p14:creationId xmlns:p14="http://schemas.microsoft.com/office/powerpoint/2010/main" val="3480335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5726668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given above is for reference only. Update/create a table with your data. </a:t>
            </a:r>
          </a:p>
        </p:txBody>
      </p:sp>
      <p:graphicFrame>
        <p:nvGraphicFramePr>
          <p:cNvPr id="7" name="Google Shape;395;p30"/>
          <p:cNvGraphicFramePr/>
          <p:nvPr>
            <p:extLst>
              <p:ext uri="{D42A27DB-BD31-4B8C-83A1-F6EECF244321}">
                <p14:modId xmlns:p14="http://schemas.microsoft.com/office/powerpoint/2010/main" val="2944679008"/>
              </p:ext>
            </p:extLst>
          </p:nvPr>
        </p:nvGraphicFramePr>
        <p:xfrm>
          <a:off x="519390" y="1249950"/>
          <a:ext cx="8139700" cy="438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11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9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User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StoryID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Task 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Start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End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 Days 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Status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Sprint 1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16/08/2022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17/08/2022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18/08/2022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19/08/2022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20/08/2022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22/08/2022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23/08/2022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24/08/2022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25/08/2022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27/08/2022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13/09/2022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23/09/2022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23/09/2022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24/09/2022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24/09/2022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29/09/2022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722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6" name="Google Shape;402;p31"/>
          <p:cNvGraphicFramePr/>
          <p:nvPr>
            <p:extLst>
              <p:ext uri="{D42A27DB-BD31-4B8C-83A1-F6EECF244321}">
                <p14:modId xmlns:p14="http://schemas.microsoft.com/office/powerpoint/2010/main" val="56936155"/>
              </p:ext>
            </p:extLst>
          </p:nvPr>
        </p:nvGraphicFramePr>
        <p:xfrm>
          <a:off x="505690" y="1219200"/>
          <a:ext cx="8137449" cy="430156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45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5084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User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StoryID</a:t>
                      </a:r>
                      <a:endParaRPr b="1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Task Name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Start Date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End Date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  Days 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 Status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3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03/10/2022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06/10/2022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14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07/10/2022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10/10/2022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13/10/2022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20/10/2022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4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28/10/2022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5/11/2022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7/11/2022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11/11/2022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13/11/2022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15/11/2022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56388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given above is for reference only. Update/create a table with your data. </a:t>
            </a:r>
          </a:p>
        </p:txBody>
      </p:sp>
    </p:spTree>
    <p:extLst>
      <p:ext uri="{BB962C8B-B14F-4D97-AF65-F5344CB8AC3E}">
        <p14:creationId xmlns:p14="http://schemas.microsoft.com/office/powerpoint/2010/main" val="3560652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Google Shape;31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47800" y="1600200"/>
            <a:ext cx="6155475" cy="401958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990600" y="56388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B0C92A-021F-8AB3-2B88-D397332385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800"/>
            <a:ext cx="9144000" cy="394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13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1.1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AAC91C-8520-414C-8BFB-5E01B6E9C3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9068"/>
            <a:ext cx="9144000" cy="421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2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PRODUCT OWNER</a:t>
            </a:r>
            <a:br>
              <a:rPr lang="en-US" sz="3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30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Mr.NOWSHAD</a:t>
            </a:r>
            <a:r>
              <a:rPr lang="en-US" sz="3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CV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cs typeface="Times New Roman" panose="02020603050405020304" pitchFamily="18" charset="0"/>
              </a:rPr>
              <a:t>Assistant Professor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DEPARTMENT OF COMPUTER APPLICATIONS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MES COLLEGE OF ENGINEERING, KUTTIPPURAM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71055" y="1037459"/>
            <a:ext cx="2590800" cy="1678031"/>
            <a:chOff x="471055" y="1037459"/>
            <a:chExt cx="2590800" cy="167803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471055" y="1037459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471055" y="103909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6019800" y="4343400"/>
            <a:ext cx="2590800" cy="1676400"/>
            <a:chOff x="6019800" y="4343400"/>
            <a:chExt cx="2590800" cy="16764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019800" y="6019800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610600" y="434340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9919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1.2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69C6C0-5034-4D3D-9134-CEA8C880A4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109004"/>
            <a:ext cx="5486400" cy="494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61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A9B2776-235D-8298-ED10-10365C2593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66800"/>
            <a:ext cx="8534400" cy="5059363"/>
          </a:xfrm>
        </p:spPr>
      </p:pic>
    </p:spTree>
    <p:extLst>
      <p:ext uri="{BB962C8B-B14F-4D97-AF65-F5344CB8AC3E}">
        <p14:creationId xmlns:p14="http://schemas.microsoft.com/office/powerpoint/2010/main" val="3795002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287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Environment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Story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ER Diagram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72432"/>
          </a:xfrm>
        </p:spPr>
        <p:txBody>
          <a:bodyPr>
            <a:normAutofit/>
          </a:bodyPr>
          <a:lstStyle/>
          <a:p>
            <a:pPr algn="l"/>
            <a:r>
              <a:rPr lang="en-US" sz="3000" dirty="0"/>
              <a:t>SANCHAYA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000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Sanchaya is a flutter based mobile app for food donation and redistribution.</a:t>
            </a:r>
          </a:p>
          <a:p>
            <a:pPr lvl="0"/>
            <a:r>
              <a:rPr lang="en-GB" sz="2000" dirty="0"/>
              <a:t>Aims to bridge the gap between surplus food sources and people in need.</a:t>
            </a:r>
          </a:p>
          <a:p>
            <a:pPr lvl="0"/>
            <a:r>
              <a:rPr lang="en-GB" sz="2000" dirty="0"/>
              <a:t>Enables donors (restaurants, event organizers, households) to post available food.</a:t>
            </a:r>
          </a:p>
          <a:p>
            <a:pPr lvl="0"/>
            <a:r>
              <a:rPr lang="en-GB" sz="2000" dirty="0"/>
              <a:t>Registered volunteers and NGOs can view and claim food in real-time.</a:t>
            </a:r>
          </a:p>
          <a:p>
            <a:pPr lvl="0"/>
            <a:r>
              <a:rPr lang="en-GB" sz="2000" dirty="0"/>
              <a:t>Supports geolocation tagging, food expiry alerts, and photo uploads.</a:t>
            </a:r>
          </a:p>
          <a:p>
            <a:pPr lvl="0"/>
            <a:r>
              <a:rPr lang="en-GB" sz="2000" dirty="0"/>
              <a:t>Promotes a sustainable, zero-waste food culture in Kerala.</a:t>
            </a:r>
          </a:p>
          <a:p>
            <a:r>
              <a:rPr lang="en-GB" sz="2000" dirty="0"/>
              <a:t>Multilingual support: Malayalam and English for wider usability.</a:t>
            </a:r>
          </a:p>
          <a:p>
            <a:pPr lvl="0"/>
            <a:endParaRPr lang="en-GB" sz="2000" dirty="0"/>
          </a:p>
          <a:p>
            <a:pPr lvl="0"/>
            <a:endParaRPr lang="en-US" sz="2000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pPr lvl="0"/>
            <a:endParaRPr lang="en-US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Minimize food wastage by collecting surplus food.</a:t>
            </a:r>
          </a:p>
          <a:p>
            <a:r>
              <a:rPr lang="en-GB" sz="2000" dirty="0"/>
              <a:t>Redistribute food to underprivileged communities.</a:t>
            </a:r>
          </a:p>
          <a:p>
            <a:r>
              <a:rPr lang="en-GB" sz="2000" dirty="0"/>
              <a:t>Provide a real-time digital platform for donations.</a:t>
            </a:r>
          </a:p>
          <a:p>
            <a:r>
              <a:rPr lang="en-GB" sz="2000" dirty="0"/>
              <a:t>Ensure food safety with expiry countdown &amp; alerts.</a:t>
            </a:r>
          </a:p>
          <a:p>
            <a:r>
              <a:rPr lang="en-GB" sz="2000" dirty="0"/>
              <a:t>Promote transparency through geolocation &amp; photos.</a:t>
            </a:r>
          </a:p>
          <a:p>
            <a:r>
              <a:rPr lang="en-GB" sz="2000" dirty="0"/>
              <a:t>Support disaster relief and local governance efforts</a:t>
            </a:r>
          </a:p>
          <a:p>
            <a:endParaRPr lang="en-US" sz="2000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CA5DB-C95B-9274-6CC6-BBDD61243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FD21-F072-514B-1259-00E2A2C7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EXISTING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013F8-EA75-8B73-B691-9967DDB14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Food donation is mostly informal and unstructured.</a:t>
            </a:r>
          </a:p>
          <a:p>
            <a:r>
              <a:rPr lang="en-GB" sz="2000" dirty="0"/>
              <a:t>Coordination happens manually (calls, messages).</a:t>
            </a:r>
          </a:p>
          <a:p>
            <a:r>
              <a:rPr lang="en-GB" sz="2000" dirty="0"/>
              <a:t>No real-time tracking of surplus food availability.</a:t>
            </a:r>
          </a:p>
          <a:p>
            <a:r>
              <a:rPr lang="en-GB" sz="2000" dirty="0"/>
              <a:t>Lack of transparency and accountability.</a:t>
            </a:r>
          </a:p>
          <a:p>
            <a:r>
              <a:rPr lang="en-GB" sz="2000" dirty="0"/>
              <a:t>Difficult to ensure food safety and timely delivery.</a:t>
            </a:r>
          </a:p>
          <a:p>
            <a:r>
              <a:rPr lang="en-GB" sz="2000" dirty="0"/>
              <a:t>Limited scalability beyond local communities</a:t>
            </a:r>
            <a:endParaRPr lang="en-US" sz="2000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33661-B8A5-5F64-B0B3-F069AAD4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45143-4DA4-EC25-D400-31811F43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80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89323-CAA4-5F8F-BC23-AF2428BA7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2957-0B3A-B1DC-4183-C152345F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PROPOSED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433FB-9787-5DBA-F8F3-B665601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sz="2000" dirty="0"/>
              <a:t>Flutter-based mobile app for cross-platform support.</a:t>
            </a:r>
          </a:p>
          <a:p>
            <a:pPr lvl="0"/>
            <a:r>
              <a:rPr lang="en-GB" sz="2000" dirty="0"/>
              <a:t>OTP-secured login for donors and volunteers</a:t>
            </a:r>
          </a:p>
          <a:p>
            <a:pPr lvl="0"/>
            <a:r>
              <a:rPr lang="en-GB" sz="2000" dirty="0"/>
              <a:t>Real-time posting and claiming of food donations</a:t>
            </a:r>
          </a:p>
          <a:p>
            <a:pPr lvl="0"/>
            <a:r>
              <a:rPr lang="en-GB" sz="2000" dirty="0"/>
              <a:t>Google Maps integration for location tracking.</a:t>
            </a:r>
          </a:p>
          <a:p>
            <a:pPr lvl="0"/>
            <a:r>
              <a:rPr lang="en-GB" sz="2000" dirty="0"/>
              <a:t>Expiry countdown and quality tagging for safety.</a:t>
            </a:r>
          </a:p>
          <a:p>
            <a:pPr lvl="0"/>
            <a:r>
              <a:rPr lang="en-GB" sz="2000" dirty="0"/>
              <a:t>Push notifications for timely coordination.</a:t>
            </a:r>
          </a:p>
          <a:p>
            <a:pPr lvl="0"/>
            <a:r>
              <a:rPr lang="en-GB" sz="2000" dirty="0"/>
              <a:t>Admin panel for monitoring and user verification</a:t>
            </a:r>
            <a:endParaRPr lang="en-US" sz="2000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7E54E-77D1-E994-4D0C-79543779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B7F26-E457-6E29-93A0-124CF9B8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49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MOTIVATIONS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47BFD7-588F-93A4-3038-B7534A679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Large-scale food wastage in Kerala.</a:t>
            </a:r>
          </a:p>
          <a:p>
            <a:r>
              <a:rPr lang="en-GB" sz="2000" dirty="0"/>
              <a:t>Many people still suffer from hunger and malnutrition.</a:t>
            </a:r>
          </a:p>
          <a:p>
            <a:r>
              <a:rPr lang="en-GB" sz="2000" dirty="0"/>
              <a:t>Lack of structured food redistribution systems.</a:t>
            </a:r>
          </a:p>
          <a:p>
            <a:r>
              <a:rPr lang="en-GB" sz="2000" dirty="0"/>
              <a:t>Need for transparency and accountability in donations.</a:t>
            </a:r>
          </a:p>
          <a:p>
            <a:r>
              <a:rPr lang="en-GB" sz="2000" dirty="0"/>
              <a:t>Desire to promote sustainability and social responsibility</a:t>
            </a:r>
            <a:endParaRPr lang="en-IN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b="1" dirty="0"/>
              <a:t>Secure Login</a:t>
            </a:r>
            <a:r>
              <a:rPr lang="en-GB" sz="2000" dirty="0"/>
              <a:t> – OTP-based authentication for donors &amp; volunteers</a:t>
            </a:r>
          </a:p>
          <a:p>
            <a:r>
              <a:rPr lang="en-GB" sz="2000" b="1" dirty="0"/>
              <a:t>Food Posting</a:t>
            </a:r>
            <a:r>
              <a:rPr lang="en-GB" sz="2000" dirty="0"/>
              <a:t> – Donors upload details, quantity, expiry &amp; photos</a:t>
            </a:r>
          </a:p>
          <a:p>
            <a:r>
              <a:rPr lang="en-GB" sz="2000" b="1" dirty="0"/>
              <a:t>Food Claiming</a:t>
            </a:r>
            <a:r>
              <a:rPr lang="en-GB" sz="2000" dirty="0"/>
              <a:t> – Volunteers/NGOs can view &amp; claim available food</a:t>
            </a:r>
          </a:p>
          <a:p>
            <a:r>
              <a:rPr lang="en-GB" sz="2000" b="1" dirty="0"/>
              <a:t>Geolocation</a:t>
            </a:r>
            <a:r>
              <a:rPr lang="en-GB" sz="2000" dirty="0"/>
              <a:t> – Google Maps integration for locating donation points</a:t>
            </a:r>
          </a:p>
          <a:p>
            <a:r>
              <a:rPr lang="en-GB" sz="2000" b="1" dirty="0"/>
              <a:t>Notifications</a:t>
            </a:r>
            <a:r>
              <a:rPr lang="en-GB" sz="2000" dirty="0"/>
              <a:t> – Real-time alerts for posting, claiming, and expiry</a:t>
            </a:r>
          </a:p>
          <a:p>
            <a:r>
              <a:rPr lang="en-GB" sz="2000" b="1" dirty="0"/>
              <a:t>Admin Control</a:t>
            </a:r>
            <a:r>
              <a:rPr lang="en-GB" sz="2000" dirty="0"/>
              <a:t> – Verify users, monitor activities, ensure safety</a:t>
            </a:r>
            <a:endParaRPr lang="en-US" sz="2000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1184</Words>
  <Application>Microsoft Office PowerPoint</Application>
  <PresentationFormat>On-screen Show (4:3)</PresentationFormat>
  <Paragraphs>467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Bookman Old Style</vt:lpstr>
      <vt:lpstr>Calibri</vt:lpstr>
      <vt:lpstr>Times New Roman</vt:lpstr>
      <vt:lpstr>Office Theme</vt:lpstr>
      <vt:lpstr>SANCHAYA</vt:lpstr>
      <vt:lpstr>PRODUCT OWNER Mr.NOWSHAD CV  Assistant Professor DEPARTMENT OF COMPUTER APPLICATIONS MES COLLEGE OF ENGINEERING, KUTTIPPURAM</vt:lpstr>
      <vt:lpstr>TABLE OF CONTENTS</vt:lpstr>
      <vt:lpstr>SANCHAYA</vt:lpstr>
      <vt:lpstr>OBJECTIVES</vt:lpstr>
      <vt:lpstr>EXISTING SYSTEM</vt:lpstr>
      <vt:lpstr>PROPOSED SYSTEM</vt:lpstr>
      <vt:lpstr>MOTIVATIONS</vt:lpstr>
      <vt:lpstr>FUNCTIONALITIES</vt:lpstr>
      <vt:lpstr>MODULE DESCRIPTION</vt:lpstr>
      <vt:lpstr>DEVELOPING ENVIRONMENT</vt:lpstr>
      <vt:lpstr>SPRINT BACKLOG</vt:lpstr>
      <vt:lpstr>SPRINT BACKLOG</vt:lpstr>
      <vt:lpstr>PRODUCT BACKLOG</vt:lpstr>
      <vt:lpstr>USER STORY</vt:lpstr>
      <vt:lpstr>PROJECT PLAN</vt:lpstr>
      <vt:lpstr>PROJECT PLAN</vt:lpstr>
      <vt:lpstr>DATA FLOW DIAGRAM</vt:lpstr>
      <vt:lpstr>DATA FLOW DIAGRAM</vt:lpstr>
      <vt:lpstr>DATA FLOW DIAGRAM</vt:lpstr>
      <vt:lpstr>ER DIAGRAM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Faculty</dc:creator>
  <cp:lastModifiedBy>Stalin Nayana</cp:lastModifiedBy>
  <cp:revision>42</cp:revision>
  <dcterms:created xsi:type="dcterms:W3CDTF">2024-09-27T10:56:22Z</dcterms:created>
  <dcterms:modified xsi:type="dcterms:W3CDTF">2025-08-19T10:25:52Z</dcterms:modified>
</cp:coreProperties>
</file>