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78" r:id="rId16"/>
    <p:sldId id="268" r:id="rId17"/>
    <p:sldId id="279" r:id="rId18"/>
    <p:sldId id="269" r:id="rId19"/>
    <p:sldId id="270" r:id="rId20"/>
    <p:sldId id="280" r:id="rId21"/>
    <p:sldId id="271" r:id="rId22"/>
    <p:sldId id="272" r:id="rId23"/>
    <p:sldId id="275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DF523-E5DA-48A8-9E10-4CF83089A5B2}" v="5" dt="2025-08-21T05:53:03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47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SANCHAYA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NAYANA U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MES24MCA-2041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20-7-2025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Donor Module</a:t>
            </a:r>
            <a:r>
              <a:rPr lang="en-GB" sz="2000" dirty="0"/>
              <a:t> – Register/login, post surplus food with details &amp; photos</a:t>
            </a:r>
          </a:p>
          <a:p>
            <a:r>
              <a:rPr lang="en-GB" sz="2000" b="1" dirty="0"/>
              <a:t>Volunteer/NGO Module</a:t>
            </a:r>
            <a:r>
              <a:rPr lang="en-GB" sz="2000" dirty="0"/>
              <a:t> – View available food and claim donations</a:t>
            </a:r>
          </a:p>
          <a:p>
            <a:r>
              <a:rPr lang="en-GB" sz="2000" b="1" dirty="0"/>
              <a:t>Admin Module</a:t>
            </a:r>
            <a:r>
              <a:rPr lang="en-GB" sz="2000" dirty="0"/>
              <a:t> – Verify users, monitor activities, ensure safe delivery</a:t>
            </a:r>
          </a:p>
          <a:p>
            <a:r>
              <a:rPr lang="en-GB" sz="2000" b="1" dirty="0"/>
              <a:t>Notification Module</a:t>
            </a:r>
            <a:r>
              <a:rPr lang="en-GB" sz="2000" dirty="0"/>
              <a:t> – Send alerts for posting, claiming, and expiry</a:t>
            </a:r>
          </a:p>
          <a:p>
            <a:r>
              <a:rPr lang="en-GB" sz="2000" b="1" dirty="0"/>
              <a:t>Database Module</a:t>
            </a:r>
            <a:r>
              <a:rPr lang="en-GB" sz="2000" dirty="0"/>
              <a:t> – Store and manage user, food, and claim records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Operating System</a:t>
            </a:r>
            <a:r>
              <a:rPr lang="en-IN" sz="2000" dirty="0"/>
              <a:t> – Windows</a:t>
            </a:r>
          </a:p>
          <a:p>
            <a:r>
              <a:rPr lang="en-IN" sz="2000" b="1" dirty="0"/>
              <a:t>Frontend</a:t>
            </a:r>
            <a:r>
              <a:rPr lang="en-IN" sz="2000" dirty="0"/>
              <a:t> – Flutter (Dart)</a:t>
            </a:r>
          </a:p>
          <a:p>
            <a:r>
              <a:rPr lang="en-IN" sz="2000" b="1" dirty="0"/>
              <a:t>Backend</a:t>
            </a:r>
            <a:r>
              <a:rPr lang="en-IN" sz="2000" dirty="0"/>
              <a:t> – Firebase Services</a:t>
            </a:r>
          </a:p>
          <a:p>
            <a:r>
              <a:rPr lang="en-IN" sz="2000" b="1" dirty="0"/>
              <a:t>IDE</a:t>
            </a:r>
            <a:r>
              <a:rPr lang="en-IN" sz="2000" dirty="0"/>
              <a:t> –  VS Code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429747813"/>
              </p:ext>
            </p:extLst>
          </p:nvPr>
        </p:nvGraphicFramePr>
        <p:xfrm>
          <a:off x="457200" y="1177233"/>
          <a:ext cx="8229599" cy="46901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61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67310569"/>
              </p:ext>
            </p:extLst>
          </p:nvPr>
        </p:nvGraphicFramePr>
        <p:xfrm>
          <a:off x="457199" y="1241610"/>
          <a:ext cx="8229603" cy="47019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315686"/>
            <a:ext cx="8229600" cy="838200"/>
          </a:xfrm>
        </p:spPr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3484698075"/>
              </p:ext>
            </p:extLst>
          </p:nvPr>
        </p:nvGraphicFramePr>
        <p:xfrm>
          <a:off x="446314" y="1143000"/>
          <a:ext cx="8240486" cy="49526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385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</a:t>
                      </a:r>
                      <a:r>
                        <a:rPr lang="en" b="1" dirty="0"/>
                        <a:t>ID       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             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 Registration &amp; Login (Donors, Volunteers, NGOs)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Food Donation Module (Add Food Details, Upload Photos, Set Expiry)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Food Request &amp; Claim Module (Volunteers/NGOs)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41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Geo-location &amp; Mapping (Google Maps API Integration)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5117-8046-1874-C36B-1621629B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10EE-3A4F-70D4-D63C-51AD6AFC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458E9-3D35-F2DA-18D7-35CDDAAC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3AF29-3F09-C03A-3C58-57C3AA7F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BFB954E-D592-1A0B-3942-C915C8731DD6}"/>
              </a:ext>
            </a:extLst>
          </p:cNvPr>
          <p:cNvSpPr txBox="1">
            <a:spLocks/>
          </p:cNvSpPr>
          <p:nvPr/>
        </p:nvSpPr>
        <p:spPr>
          <a:xfrm>
            <a:off x="1066800" y="6356350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2"/>
                </a:solidFill>
                <a:latin typeface="Bookman Old Style" panose="02050604050505020204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Computer Applications</a:t>
            </a:r>
            <a:endParaRPr lang="en-US" dirty="0"/>
          </a:p>
        </p:txBody>
      </p:sp>
      <p:graphicFrame>
        <p:nvGraphicFramePr>
          <p:cNvPr id="8" name="Google Shape;374;p27">
            <a:extLst>
              <a:ext uri="{FF2B5EF4-FFF2-40B4-BE49-F238E27FC236}">
                <a16:creationId xmlns:a16="http://schemas.microsoft.com/office/drawing/2014/main" id="{64B4386D-6A2A-09EE-7D65-5B493736A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083026"/>
              </p:ext>
            </p:extLst>
          </p:nvPr>
        </p:nvGraphicFramePr>
        <p:xfrm>
          <a:off x="446314" y="1143000"/>
          <a:ext cx="8240486" cy="52111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385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</a:t>
                      </a:r>
                      <a:r>
                        <a:rPr lang="en" b="1" dirty="0"/>
                        <a:t>ID       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             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Real-time Tracking &amp; Notifications (Food Availability Alerts, Push Notifications)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Admin Panel (Monitor Donations, Manage Users, Reports)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Analytics &amp; Reports (Food Saved, Donations, Beneficiaries)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41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Security &amp; OTP-based 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812508525"/>
              </p:ext>
            </p:extLst>
          </p:nvPr>
        </p:nvGraphicFramePr>
        <p:xfrm>
          <a:off x="515964" y="1447800"/>
          <a:ext cx="8229600" cy="39904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8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3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1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3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L</a:t>
                      </a:r>
                      <a:r>
                        <a:rPr lang="en" sz="1400" dirty="0"/>
                        <a:t>ogin successful  with correct user name and password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Verify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Verify  food donation and user registration</a:t>
                      </a:r>
                      <a:endParaRPr sz="14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3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Donor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Login successful  with correct user name and password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3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Donor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Register as donor to donate surplus food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3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Donor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Post food donation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Report available surplus food for collection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68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6F23-82F0-CFA9-1146-84E69925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2536B7-609F-063E-D35A-98C867AC6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7948284"/>
              </p:ext>
            </p:extLst>
          </p:nvPr>
        </p:nvGraphicFramePr>
        <p:xfrm>
          <a:off x="457200" y="1646070"/>
          <a:ext cx="8229600" cy="3383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55262">
                  <a:extLst>
                    <a:ext uri="{9D8B030D-6E8A-4147-A177-3AD203B41FA5}">
                      <a16:colId xmlns:a16="http://schemas.microsoft.com/office/drawing/2014/main" val="1036146489"/>
                    </a:ext>
                  </a:extLst>
                </a:gridCol>
                <a:gridCol w="2002353">
                  <a:extLst>
                    <a:ext uri="{9D8B030D-6E8A-4147-A177-3AD203B41FA5}">
                      <a16:colId xmlns:a16="http://schemas.microsoft.com/office/drawing/2014/main" val="2689426020"/>
                    </a:ext>
                  </a:extLst>
                </a:gridCol>
                <a:gridCol w="1848933">
                  <a:extLst>
                    <a:ext uri="{9D8B030D-6E8A-4147-A177-3AD203B41FA5}">
                      <a16:colId xmlns:a16="http://schemas.microsoft.com/office/drawing/2014/main" val="2733658785"/>
                    </a:ext>
                  </a:extLst>
                </a:gridCol>
                <a:gridCol w="3323052">
                  <a:extLst>
                    <a:ext uri="{9D8B030D-6E8A-4147-A177-3AD203B41FA5}">
                      <a16:colId xmlns:a16="http://schemas.microsoft.com/office/drawing/2014/main" val="1001032947"/>
                    </a:ext>
                  </a:extLst>
                </a:gridCol>
              </a:tblGrid>
              <a:tr h="5661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539155"/>
                  </a:ext>
                </a:extLst>
              </a:tr>
              <a:tr h="6628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Volunteer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Register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Register as volunteer to claim and deliver food donations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820013"/>
                  </a:ext>
                </a:extLst>
              </a:tr>
              <a:tr h="6628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Volunteer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dirty="0"/>
                        <a:t>Login successful  with correct user name and password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818698"/>
                  </a:ext>
                </a:extLst>
              </a:tr>
              <a:tr h="66280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Volunteer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Claim food donation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View and claim available food donation delivery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91374"/>
                  </a:ext>
                </a:extLst>
              </a:tr>
              <a:tr h="4142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View Profile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View and upadate profile details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410767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2AC6D8-6EA9-EA4B-96F5-BE494924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43976-8056-6ECC-8F8C-8A26D48C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119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68088453"/>
              </p:ext>
            </p:extLst>
          </p:nvPr>
        </p:nvGraphicFramePr>
        <p:xfrm>
          <a:off x="381000" y="1687432"/>
          <a:ext cx="8305800" cy="35703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8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4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55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0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02/09/2025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1497667623"/>
              </p:ext>
            </p:extLst>
          </p:nvPr>
        </p:nvGraphicFramePr>
        <p:xfrm>
          <a:off x="457200" y="1788944"/>
          <a:ext cx="8229600" cy="33164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0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52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76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      Sprint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01/10/2025</a:t>
                      </a:r>
                      <a:endParaRPr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Mr.NOWSHAD</a:t>
            </a: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CV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4ED5-3F1A-EAD5-3FE0-0B4CBF6D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4ED04-059D-29E2-724A-A53672C2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433781-A75D-0552-D913-5A6F25A9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886D53-8ED9-BDA3-58BB-2865757B0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LEVEL 0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C2CC6D-5EB7-5CC8-6364-70FDDE1C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95474"/>
            <a:ext cx="7467599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50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9C0417-EB82-89C1-53B2-841CE2FB5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76450"/>
            <a:ext cx="71628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73B20-AEB7-B151-1040-C4FE7355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71724"/>
            <a:ext cx="7696199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FA8D8-4637-858B-6012-3218B98DA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6629400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55AE57-DF4E-23E8-0F84-ACD1856D0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77925"/>
            <a:ext cx="9067799" cy="4948238"/>
          </a:xfr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SANCHAYA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Sanchaya is a flutter based mobile app for food donation and redistribution.</a:t>
            </a:r>
          </a:p>
          <a:p>
            <a:pPr lvl="0"/>
            <a:r>
              <a:rPr lang="en-GB" sz="2000" dirty="0"/>
              <a:t>Aims to bridge the gap between surplus food sources and people in need.</a:t>
            </a:r>
          </a:p>
          <a:p>
            <a:pPr lvl="0"/>
            <a:r>
              <a:rPr lang="en-GB" sz="2000" dirty="0"/>
              <a:t>Enables donors (restaurants, event organizers, households) to post available food.</a:t>
            </a:r>
          </a:p>
          <a:p>
            <a:pPr lvl="0"/>
            <a:r>
              <a:rPr lang="en-GB" sz="2000" dirty="0"/>
              <a:t>Registered volunteers and NGOs can view and claim food in real-time.</a:t>
            </a:r>
          </a:p>
          <a:p>
            <a:pPr lvl="0"/>
            <a:r>
              <a:rPr lang="en-GB" sz="2000" dirty="0"/>
              <a:t>Supports geolocation tagging, food expiry alerts, and photo uploads.</a:t>
            </a:r>
          </a:p>
          <a:p>
            <a:pPr lvl="0"/>
            <a:r>
              <a:rPr lang="en-GB" sz="2000" dirty="0"/>
              <a:t>Promotes a sustainable, zero-waste food culture in Kerala.</a:t>
            </a:r>
          </a:p>
          <a:p>
            <a:r>
              <a:rPr lang="en-GB" sz="2000" dirty="0"/>
              <a:t>Multilingual support: Malayalam and English for wider usability.</a:t>
            </a:r>
          </a:p>
          <a:p>
            <a:pPr lvl="0"/>
            <a:endParaRPr lang="en-GB" sz="2000" dirty="0"/>
          </a:p>
          <a:p>
            <a:pPr lvl="0"/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Minimize food wastage by collecting surplus food.</a:t>
            </a:r>
          </a:p>
          <a:p>
            <a:r>
              <a:rPr lang="en-GB" sz="2000" dirty="0"/>
              <a:t>Redistribute food to underprivileged communities.</a:t>
            </a:r>
          </a:p>
          <a:p>
            <a:r>
              <a:rPr lang="en-GB" sz="2000" dirty="0"/>
              <a:t>Provide a real-time digital platform for donations.</a:t>
            </a:r>
          </a:p>
          <a:p>
            <a:r>
              <a:rPr lang="en-GB" sz="2000" dirty="0"/>
              <a:t>Ensure food safety with expiry countdown &amp; alerts.</a:t>
            </a:r>
          </a:p>
          <a:p>
            <a:r>
              <a:rPr lang="en-GB" sz="2000" dirty="0"/>
              <a:t>Promote transparency through geolocation &amp; photos.</a:t>
            </a:r>
          </a:p>
          <a:p>
            <a:r>
              <a:rPr lang="en-GB" sz="2000" dirty="0"/>
              <a:t>Support disaster relief and local governance efforts</a:t>
            </a:r>
          </a:p>
          <a:p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Food donation is mostly informal and unstructured.</a:t>
            </a:r>
          </a:p>
          <a:p>
            <a:r>
              <a:rPr lang="en-GB" sz="2000" dirty="0"/>
              <a:t>Coordination happens manually (calls, messages).</a:t>
            </a:r>
          </a:p>
          <a:p>
            <a:r>
              <a:rPr lang="en-GB" sz="2000" dirty="0"/>
              <a:t>No real-time tracking of surplus food availability.</a:t>
            </a:r>
          </a:p>
          <a:p>
            <a:r>
              <a:rPr lang="en-GB" sz="2000" dirty="0"/>
              <a:t>Lack of transparency and accountability.</a:t>
            </a:r>
          </a:p>
          <a:p>
            <a:r>
              <a:rPr lang="en-GB" sz="2000" dirty="0"/>
              <a:t>Difficult to ensure food safety and timely delivery.</a:t>
            </a:r>
          </a:p>
          <a:p>
            <a:r>
              <a:rPr lang="en-GB" sz="2000" dirty="0"/>
              <a:t>Limited scalability beyond local communities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000" dirty="0"/>
              <a:t>Flutter-based mobile app for cross-platform support.</a:t>
            </a:r>
          </a:p>
          <a:p>
            <a:pPr lvl="0"/>
            <a:r>
              <a:rPr lang="en-GB" sz="2000" dirty="0"/>
              <a:t>OTP-secured login for donors and volunteers</a:t>
            </a:r>
          </a:p>
          <a:p>
            <a:pPr lvl="0"/>
            <a:r>
              <a:rPr lang="en-GB" sz="2000" dirty="0"/>
              <a:t>Real-time posting and claiming of food donations</a:t>
            </a:r>
          </a:p>
          <a:p>
            <a:pPr lvl="0"/>
            <a:r>
              <a:rPr lang="en-GB" sz="2000" dirty="0"/>
              <a:t>Google Maps integration for location tracking.</a:t>
            </a:r>
          </a:p>
          <a:p>
            <a:pPr lvl="0"/>
            <a:r>
              <a:rPr lang="en-GB" sz="2000" dirty="0"/>
              <a:t>Expiry countdown and quality tagging for safety.</a:t>
            </a:r>
          </a:p>
          <a:p>
            <a:pPr lvl="0"/>
            <a:r>
              <a:rPr lang="en-GB" sz="2000" dirty="0"/>
              <a:t>Push notifications for timely coordination.</a:t>
            </a:r>
          </a:p>
          <a:p>
            <a:pPr lvl="0"/>
            <a:r>
              <a:rPr lang="en-GB" sz="2000" dirty="0"/>
              <a:t>Admin panel for monitoring and user verification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7BFD7-588F-93A4-3038-B7534A67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Large-scale food wastage in Kerala.</a:t>
            </a:r>
          </a:p>
          <a:p>
            <a:r>
              <a:rPr lang="en-GB" sz="2000" dirty="0"/>
              <a:t>Many people still suffer from hunger and malnutrition.</a:t>
            </a:r>
          </a:p>
          <a:p>
            <a:r>
              <a:rPr lang="en-GB" sz="2000" dirty="0"/>
              <a:t>Lack of structured food redistribution systems.</a:t>
            </a:r>
          </a:p>
          <a:p>
            <a:r>
              <a:rPr lang="en-GB" sz="2000" dirty="0"/>
              <a:t>Need for transparency and accountability in donations.</a:t>
            </a:r>
          </a:p>
          <a:p>
            <a:r>
              <a:rPr lang="en-GB" sz="2000" dirty="0"/>
              <a:t>Desire to promote sustainability and social responsibility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Secure Login</a:t>
            </a:r>
            <a:r>
              <a:rPr lang="en-GB" sz="2000" dirty="0"/>
              <a:t> – OTP-based authentication for donors &amp; volunteers</a:t>
            </a:r>
          </a:p>
          <a:p>
            <a:r>
              <a:rPr lang="en-GB" sz="2000" b="1" dirty="0"/>
              <a:t>Food Posting</a:t>
            </a:r>
            <a:r>
              <a:rPr lang="en-GB" sz="2000" dirty="0"/>
              <a:t> – Donors upload details, quantity, expiry &amp; photos</a:t>
            </a:r>
          </a:p>
          <a:p>
            <a:r>
              <a:rPr lang="en-GB" sz="2000" b="1" dirty="0"/>
              <a:t>Food Claiming</a:t>
            </a:r>
            <a:r>
              <a:rPr lang="en-GB" sz="2000" dirty="0"/>
              <a:t> – Volunteers/NGOs can view &amp; claim available food</a:t>
            </a:r>
          </a:p>
          <a:p>
            <a:r>
              <a:rPr lang="en-GB" sz="2000" b="1" dirty="0"/>
              <a:t>Geolocation</a:t>
            </a:r>
            <a:r>
              <a:rPr lang="en-GB" sz="2000" dirty="0"/>
              <a:t> – Google Maps integration for locating donation points</a:t>
            </a:r>
          </a:p>
          <a:p>
            <a:r>
              <a:rPr lang="en-GB" sz="2000" b="1" dirty="0"/>
              <a:t>Notifications</a:t>
            </a:r>
            <a:r>
              <a:rPr lang="en-GB" sz="2000" dirty="0"/>
              <a:t> – Real-time alerts for posting, claiming, and expiry</a:t>
            </a:r>
          </a:p>
          <a:p>
            <a:r>
              <a:rPr lang="en-GB" sz="2000" b="1" dirty="0"/>
              <a:t>Admin Control</a:t>
            </a:r>
            <a:r>
              <a:rPr lang="en-GB" sz="2000" dirty="0"/>
              <a:t> – Verify users, monitor activities, ensure safety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1249</Words>
  <Application>Microsoft Office PowerPoint</Application>
  <PresentationFormat>On-screen Show (4:3)</PresentationFormat>
  <Paragraphs>491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Bookman Old Style</vt:lpstr>
      <vt:lpstr>Calibri</vt:lpstr>
      <vt:lpstr>Times New Roman</vt:lpstr>
      <vt:lpstr>Office Theme</vt:lpstr>
      <vt:lpstr>SANCHAYA</vt:lpstr>
      <vt:lpstr>PRODUCT OWNER Mr.NOWSHAD CV  Assistant Professor DEPARTMENT OF COMPUTER APPLICATIONS MES COLLEGE OF ENGINEERING, KUTTIPPURAM</vt:lpstr>
      <vt:lpstr>TABLE OF CONTENTS</vt:lpstr>
      <vt:lpstr>SANCHAYA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Stalin Nayana</cp:lastModifiedBy>
  <cp:revision>53</cp:revision>
  <dcterms:created xsi:type="dcterms:W3CDTF">2024-09-27T10:56:22Z</dcterms:created>
  <dcterms:modified xsi:type="dcterms:W3CDTF">2025-08-21T05:55:58Z</dcterms:modified>
</cp:coreProperties>
</file>