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266" r:id="rId3"/>
    <p:sldId id="257" r:id="rId4"/>
    <p:sldId id="258" r:id="rId5"/>
    <p:sldId id="259" r:id="rId6"/>
    <p:sldId id="276" r:id="rId7"/>
    <p:sldId id="277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78" r:id="rId16"/>
    <p:sldId id="268" r:id="rId17"/>
    <p:sldId id="269" r:id="rId18"/>
    <p:sldId id="270" r:id="rId19"/>
    <p:sldId id="271" r:id="rId20"/>
    <p:sldId id="272" r:id="rId21"/>
    <p:sldId id="275" r:id="rId22"/>
    <p:sldId id="273" r:id="rId23"/>
    <p:sldId id="27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E14368-D0E1-40E8-B7A2-EEBC35DA01FD}" v="15" dt="2025-08-20T17:03:08.0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3447" autoAdjust="0"/>
  </p:normalViewPr>
  <p:slideViewPr>
    <p:cSldViewPr>
      <p:cViewPr varScale="1">
        <p:scale>
          <a:sx n="59" d="100"/>
          <a:sy n="59" d="100"/>
        </p:scale>
        <p:origin x="1500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SANCHAYA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NAYANA U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MES24MCA-2041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20-7-2025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/>
              <a:t>Donor Module</a:t>
            </a:r>
            <a:r>
              <a:rPr lang="en-GB" sz="2000" dirty="0"/>
              <a:t> – Register/login, post surplus food with details &amp; photos</a:t>
            </a:r>
          </a:p>
          <a:p>
            <a:r>
              <a:rPr lang="en-GB" sz="2000" b="1" dirty="0"/>
              <a:t>Volunteer/NGO Module</a:t>
            </a:r>
            <a:r>
              <a:rPr lang="en-GB" sz="2000" dirty="0"/>
              <a:t> – View available food and claim donations</a:t>
            </a:r>
          </a:p>
          <a:p>
            <a:r>
              <a:rPr lang="en-GB" sz="2000" b="1" dirty="0"/>
              <a:t>Admin Module</a:t>
            </a:r>
            <a:r>
              <a:rPr lang="en-GB" sz="2000" dirty="0"/>
              <a:t> – Verify users, monitor activities, ensure safe delivery</a:t>
            </a:r>
          </a:p>
          <a:p>
            <a:r>
              <a:rPr lang="en-GB" sz="2000" b="1" dirty="0"/>
              <a:t>Notification Module</a:t>
            </a:r>
            <a:r>
              <a:rPr lang="en-GB" sz="2000" dirty="0"/>
              <a:t> – Send alerts for posting, claiming, and expiry</a:t>
            </a:r>
          </a:p>
          <a:p>
            <a:r>
              <a:rPr lang="en-GB" sz="2000" b="1" dirty="0"/>
              <a:t>Database Module</a:t>
            </a:r>
            <a:r>
              <a:rPr lang="en-GB" sz="2000" dirty="0"/>
              <a:t> – Store and manage user, food, and claim records</a:t>
            </a:r>
            <a:endParaRPr lang="en-US" sz="20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b="1" dirty="0"/>
              <a:t>Operating System</a:t>
            </a:r>
            <a:r>
              <a:rPr lang="en-IN" sz="2000" dirty="0"/>
              <a:t> – Windows</a:t>
            </a:r>
          </a:p>
          <a:p>
            <a:r>
              <a:rPr lang="en-IN" sz="2000" b="1" dirty="0"/>
              <a:t>Frontend</a:t>
            </a:r>
            <a:r>
              <a:rPr lang="en-IN" sz="2000" dirty="0"/>
              <a:t> – Flutter (Dart)</a:t>
            </a:r>
          </a:p>
          <a:p>
            <a:r>
              <a:rPr lang="en-IN" sz="2000" b="1" dirty="0"/>
              <a:t>Backend</a:t>
            </a:r>
            <a:r>
              <a:rPr lang="en-IN" sz="2000" dirty="0"/>
              <a:t> – Firebase Services</a:t>
            </a:r>
          </a:p>
          <a:p>
            <a:r>
              <a:rPr lang="en-IN" sz="2000" b="1" dirty="0"/>
              <a:t>IDE</a:t>
            </a:r>
            <a:r>
              <a:rPr lang="en-IN" sz="2000" dirty="0"/>
              <a:t> – Android Studio / VS Code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3429747813"/>
              </p:ext>
            </p:extLst>
          </p:nvPr>
        </p:nvGraphicFramePr>
        <p:xfrm>
          <a:off x="457200" y="1177233"/>
          <a:ext cx="8229599" cy="46901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833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Original Estimation in Hours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7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8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SPRINT1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Table designing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16/8/2022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Form designing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22/8/2022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Coding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27/8/2022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2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collection 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13/9/2022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93617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processing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29/9/2022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/>
          </a:p>
        </p:txBody>
      </p:sp>
      <p:graphicFrame>
        <p:nvGraphicFramePr>
          <p:cNvPr id="8" name="Google Shape;417;p33"/>
          <p:cNvGraphicFramePr/>
          <p:nvPr>
            <p:extLst>
              <p:ext uri="{D42A27DB-BD31-4B8C-83A1-F6EECF244321}">
                <p14:modId xmlns:p14="http://schemas.microsoft.com/office/powerpoint/2010/main" val="367310569"/>
              </p:ext>
            </p:extLst>
          </p:nvPr>
        </p:nvGraphicFramePr>
        <p:xfrm>
          <a:off x="457199" y="1241610"/>
          <a:ext cx="8229603" cy="47019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393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2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4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5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6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7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8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9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10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SPRINT3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Course contents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3/10/2022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Assassement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20/10/2022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4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Certificate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8/11/2022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15/11/2022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036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TOTAL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14" y="315686"/>
            <a:ext cx="8229600" cy="838200"/>
          </a:xfrm>
        </p:spPr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3484698075"/>
              </p:ext>
            </p:extLst>
          </p:nvPr>
        </p:nvGraphicFramePr>
        <p:xfrm>
          <a:off x="446314" y="1143000"/>
          <a:ext cx="8240486" cy="495265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8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385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</a:t>
                      </a:r>
                      <a:r>
                        <a:rPr lang="en" b="1" dirty="0"/>
                        <a:t>ID       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             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User Registration &amp; Login (Donors, Volunteers, NGOs)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Food Donation Module (Add Food Details, Upload Photos, Set Expiry)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Food Request &amp; Claim Module (Volunteers/NGOs)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41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Geo-location &amp; Mapping (Google Maps API Integration)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C5117-8046-1874-C36B-1621629B9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PRODUCT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210EE-3A4F-70D4-D63C-51AD6AFC4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458E9-3D35-F2DA-18D7-35CDDAAC5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23AF29-3F09-C03A-3C58-57C3AA7F0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FBFB954E-D592-1A0B-3942-C915C8731DD6}"/>
              </a:ext>
            </a:extLst>
          </p:cNvPr>
          <p:cNvSpPr txBox="1">
            <a:spLocks/>
          </p:cNvSpPr>
          <p:nvPr/>
        </p:nvSpPr>
        <p:spPr>
          <a:xfrm>
            <a:off x="1066800" y="6356350"/>
            <a:ext cx="3048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accent2"/>
                </a:solidFill>
                <a:latin typeface="Bookman Old Style" panose="02050604050505020204" pitchFamily="18" charset="0"/>
                <a:ea typeface="+mn-ea"/>
                <a:cs typeface="Times New Roman" pitchFamily="18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Department of Computer Applications</a:t>
            </a:r>
            <a:endParaRPr lang="en-US" dirty="0"/>
          </a:p>
        </p:txBody>
      </p:sp>
      <p:graphicFrame>
        <p:nvGraphicFramePr>
          <p:cNvPr id="8" name="Google Shape;374;p27">
            <a:extLst>
              <a:ext uri="{FF2B5EF4-FFF2-40B4-BE49-F238E27FC236}">
                <a16:creationId xmlns:a16="http://schemas.microsoft.com/office/drawing/2014/main" id="{64B4386D-6A2A-09EE-7D65-5B493736A78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3083026"/>
              </p:ext>
            </p:extLst>
          </p:nvPr>
        </p:nvGraphicFramePr>
        <p:xfrm>
          <a:off x="446314" y="1143000"/>
          <a:ext cx="8240486" cy="521114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84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38547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</a:t>
                      </a:r>
                      <a:r>
                        <a:rPr lang="en" b="1" dirty="0"/>
                        <a:t>ID       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             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732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Real-time Tracking &amp; Notifications (Food Availability Alerts, Push Notifications)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Admin Panel (Monitor Donations, Manage Users, Reports)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Analytics &amp; Reports (Food Saved, Donations, Beneficiaries)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41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Security &amp; OTP-based Login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618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2756970296"/>
              </p:ext>
            </p:extLst>
          </p:nvPr>
        </p:nvGraphicFramePr>
        <p:xfrm>
          <a:off x="515964" y="1247240"/>
          <a:ext cx="8143125" cy="468974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login successful with correct username and password </a:t>
                      </a:r>
                      <a:endParaRPr sz="14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View and Manage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Can view and Manage registered users,Faculties and Universities</a:t>
                      </a:r>
                      <a:endParaRPr sz="14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Verification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Verify Courses</a:t>
                      </a:r>
                      <a:endParaRPr sz="14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Register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Can users register </a:t>
                      </a:r>
                      <a:endParaRPr sz="14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Login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login successful with correct username and password</a:t>
                      </a:r>
                      <a:endParaRPr sz="14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3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Enrollment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Can enroll in  any Courses</a:t>
                      </a:r>
                      <a:endParaRPr sz="14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78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View Profile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/>
                        <a:t>View users profile in application</a:t>
                      </a:r>
                      <a:endParaRPr sz="14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7" name="Google Shape;395;p30"/>
          <p:cNvGraphicFramePr/>
          <p:nvPr>
            <p:extLst>
              <p:ext uri="{D42A27DB-BD31-4B8C-83A1-F6EECF244321}">
                <p14:modId xmlns:p14="http://schemas.microsoft.com/office/powerpoint/2010/main" val="3019685348"/>
              </p:ext>
            </p:extLst>
          </p:nvPr>
        </p:nvGraphicFramePr>
        <p:xfrm>
          <a:off x="457200" y="1177232"/>
          <a:ext cx="8229600" cy="5014626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55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16/08/2022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17/08/2022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18/08/2022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19/08/2022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Planned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23/08/2022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30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25/08/2022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27/08/2022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13/09/2022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23/09/2022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23/09/2022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9870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24/09/2022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29/09/2022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Google Shape;402;p31"/>
          <p:cNvGraphicFramePr/>
          <p:nvPr>
            <p:extLst>
              <p:ext uri="{D42A27DB-BD31-4B8C-83A1-F6EECF244321}">
                <p14:modId xmlns:p14="http://schemas.microsoft.com/office/powerpoint/2010/main" val="3728645321"/>
              </p:ext>
            </p:extLst>
          </p:nvPr>
        </p:nvGraphicFramePr>
        <p:xfrm>
          <a:off x="457200" y="1143000"/>
          <a:ext cx="8229600" cy="509181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061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83523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Task Name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Start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End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 Days 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Status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03/10/2022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06/10/2022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07/10/2022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10/10/2022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13/10/2022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28/10/2022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9764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13/11/2022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652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906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9C0417-EB82-89C1-53B2-841CE2FB5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076450"/>
            <a:ext cx="7162800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3000" dirty="0" err="1">
                <a:latin typeface="Bookman Old Style" panose="02050604050505020204" pitchFamily="18" charset="0"/>
                <a:cs typeface="Times New Roman" panose="02020603050405020304" pitchFamily="18" charset="0"/>
              </a:rPr>
              <a:t>Mr.NOWSHAD</a:t>
            </a: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 CV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cs typeface="Times New Roman" panose="02020603050405020304" pitchFamily="18" charset="0"/>
              </a:rPr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273B20-AEB7-B151-1040-C4FE73554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71724"/>
            <a:ext cx="7696199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8FA8D8-4637-858B-6012-3218B98DAE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057400"/>
            <a:ext cx="6629400" cy="281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E55AE57-DF4E-23E8-0F84-ACD1856D01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" y="1177925"/>
            <a:ext cx="9067799" cy="4948238"/>
          </a:xfrm>
        </p:spPr>
      </p:pic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pPr algn="l"/>
            <a:r>
              <a:rPr lang="en-US" sz="3000" dirty="0"/>
              <a:t>SANCHAYA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0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Sanchaya is a flutter based mobile app for food donation and redistribution.</a:t>
            </a:r>
          </a:p>
          <a:p>
            <a:pPr lvl="0"/>
            <a:r>
              <a:rPr lang="en-GB" sz="2000" dirty="0"/>
              <a:t>Aims to bridge the gap between surplus food sources and people in need.</a:t>
            </a:r>
          </a:p>
          <a:p>
            <a:pPr lvl="0"/>
            <a:r>
              <a:rPr lang="en-GB" sz="2000" dirty="0"/>
              <a:t>Enables donors (restaurants, event organizers, households) to post available food.</a:t>
            </a:r>
          </a:p>
          <a:p>
            <a:pPr lvl="0"/>
            <a:r>
              <a:rPr lang="en-GB" sz="2000" dirty="0"/>
              <a:t>Registered volunteers and NGOs can view and claim food in real-time.</a:t>
            </a:r>
          </a:p>
          <a:p>
            <a:pPr lvl="0"/>
            <a:r>
              <a:rPr lang="en-GB" sz="2000" dirty="0"/>
              <a:t>Supports geolocation tagging, food expiry alerts, and photo uploads.</a:t>
            </a:r>
          </a:p>
          <a:p>
            <a:pPr lvl="0"/>
            <a:r>
              <a:rPr lang="en-GB" sz="2000" dirty="0"/>
              <a:t>Promotes a sustainable, zero-waste food culture in Kerala.</a:t>
            </a:r>
          </a:p>
          <a:p>
            <a:r>
              <a:rPr lang="en-GB" sz="2000" dirty="0"/>
              <a:t>Multilingual support: Malayalam and English for wider usability.</a:t>
            </a:r>
          </a:p>
          <a:p>
            <a:pPr lvl="0"/>
            <a:endParaRPr lang="en-GB" sz="2000" dirty="0"/>
          </a:p>
          <a:p>
            <a:pPr lvl="0"/>
            <a:endParaRPr lang="en-US" sz="20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lvl="0"/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Minimize food wastage by collecting surplus food.</a:t>
            </a:r>
          </a:p>
          <a:p>
            <a:r>
              <a:rPr lang="en-GB" sz="2000" dirty="0"/>
              <a:t>Redistribute food to underprivileged communities.</a:t>
            </a:r>
          </a:p>
          <a:p>
            <a:r>
              <a:rPr lang="en-GB" sz="2000" dirty="0"/>
              <a:t>Provide a real-time digital platform for donations.</a:t>
            </a:r>
          </a:p>
          <a:p>
            <a:r>
              <a:rPr lang="en-GB" sz="2000" dirty="0"/>
              <a:t>Ensure food safety with expiry countdown &amp; alerts.</a:t>
            </a:r>
          </a:p>
          <a:p>
            <a:r>
              <a:rPr lang="en-GB" sz="2000" dirty="0"/>
              <a:t>Promote transparency through geolocation &amp; photos.</a:t>
            </a:r>
          </a:p>
          <a:p>
            <a:r>
              <a:rPr lang="en-GB" sz="2000" dirty="0"/>
              <a:t>Support disaster relief and local governance efforts</a:t>
            </a:r>
          </a:p>
          <a:p>
            <a:endParaRPr lang="en-US" sz="20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13F8-EA75-8B73-B691-9967DDB1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Food donation is mostly informal and unstructured.</a:t>
            </a:r>
          </a:p>
          <a:p>
            <a:r>
              <a:rPr lang="en-GB" sz="2000" dirty="0"/>
              <a:t>Coordination happens manually (calls, messages).</a:t>
            </a:r>
          </a:p>
          <a:p>
            <a:r>
              <a:rPr lang="en-GB" sz="2000" dirty="0"/>
              <a:t>No real-time tracking of surplus food availability.</a:t>
            </a:r>
          </a:p>
          <a:p>
            <a:r>
              <a:rPr lang="en-GB" sz="2000" dirty="0"/>
              <a:t>Lack of transparency and accountability.</a:t>
            </a:r>
          </a:p>
          <a:p>
            <a:r>
              <a:rPr lang="en-GB" sz="2000" dirty="0"/>
              <a:t>Difficult to ensure food safety and timely delivery.</a:t>
            </a:r>
          </a:p>
          <a:p>
            <a:r>
              <a:rPr lang="en-GB" sz="2000" dirty="0"/>
              <a:t>Limited scalability beyond local communities</a:t>
            </a:r>
            <a:endParaRPr lang="en-US" sz="20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sz="2000" dirty="0"/>
              <a:t>Flutter-based mobile app for cross-platform support.</a:t>
            </a:r>
          </a:p>
          <a:p>
            <a:pPr lvl="0"/>
            <a:r>
              <a:rPr lang="en-GB" sz="2000" dirty="0"/>
              <a:t>OTP-secured login for donors and volunteers</a:t>
            </a:r>
          </a:p>
          <a:p>
            <a:pPr lvl="0"/>
            <a:r>
              <a:rPr lang="en-GB" sz="2000" dirty="0"/>
              <a:t>Real-time posting and claiming of food donations</a:t>
            </a:r>
          </a:p>
          <a:p>
            <a:pPr lvl="0"/>
            <a:r>
              <a:rPr lang="en-GB" sz="2000" dirty="0"/>
              <a:t>Google Maps integration for location tracking.</a:t>
            </a:r>
          </a:p>
          <a:p>
            <a:pPr lvl="0"/>
            <a:r>
              <a:rPr lang="en-GB" sz="2000" dirty="0"/>
              <a:t>Expiry countdown and quality tagging for safety.</a:t>
            </a:r>
          </a:p>
          <a:p>
            <a:pPr lvl="0"/>
            <a:r>
              <a:rPr lang="en-GB" sz="2000" dirty="0"/>
              <a:t>Push notifications for timely coordination.</a:t>
            </a:r>
          </a:p>
          <a:p>
            <a:pPr lvl="0"/>
            <a:r>
              <a:rPr lang="en-GB" sz="2000" dirty="0"/>
              <a:t>Admin panel for monitoring and user verification</a:t>
            </a:r>
            <a:endParaRPr lang="en-US" sz="20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47BFD7-588F-93A4-3038-B7534A679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000" dirty="0"/>
              <a:t>Large-scale food wastage in Kerala.</a:t>
            </a:r>
          </a:p>
          <a:p>
            <a:r>
              <a:rPr lang="en-GB" sz="2000" dirty="0"/>
              <a:t>Many people still suffer from hunger and malnutrition.</a:t>
            </a:r>
          </a:p>
          <a:p>
            <a:r>
              <a:rPr lang="en-GB" sz="2000" dirty="0"/>
              <a:t>Lack of structured food redistribution systems.</a:t>
            </a:r>
          </a:p>
          <a:p>
            <a:r>
              <a:rPr lang="en-GB" sz="2000" dirty="0"/>
              <a:t>Need for transparency and accountability in donations.</a:t>
            </a:r>
          </a:p>
          <a:p>
            <a:r>
              <a:rPr lang="en-GB" sz="2000" dirty="0"/>
              <a:t>Desire to promote sustainability and social responsibility</a:t>
            </a:r>
            <a:endParaRPr lang="en-IN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b="1" dirty="0"/>
              <a:t>Secure Login</a:t>
            </a:r>
            <a:r>
              <a:rPr lang="en-GB" sz="2000" dirty="0"/>
              <a:t> – OTP-based authentication for donors &amp; volunteers</a:t>
            </a:r>
          </a:p>
          <a:p>
            <a:r>
              <a:rPr lang="en-GB" sz="2000" b="1" dirty="0"/>
              <a:t>Food Posting</a:t>
            </a:r>
            <a:r>
              <a:rPr lang="en-GB" sz="2000" dirty="0"/>
              <a:t> – Donors upload details, quantity, expiry &amp; photos</a:t>
            </a:r>
          </a:p>
          <a:p>
            <a:r>
              <a:rPr lang="en-GB" sz="2000" b="1" dirty="0"/>
              <a:t>Food Claiming</a:t>
            </a:r>
            <a:r>
              <a:rPr lang="en-GB" sz="2000" dirty="0"/>
              <a:t> – Volunteers/NGOs can view &amp; claim available food</a:t>
            </a:r>
          </a:p>
          <a:p>
            <a:r>
              <a:rPr lang="en-GB" sz="2000" b="1" dirty="0"/>
              <a:t>Geolocation</a:t>
            </a:r>
            <a:r>
              <a:rPr lang="en-GB" sz="2000" dirty="0"/>
              <a:t> – Google Maps integration for locating donation points</a:t>
            </a:r>
          </a:p>
          <a:p>
            <a:r>
              <a:rPr lang="en-GB" sz="2000" b="1" dirty="0"/>
              <a:t>Notifications</a:t>
            </a:r>
            <a:r>
              <a:rPr lang="en-GB" sz="2000" dirty="0"/>
              <a:t> – Real-time alerts for posting, claiming, and expiry</a:t>
            </a:r>
          </a:p>
          <a:p>
            <a:r>
              <a:rPr lang="en-GB" sz="2000" b="1" dirty="0"/>
              <a:t>Admin Control</a:t>
            </a:r>
            <a:r>
              <a:rPr lang="en-GB" sz="2000" dirty="0"/>
              <a:t> – Verify users, monitor activities, ensure safety</a:t>
            </a:r>
            <a:endParaRPr lang="en-US" sz="20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265</TotalTime>
  <Words>1192</Words>
  <Application>Microsoft Office PowerPoint</Application>
  <PresentationFormat>On-screen Show (4:3)</PresentationFormat>
  <Paragraphs>487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Bookman Old Style</vt:lpstr>
      <vt:lpstr>Calibri</vt:lpstr>
      <vt:lpstr>Times New Roman</vt:lpstr>
      <vt:lpstr>Office Theme</vt:lpstr>
      <vt:lpstr>SANCHAYA</vt:lpstr>
      <vt:lpstr>PRODUCT OWNER Mr.NOWSHAD CV  Assistant Professor DEPARTMENT OF COMPUTER APPLICATIONS MES COLLEGE OF ENGINEERING, KUTTIPPURAM</vt:lpstr>
      <vt:lpstr>TABLE OF CONTENTS</vt:lpstr>
      <vt:lpstr>SANCHAYA</vt:lpstr>
      <vt:lpstr>OBJECTIVES</vt:lpstr>
      <vt:lpstr>EXISTING SYSTEM</vt:lpstr>
      <vt:lpstr>PROPOSED SYSTEM</vt:lpstr>
      <vt:lpstr>MOTIVATIONS</vt:lpstr>
      <vt:lpstr>FUNCTIONALITIES</vt:lpstr>
      <vt:lpstr>MODULE DESCRIPTION</vt:lpstr>
      <vt:lpstr>DEVELOPING ENVIRONMENT</vt:lpstr>
      <vt:lpstr>SPRINT BACKLOG</vt:lpstr>
      <vt:lpstr>SPRINT BACKLOG</vt:lpstr>
      <vt:lpstr>PRODUCT BACKLOG</vt:lpstr>
      <vt:lpstr>PRODUCT BACKLOG</vt:lpstr>
      <vt:lpstr>USER STORY</vt:lpstr>
      <vt:lpstr>PROJECT PLAN</vt:lpstr>
      <vt:lpstr>PROJECT PLAN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Stalin Nayana</cp:lastModifiedBy>
  <cp:revision>47</cp:revision>
  <dcterms:created xsi:type="dcterms:W3CDTF">2024-09-27T10:56:22Z</dcterms:created>
  <dcterms:modified xsi:type="dcterms:W3CDTF">2025-08-20T17:15:14Z</dcterms:modified>
</cp:coreProperties>
</file>