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BFF-062D-45F9-B253-394E163D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8131-09C0-489C-BA43-07BD8348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3CFF-D9EE-46D1-9A33-C3F73CFA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FC2C-201B-401B-B198-A4BA80E7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7E81-B304-420A-8846-052DF174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4DD0-1995-4AAA-9C20-D5D21950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5C81C-157F-49EC-989E-B4EA7FEE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5B8A-5A1A-47A2-8448-F90A13CE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C465-DD1E-4F27-BAA3-F23A5751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08CB-4768-4E20-8354-133A87FE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B05AE-1F4F-4E61-ABDE-5B6E3B5F1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86199-79F9-425E-AA28-272864835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EF93-699A-42A2-9FA0-41C50E85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1317-184A-4592-BFD7-29F096BE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8085-82B7-4EF3-8D05-55EDE6D2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F363-260E-4F98-A0D8-CC7CC794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84B7-4544-42EC-ABA2-1F561DB7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B792-FF2F-4D75-A478-8EE53BF2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091C4-90EA-4A61-BA55-425D118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1504-7914-4935-BB89-DBE61A39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A978-2AE6-4D7B-8820-09EF1127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2E80-B41E-485D-B3A3-D3D259E8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DD91-E0D1-4E71-BDC0-3C2F1139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DACC-D170-4069-8FE0-09EC1CFC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5F5E-D638-433C-8E8D-7DAAE83C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2432-C4A2-44B1-B0A2-17798E07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32B4-625B-4A58-83DC-CA1237832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B213C-223A-4891-9F72-1F256F0E6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4525-E26A-48DB-B2E4-5281D301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7E70D-F34E-415D-818F-4E4B907F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EFB0-2E3C-4D85-B43A-7E146CBC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8B2-D4C3-4E74-BC9C-334AF7C7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E76F-5514-435B-9093-28640EBF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85449-5CF7-43E8-AD52-82FA0543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6D778-BE55-4BEF-B765-E87E4E7FD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1FB10-DED7-4DC6-904E-1CA5BD798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A3972-86FE-424A-BAD4-72C565CD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C7D9D-9438-4E56-ABFA-FB62A884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2A5AE-A9F5-48D6-81BE-079C7444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D9FC-89F9-4EE0-99E3-A69DB0A4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81E9D-7268-4BB7-9571-1B5EE929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AE2CD-9D38-48BA-9784-C927630F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0D642-F44D-438D-800A-20131724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2C97A-3580-4B6D-9E62-CC5DDFB1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11D66-6689-4DC4-BC08-DA12BBDA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E8525-8539-49D1-83B2-77299868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99C9-9476-4CF1-884D-BAF9980A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1908-BF0D-4D7E-ACFD-8C61A837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360D-533B-4AF6-8903-1F5E4A15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BFBC-B450-46BE-95F3-FEC754AA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9654C-89D1-4667-90E7-E76BD77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7FF4C-EE41-476B-8AA4-9FCE7FBA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725-8A32-4371-9DA7-ADEB096C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EAD41-FE28-4327-8F47-C534EBDEF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FBFF0-BBB0-413A-8445-BFD00B74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9A16-4511-4EDB-8845-76737A08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8661-ABCF-41FD-95A1-8C0C987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7F9B-C7A1-461E-8F4C-1F3E237C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DD462-5825-4113-8DF1-F3A443F9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7E78-DC97-4118-9788-AD270F30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C13C-1C0B-45D0-BB4E-97B787CF0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457F-A2F2-40AB-B7AA-8F2CD9037FA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5D96-4B66-47B8-B838-D7FAB7F3C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F46D-BA70-45D0-93D4-B583CC5E5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401C-9CB3-438E-845C-CD30CDF4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570D-2978-47F2-8C20-065233284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Heroes with Capes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C1709-6532-45C9-8472-796571438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Dennis Nayandin</a:t>
            </a:r>
          </a:p>
        </p:txBody>
      </p:sp>
    </p:spTree>
    <p:extLst>
      <p:ext uri="{BB962C8B-B14F-4D97-AF65-F5344CB8AC3E}">
        <p14:creationId xmlns:p14="http://schemas.microsoft.com/office/powerpoint/2010/main" val="369257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4E3C-0F9A-4F21-A456-895DD31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472A-324D-4220-90E9-3D93BB5D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 the concept art will not be reproduced when creating pixel versions of the characters and enemies, they will be much more simplified (in process)</a:t>
            </a:r>
          </a:p>
          <a:p>
            <a:r>
              <a:rPr lang="en-US" dirty="0"/>
              <a:t>Maps: Each map will be a little maze like (in process)</a:t>
            </a:r>
          </a:p>
        </p:txBody>
      </p:sp>
    </p:spTree>
    <p:extLst>
      <p:ext uri="{BB962C8B-B14F-4D97-AF65-F5344CB8AC3E}">
        <p14:creationId xmlns:p14="http://schemas.microsoft.com/office/powerpoint/2010/main" val="65243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DBA0-0F1D-4EA3-AA87-CBF61242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3413"/>
          </a:xfrm>
        </p:spPr>
        <p:txBody>
          <a:bodyPr>
            <a:normAutofit fontScale="90000"/>
          </a:bodyPr>
          <a:lstStyle/>
          <a:p>
            <a:r>
              <a:rPr lang="en-US" dirty="0"/>
              <a:t>Sky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538A164E-50E9-4325-8E00-8AA1DD94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286"/>
            <a:ext cx="3283110" cy="5037875"/>
          </a:xfrm>
          <a:prstGeom prst="rect">
            <a:avLst/>
          </a:prstGeom>
        </p:spPr>
      </p:pic>
      <p:pic>
        <p:nvPicPr>
          <p:cNvPr id="5" name="Picture 4" descr="A picture containing snow, man&#10;&#10;Description automatically generated">
            <a:extLst>
              <a:ext uri="{FF2B5EF4-FFF2-40B4-BE49-F238E27FC236}">
                <a16:creationId xmlns:a16="http://schemas.microsoft.com/office/drawing/2014/main" id="{D89F172C-E681-4042-AD16-E6E3A38E4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71" y="998286"/>
            <a:ext cx="382005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7488-48C9-45F1-B1F3-46173886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Cupcake</a:t>
            </a:r>
          </a:p>
        </p:txBody>
      </p:sp>
      <p:pic>
        <p:nvPicPr>
          <p:cNvPr id="4" name="Picture 3" descr="A cake made to look like a face&#10;&#10;Description automatically generated">
            <a:extLst>
              <a:ext uri="{FF2B5EF4-FFF2-40B4-BE49-F238E27FC236}">
                <a16:creationId xmlns:a16="http://schemas.microsoft.com/office/drawing/2014/main" id="{0DC58780-911D-4C37-AAF1-FBBBFCE93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67" y="1453631"/>
            <a:ext cx="4167437" cy="5027878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E51DD20-3EC3-40B9-9057-F9519BFF3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631"/>
            <a:ext cx="3283267" cy="50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8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A07B-BBE9-49EA-A3C2-BFDE14F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/ GUI /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A098-CFE0-4729-92EB-2CC02DFA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Gameplay:</a:t>
            </a:r>
          </a:p>
          <a:p>
            <a:pPr lvl="1"/>
            <a:r>
              <a:rPr lang="en-US" sz="1800" dirty="0"/>
              <a:t>5 playable Characters</a:t>
            </a:r>
          </a:p>
          <a:p>
            <a:pPr lvl="1"/>
            <a:r>
              <a:rPr lang="en-US" sz="1800" dirty="0"/>
              <a:t>Enemies will be all around a maze type map, they will shoot on sight when you are seen. </a:t>
            </a:r>
          </a:p>
          <a:p>
            <a:pPr lvl="1"/>
            <a:r>
              <a:rPr lang="en-US" sz="1800" dirty="0"/>
              <a:t>Each enemy type (human, robot, alien) take damage differently among playable characters.</a:t>
            </a:r>
          </a:p>
          <a:p>
            <a:r>
              <a:rPr lang="en-US" sz="1800" dirty="0"/>
              <a:t>Game mechs:</a:t>
            </a:r>
          </a:p>
          <a:p>
            <a:pPr lvl="1"/>
            <a:r>
              <a:rPr lang="en-US" sz="1800" dirty="0"/>
              <a:t>W A S D (move around)</a:t>
            </a:r>
          </a:p>
          <a:p>
            <a:pPr lvl="1"/>
            <a:r>
              <a:rPr lang="en-US" sz="1800" dirty="0"/>
              <a:t>Left Click to shoot where pointing to</a:t>
            </a:r>
          </a:p>
          <a:p>
            <a:r>
              <a:rPr lang="en-US" sz="1800" dirty="0" err="1"/>
              <a:t>Gui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(1-5): Selects different characters to play as.</a:t>
            </a:r>
          </a:p>
          <a:p>
            <a:pPr lvl="1"/>
            <a:r>
              <a:rPr lang="en-US" sz="1800" dirty="0"/>
              <a:t>(Q | E): Special abilities each character will have.</a:t>
            </a:r>
          </a:p>
          <a:p>
            <a:pPr lvl="1"/>
            <a:r>
              <a:rPr lang="en-US" sz="1800" dirty="0"/>
              <a:t>({Ammo}): Displays how much ammo the current character has.</a:t>
            </a:r>
          </a:p>
          <a:p>
            <a:pPr lvl="1"/>
            <a:r>
              <a:rPr lang="en-US" sz="1800" dirty="0"/>
              <a:t>(Top of Screen): Displays the score/level info/time</a:t>
            </a:r>
          </a:p>
          <a:p>
            <a:r>
              <a:rPr lang="en-US" sz="1800" dirty="0"/>
              <a:t>Music: Will be similar to Cyber Punk ~ </a:t>
            </a:r>
            <a:r>
              <a:rPr lang="en-US" sz="1800" dirty="0" err="1"/>
              <a:t>Edm</a:t>
            </a:r>
            <a:r>
              <a:rPr lang="en-US" sz="1800" dirty="0"/>
              <a:t>/Synth type of music.</a:t>
            </a:r>
          </a:p>
        </p:txBody>
      </p:sp>
    </p:spTree>
    <p:extLst>
      <p:ext uri="{BB962C8B-B14F-4D97-AF65-F5344CB8AC3E}">
        <p14:creationId xmlns:p14="http://schemas.microsoft.com/office/powerpoint/2010/main" val="146595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4D2D-5F2F-48AF-B1D9-6C6B282F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76"/>
            <a:ext cx="10515600" cy="775439"/>
          </a:xfrm>
        </p:spPr>
        <p:txBody>
          <a:bodyPr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DDED9-D457-44A1-ADC0-939977E86EE9}"/>
              </a:ext>
            </a:extLst>
          </p:cNvPr>
          <p:cNvSpPr txBox="1"/>
          <p:nvPr/>
        </p:nvSpPr>
        <p:spPr>
          <a:xfrm>
            <a:off x="6791873" y="1541546"/>
            <a:ext cx="5257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   Top bar: {score} {Level # + name} {timer}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Bottom bar: {5 character selection}</a:t>
            </a:r>
          </a:p>
          <a:p>
            <a:pPr marL="742950" lvl="1" indent="-285750">
              <a:buFontTx/>
              <a:buChar char="-"/>
            </a:pPr>
            <a:r>
              <a:rPr lang="en-US" sz="2800" dirty="0"/>
              <a:t> By Pressing 1-5, you can change characters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Bottom right corner: ammo + ability cooldown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On Screen: the top down shooter gameplay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3E9BDC8-2DE5-419E-BB25-A798D904E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7" y="1217692"/>
            <a:ext cx="642074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B703-8C5F-41D6-9E44-A46D894D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0714"/>
            <a:ext cx="10515600" cy="5008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Story Board - 1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6AEC6EE-F54D-46D4-A067-477D4077E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44" y="1027316"/>
            <a:ext cx="7562511" cy="48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864C-200F-44C9-A64D-A5A76998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38"/>
            <a:ext cx="10515600" cy="743237"/>
          </a:xfrm>
        </p:spPr>
        <p:txBody>
          <a:bodyPr/>
          <a:lstStyle/>
          <a:p>
            <a:pPr algn="ctr"/>
            <a:r>
              <a:rPr lang="en-US" dirty="0"/>
              <a:t>Story Board – 2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F9EA85-BB9F-470E-BC46-5E43EC265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95" y="1009081"/>
            <a:ext cx="8082410" cy="48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2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6316-F8D0-48AD-B055-0EB389C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371"/>
            <a:ext cx="10515600" cy="6330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Concept Art - 1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C5E271-D3A7-4782-A48B-89D8F30C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71" y="1024050"/>
            <a:ext cx="3653484" cy="5037876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4B85D9C8-481B-402E-9B09-17F554E4D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91" y="1024050"/>
            <a:ext cx="3460009" cy="5048209"/>
          </a:xfrm>
          <a:prstGeom prst="rect">
            <a:avLst/>
          </a:prstGeom>
        </p:spPr>
      </p:pic>
      <p:pic>
        <p:nvPicPr>
          <p:cNvPr id="9" name="Picture 8" descr="A drawing of a person&#10;&#10;Description automatically generated">
            <a:extLst>
              <a:ext uri="{FF2B5EF4-FFF2-40B4-BE49-F238E27FC236}">
                <a16:creationId xmlns:a16="http://schemas.microsoft.com/office/drawing/2014/main" id="{BE8FBC63-D0A9-4F94-82DA-A606CF7D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5" y="1034384"/>
            <a:ext cx="3283110" cy="50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8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5637-F5DB-4A1D-A50F-8760612B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22"/>
            <a:ext cx="10515600" cy="577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Concept Art - 2</a:t>
            </a:r>
          </a:p>
        </p:txBody>
      </p:sp>
      <p:pic>
        <p:nvPicPr>
          <p:cNvPr id="5" name="Picture 4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0E1D409C-EF92-4546-B27E-1876AD0F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62" y="1051856"/>
            <a:ext cx="3399875" cy="5039244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37A6892-D562-438C-84CB-E28EDA6D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9" y="1051856"/>
            <a:ext cx="3283267" cy="503924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C66D48-3156-425B-801B-FA7F816B3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13" y="1051856"/>
            <a:ext cx="3894916" cy="50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2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3F41-5A00-4CC7-8525-B6A0AC7C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586"/>
            <a:ext cx="10515600" cy="6026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Hex Colors Reference - 1</a:t>
            </a:r>
          </a:p>
        </p:txBody>
      </p:sp>
      <p:pic>
        <p:nvPicPr>
          <p:cNvPr id="5" name="Picture 4" descr="A picture containing photo, food, cup, items&#10;&#10;Description automatically generated">
            <a:extLst>
              <a:ext uri="{FF2B5EF4-FFF2-40B4-BE49-F238E27FC236}">
                <a16:creationId xmlns:a16="http://schemas.microsoft.com/office/drawing/2014/main" id="{66790941-90DE-421E-8A92-D8C421F3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95" y="1784317"/>
            <a:ext cx="4198552" cy="5073683"/>
          </a:xfrm>
          <a:prstGeom prst="rect">
            <a:avLst/>
          </a:prstGeom>
        </p:spPr>
      </p:pic>
      <p:pic>
        <p:nvPicPr>
          <p:cNvPr id="7" name="Picture 6" descr="A picture containing snow, man&#10;&#10;Description automatically generated">
            <a:extLst>
              <a:ext uri="{FF2B5EF4-FFF2-40B4-BE49-F238E27FC236}">
                <a16:creationId xmlns:a16="http://schemas.microsoft.com/office/drawing/2014/main" id="{AB268883-5ECF-4F3D-A5F4-1086D3A83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678"/>
            <a:ext cx="3820058" cy="4639322"/>
          </a:xfrm>
          <a:prstGeom prst="rect">
            <a:avLst/>
          </a:prstGeom>
        </p:spPr>
      </p:pic>
      <p:pic>
        <p:nvPicPr>
          <p:cNvPr id="11" name="Picture 10" descr="A cake made to look like a face&#10;&#10;Description automatically generated">
            <a:extLst>
              <a:ext uri="{FF2B5EF4-FFF2-40B4-BE49-F238E27FC236}">
                <a16:creationId xmlns:a16="http://schemas.microsoft.com/office/drawing/2014/main" id="{B2E50AB1-FFEE-4D44-B345-150E4DF27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58" y="1807219"/>
            <a:ext cx="4167437" cy="50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9767-5FB2-482E-8A4E-D384D548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367"/>
            <a:ext cx="10515600" cy="6026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Hex Colors Reference - 2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7218C70-40F7-480D-895E-F5E55E593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4731"/>
            <a:ext cx="3820058" cy="4667901"/>
          </a:xfrm>
          <a:prstGeom prst="rect">
            <a:avLst/>
          </a:prstGeom>
        </p:spPr>
      </p:pic>
      <p:pic>
        <p:nvPicPr>
          <p:cNvPr id="7" name="Picture 6" descr="A picture containing fruit, covered, snow, board&#10;&#10;Description automatically generated">
            <a:extLst>
              <a:ext uri="{FF2B5EF4-FFF2-40B4-BE49-F238E27FC236}">
                <a16:creationId xmlns:a16="http://schemas.microsoft.com/office/drawing/2014/main" id="{B861F431-DEA0-447D-B4B5-3C294CBF7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514731"/>
            <a:ext cx="382958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1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256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Heroes with Capes</vt:lpstr>
      <vt:lpstr>Gameplay / GUI / Music</vt:lpstr>
      <vt:lpstr>GUI</vt:lpstr>
      <vt:lpstr>Story Board - 1</vt:lpstr>
      <vt:lpstr>Story Board – 2</vt:lpstr>
      <vt:lpstr>Concept Art - 1</vt:lpstr>
      <vt:lpstr>Concept Art - 2</vt:lpstr>
      <vt:lpstr>Hex Colors Reference - 1</vt:lpstr>
      <vt:lpstr>Hex Colors Reference - 2</vt:lpstr>
      <vt:lpstr>Sprites</vt:lpstr>
      <vt:lpstr>Sky</vt:lpstr>
      <vt:lpstr>Cupcake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in Capes</dc:title>
  <dc:creator>dnayandi</dc:creator>
  <cp:lastModifiedBy>Dennis O Nayandin</cp:lastModifiedBy>
  <cp:revision>9</cp:revision>
  <dcterms:created xsi:type="dcterms:W3CDTF">2020-04-01T23:57:57Z</dcterms:created>
  <dcterms:modified xsi:type="dcterms:W3CDTF">2020-04-08T22:21:28Z</dcterms:modified>
</cp:coreProperties>
</file>