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B745-5267-40D2-AEE1-A4E78804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9931-F9EF-4F3D-BA76-A0F2FCCE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66D8-A181-4A35-B50B-AE5712015DDA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E5A15-E99B-4C82-A8DE-B799108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A8892-0506-487D-B55D-E15FCAC4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9D84-C4C6-40B7-90DD-55104561C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22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9864C-5953-4ECB-B58C-845CC320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62E2-05C7-4C8F-8BF0-1D247B46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1865-F123-4718-B48A-FAE272CD9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66D8-A181-4A35-B50B-AE5712015DDA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D054-7057-46CD-8D43-0BFA1093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E51AC-1567-42C9-9958-FD46CC49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19D84-C4C6-40B7-90DD-55104561C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2AE46D-2E65-4C9C-A8FF-4EAF70C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E20AE-CC33-464B-ABF5-3666CB752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3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13E406-B2CE-421D-879D-F64D2DB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0A056-048F-4F8F-B8B2-50821F2CD2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218CB6D-F649-4949-96A7-5C0DC745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954AE-D3C4-4FFA-8037-47075DD765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1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493BDB-20BD-4F6E-8C5C-D079DC6E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3BEC3-722B-450F-97F7-3E054F7181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5FA315-D615-4AA1-9328-DFE34F06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2EE4E-6E52-40EB-8B34-97D99ECE7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5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AA3591-C873-4882-B584-9C522849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05814-4288-4F2B-B49E-E11A851D9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AB5D15-ED82-46D6-B7ED-06540093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37D85-1A33-498A-A7E5-852C0A771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D4F193-6DCA-48BA-BCF1-4FD57C5F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BBEA1-75BB-4E54-8D7F-7C88FAC739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FA76B0-6CD4-44D0-918C-FA725F76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83C36-2DF3-4ACE-AF28-4BF455B42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Nayanika Chakraborty</dc:creator>
  <cp:lastModifiedBy>Nayanika Chakraborty</cp:lastModifiedBy>
  <cp:revision>1</cp:revision>
  <dcterms:created xsi:type="dcterms:W3CDTF">2025-05-29T12:57:21Z</dcterms:created>
  <dcterms:modified xsi:type="dcterms:W3CDTF">2025-05-29T12:57:21Z</dcterms:modified>
</cp:coreProperties>
</file>