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Sareen" userId="43cacaad59b5afca" providerId="LiveId" clId="{EBF6A497-C906-4C0E-86B7-A5A216C6D1CF}"/>
    <pc:docChg chg="modSld">
      <pc:chgData name="Mohit Sareen" userId="43cacaad59b5afca" providerId="LiveId" clId="{EBF6A497-C906-4C0E-86B7-A5A216C6D1CF}" dt="2024-08-26T08:58:38.637" v="49" actId="20577"/>
      <pc:docMkLst>
        <pc:docMk/>
      </pc:docMkLst>
      <pc:sldChg chg="modSp mod">
        <pc:chgData name="Mohit Sareen" userId="43cacaad59b5afca" providerId="LiveId" clId="{EBF6A497-C906-4C0E-86B7-A5A216C6D1CF}" dt="2024-08-26T08:58:38.637" v="49" actId="20577"/>
        <pc:sldMkLst>
          <pc:docMk/>
          <pc:sldMk cId="57233364" sldId="257"/>
        </pc:sldMkLst>
        <pc:spChg chg="mod">
          <ac:chgData name="Mohit Sareen" userId="43cacaad59b5afca" providerId="LiveId" clId="{EBF6A497-C906-4C0E-86B7-A5A216C6D1CF}" dt="2024-08-26T08:58:38.637" v="49" actId="20577"/>
          <ac:spMkLst>
            <pc:docMk/>
            <pc:sldMk cId="57233364" sldId="257"/>
            <ac:spMk id="3" creationId="{A2FCB509-3DDC-07E5-1444-AE86540AF0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964DCD-1102-6E97-5E7D-8FB174478D42}"/>
              </a:ext>
            </a:extLst>
          </p:cNvPr>
          <p:cNvSpPr txBox="1"/>
          <p:nvPr/>
        </p:nvSpPr>
        <p:spPr>
          <a:xfrm>
            <a:off x="1101211" y="1710813"/>
            <a:ext cx="10441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Stock Market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28C16-54D5-F6E8-92C6-4E00A2FEB18F}"/>
              </a:ext>
            </a:extLst>
          </p:cNvPr>
          <p:cNvSpPr txBox="1"/>
          <p:nvPr/>
        </p:nvSpPr>
        <p:spPr>
          <a:xfrm>
            <a:off x="7138219" y="5653549"/>
            <a:ext cx="4326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By-</a:t>
            </a:r>
          </a:p>
          <a:p>
            <a:r>
              <a:rPr lang="en-US" sz="2800" b="1" dirty="0"/>
              <a:t>Nayanima Raghuvanshi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82332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CBA9-CD75-B395-1B0F-13134F155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7" y="1258530"/>
            <a:ext cx="8683530" cy="580102"/>
          </a:xfrm>
        </p:spPr>
        <p:txBody>
          <a:bodyPr/>
          <a:lstStyle/>
          <a:p>
            <a:r>
              <a:rPr lang="en-IN" sz="2400" dirty="0"/>
              <a:t>Stock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11107-C524-6FDA-54CC-14C746217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827" y="1946787"/>
            <a:ext cx="8683530" cy="309572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Sum of volume of transaction in a day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Daily higher limit and the lower limit for the stock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Evaluated EMA for the stocks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Evaluated deviations on the stock price to compare the opening and closing price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 exponential moving average (EMA ) helped us to determine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direction in which the price of a shares moved on past price which is positively skewed.</a:t>
            </a: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25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C14E-B31C-03F3-7FAF-6EF65789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84239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Findings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B509-3DDC-07E5-1444-AE86540AF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6684"/>
            <a:ext cx="9601200" cy="4500716"/>
          </a:xfrm>
        </p:spPr>
        <p:txBody>
          <a:bodyPr/>
          <a:lstStyle/>
          <a:p>
            <a:r>
              <a:rPr lang="en-IN" dirty="0"/>
              <a:t>Distribution of the stock price is positively skewed</a:t>
            </a:r>
          </a:p>
          <a:p>
            <a:r>
              <a:rPr lang="en-IN" dirty="0"/>
              <a:t>159 billion volume has been traded in a single day which depicts high level of volume traded.</a:t>
            </a:r>
          </a:p>
          <a:p>
            <a:r>
              <a:rPr lang="en-IN" dirty="0"/>
              <a:t>0.03 which is the difference between the average open price and the close price which depicts very less shift in stock price over the whole day but positively skewed.</a:t>
            </a:r>
          </a:p>
          <a:p>
            <a:r>
              <a:rPr lang="en-IN" dirty="0"/>
              <a:t>EMA for past 10 days is 1011.91 which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technically  indicates that the direction in which the price of a security is moving based on past prices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is positively skewed and high trades will be conducted during these peak times.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Potential sell and buy  was calculated on the basis of closing price and EMA where in  the peak point was at 32169104 and creating a positive mark of 3328892.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Daily returns was 0.03 on </a:t>
            </a: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the total trades.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3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5BFD06-4E53-DC23-5C65-553F1E314538}"/>
              </a:ext>
            </a:extLst>
          </p:cNvPr>
          <p:cNvSpPr txBox="1"/>
          <p:nvPr/>
        </p:nvSpPr>
        <p:spPr>
          <a:xfrm>
            <a:off x="2227006" y="1641987"/>
            <a:ext cx="77379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Thankyou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30141211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{B80CF10A-B6D3-49E0-AA5D-E307AC262088}tf10001105</Template>
  <TotalTime>39</TotalTime>
  <Words>212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Franklin Gothic Book</vt:lpstr>
      <vt:lpstr>Google Sans</vt:lpstr>
      <vt:lpstr>Wingdings</vt:lpstr>
      <vt:lpstr>Crop</vt:lpstr>
      <vt:lpstr>PowerPoint Presentation</vt:lpstr>
      <vt:lpstr>Stock market analysis</vt:lpstr>
      <vt:lpstr>Findings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Sareen</dc:creator>
  <cp:lastModifiedBy>Nayanima Raghuvanshi</cp:lastModifiedBy>
  <cp:revision>2</cp:revision>
  <dcterms:created xsi:type="dcterms:W3CDTF">2024-08-26T08:22:32Z</dcterms:created>
  <dcterms:modified xsi:type="dcterms:W3CDTF">2024-08-26T10:01:35Z</dcterms:modified>
</cp:coreProperties>
</file>