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78" r:id="rId4"/>
    <p:sldId id="287" r:id="rId5"/>
    <p:sldId id="279" r:id="rId6"/>
    <p:sldId id="282" r:id="rId7"/>
    <p:sldId id="283" r:id="rId8"/>
    <p:sldId id="260" r:id="rId9"/>
    <p:sldId id="299" r:id="rId10"/>
    <p:sldId id="297" r:id="rId11"/>
    <p:sldId id="298" r:id="rId12"/>
    <p:sldId id="291" r:id="rId13"/>
    <p:sldId id="294" r:id="rId14"/>
    <p:sldId id="292" r:id="rId15"/>
    <p:sldId id="300" r:id="rId16"/>
    <p:sldId id="295" r:id="rId17"/>
    <p:sldId id="307" r:id="rId18"/>
    <p:sldId id="309" r:id="rId19"/>
    <p:sldId id="284"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ACD85-F726-466D-B195-C6180EE938BC}">
          <p14:sldIdLst>
            <p14:sldId id="256"/>
            <p14:sldId id="257"/>
          </p14:sldIdLst>
        </p14:section>
        <p14:section name="Untitled Section" id="{DDFE9316-28F2-4F7B-B404-B42D16B280C7}">
          <p14:sldIdLst>
            <p14:sldId id="278"/>
            <p14:sldId id="287"/>
            <p14:sldId id="279"/>
            <p14:sldId id="282"/>
            <p14:sldId id="283"/>
            <p14:sldId id="260"/>
            <p14:sldId id="299"/>
            <p14:sldId id="297"/>
            <p14:sldId id="298"/>
            <p14:sldId id="291"/>
            <p14:sldId id="294"/>
            <p14:sldId id="292"/>
            <p14:sldId id="300"/>
            <p14:sldId id="295"/>
            <p14:sldId id="307"/>
            <p14:sldId id="309"/>
            <p14:sldId id="284"/>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5033" autoAdjust="0"/>
  </p:normalViewPr>
  <p:slideViewPr>
    <p:cSldViewPr snapToGrid="0">
      <p:cViewPr varScale="1">
        <p:scale>
          <a:sx n="82" d="100"/>
          <a:sy n="82" d="100"/>
        </p:scale>
        <p:origin x="77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5F37CBA-D613-4186-9C77-E534AF937B1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924BDA6-826B-4BB0-894F-DB9F1D1FB28E}">
      <dgm:prSet/>
      <dgm:spPr/>
      <dgm:t>
        <a:bodyPr/>
        <a:lstStyle/>
        <a:p>
          <a:r>
            <a:rPr lang="en-US"/>
            <a:t>Introduction</a:t>
          </a:r>
        </a:p>
      </dgm:t>
    </dgm:pt>
    <dgm:pt modelId="{C944FCCD-8F61-4ED1-AB8A-EDFE047CD64D}" type="parTrans" cxnId="{4C09FCF1-A064-4A11-966E-0E44322B2D24}">
      <dgm:prSet/>
      <dgm:spPr/>
      <dgm:t>
        <a:bodyPr/>
        <a:lstStyle/>
        <a:p>
          <a:endParaRPr lang="en-US"/>
        </a:p>
      </dgm:t>
    </dgm:pt>
    <dgm:pt modelId="{3C0E0A69-730F-4A2C-A9D0-340970AF85AA}" type="sibTrans" cxnId="{4C09FCF1-A064-4A11-966E-0E44322B2D24}">
      <dgm:prSet/>
      <dgm:spPr/>
      <dgm:t>
        <a:bodyPr/>
        <a:lstStyle/>
        <a:p>
          <a:endParaRPr lang="en-US"/>
        </a:p>
      </dgm:t>
    </dgm:pt>
    <dgm:pt modelId="{AEB3B847-8546-4DE9-BBA9-F8357886239F}">
      <dgm:prSet/>
      <dgm:spPr/>
      <dgm:t>
        <a:bodyPr/>
        <a:lstStyle/>
        <a:p>
          <a:r>
            <a:rPr lang="en-US"/>
            <a:t>Dataflow diagram of project (DFD)</a:t>
          </a:r>
        </a:p>
      </dgm:t>
    </dgm:pt>
    <dgm:pt modelId="{151CF00D-5DF0-455D-93FC-165D3B3C2789}" type="parTrans" cxnId="{6A3898A8-8A70-4640-8839-D015E3DAC28E}">
      <dgm:prSet/>
      <dgm:spPr/>
      <dgm:t>
        <a:bodyPr/>
        <a:lstStyle/>
        <a:p>
          <a:endParaRPr lang="en-US"/>
        </a:p>
      </dgm:t>
    </dgm:pt>
    <dgm:pt modelId="{EF744BEF-21FE-4C38-BB91-387E17923F23}" type="sibTrans" cxnId="{6A3898A8-8A70-4640-8839-D015E3DAC28E}">
      <dgm:prSet/>
      <dgm:spPr/>
      <dgm:t>
        <a:bodyPr/>
        <a:lstStyle/>
        <a:p>
          <a:endParaRPr lang="en-US"/>
        </a:p>
      </dgm:t>
    </dgm:pt>
    <dgm:pt modelId="{B42A5563-B1EC-444D-9B1F-BD22457F649B}">
      <dgm:prSet/>
      <dgm:spPr/>
      <dgm:t>
        <a:bodyPr/>
        <a:lstStyle/>
        <a:p>
          <a:r>
            <a:rPr lang="en-US"/>
            <a:t>Objectives of plant disease detection and classification</a:t>
          </a:r>
        </a:p>
      </dgm:t>
    </dgm:pt>
    <dgm:pt modelId="{649758EA-7CF9-4A67-A77D-A53D70428F85}" type="parTrans" cxnId="{38280D4E-1073-4D61-9DA9-ACE8FBDDA47F}">
      <dgm:prSet/>
      <dgm:spPr/>
      <dgm:t>
        <a:bodyPr/>
        <a:lstStyle/>
        <a:p>
          <a:endParaRPr lang="en-US"/>
        </a:p>
      </dgm:t>
    </dgm:pt>
    <dgm:pt modelId="{0152B7B4-8CB0-444F-952A-406C15294C1A}" type="sibTrans" cxnId="{38280D4E-1073-4D61-9DA9-ACE8FBDDA47F}">
      <dgm:prSet/>
      <dgm:spPr/>
      <dgm:t>
        <a:bodyPr/>
        <a:lstStyle/>
        <a:p>
          <a:endParaRPr lang="en-US"/>
        </a:p>
      </dgm:t>
    </dgm:pt>
    <dgm:pt modelId="{8CB4490F-EB60-4EF9-8334-881EC5F0AF35}">
      <dgm:prSet/>
      <dgm:spPr/>
      <dgm:t>
        <a:bodyPr/>
        <a:lstStyle/>
        <a:p>
          <a:r>
            <a:rPr lang="en-US"/>
            <a:t>Advantages</a:t>
          </a:r>
        </a:p>
      </dgm:t>
    </dgm:pt>
    <dgm:pt modelId="{87029414-58F8-492F-9E84-8541625C090D}" type="parTrans" cxnId="{FA0EEE8D-0761-4D60-959D-1E5EE8524FBF}">
      <dgm:prSet/>
      <dgm:spPr/>
      <dgm:t>
        <a:bodyPr/>
        <a:lstStyle/>
        <a:p>
          <a:endParaRPr lang="en-US"/>
        </a:p>
      </dgm:t>
    </dgm:pt>
    <dgm:pt modelId="{CBD31B1D-19D4-46F7-895B-1CE481F45CCA}" type="sibTrans" cxnId="{FA0EEE8D-0761-4D60-959D-1E5EE8524FBF}">
      <dgm:prSet/>
      <dgm:spPr/>
      <dgm:t>
        <a:bodyPr/>
        <a:lstStyle/>
        <a:p>
          <a:endParaRPr lang="en-US"/>
        </a:p>
      </dgm:t>
    </dgm:pt>
    <dgm:pt modelId="{F137EBE0-D8D8-40E0-9271-1483E0F7007C}">
      <dgm:prSet/>
      <dgm:spPr/>
      <dgm:t>
        <a:bodyPr/>
        <a:lstStyle/>
        <a:p>
          <a:r>
            <a:rPr lang="en-US"/>
            <a:t>Simulation requirements</a:t>
          </a:r>
        </a:p>
      </dgm:t>
    </dgm:pt>
    <dgm:pt modelId="{DB9C34EB-C48F-42B6-8AD5-D594E0A8D719}" type="parTrans" cxnId="{2B76A3FB-159A-4364-BAFA-BB92E8B076F6}">
      <dgm:prSet/>
      <dgm:spPr/>
      <dgm:t>
        <a:bodyPr/>
        <a:lstStyle/>
        <a:p>
          <a:endParaRPr lang="en-US"/>
        </a:p>
      </dgm:t>
    </dgm:pt>
    <dgm:pt modelId="{0F0C0302-1BB4-476A-9054-8CB617C947F1}" type="sibTrans" cxnId="{2B76A3FB-159A-4364-BAFA-BB92E8B076F6}">
      <dgm:prSet/>
      <dgm:spPr/>
      <dgm:t>
        <a:bodyPr/>
        <a:lstStyle/>
        <a:p>
          <a:endParaRPr lang="en-US"/>
        </a:p>
      </dgm:t>
    </dgm:pt>
    <dgm:pt modelId="{B8A0C650-D568-44BC-A83D-E6BACF296586}">
      <dgm:prSet/>
      <dgm:spPr/>
      <dgm:t>
        <a:bodyPr/>
        <a:lstStyle/>
        <a:p>
          <a:r>
            <a:rPr lang="en-US"/>
            <a:t>Datasets </a:t>
          </a:r>
        </a:p>
      </dgm:t>
    </dgm:pt>
    <dgm:pt modelId="{0FA5AB9E-9F94-47E1-B2FA-4C67E7A0C41A}" type="parTrans" cxnId="{639C59D9-780F-42A8-B6A1-F3D4D1492E10}">
      <dgm:prSet/>
      <dgm:spPr/>
      <dgm:t>
        <a:bodyPr/>
        <a:lstStyle/>
        <a:p>
          <a:endParaRPr lang="en-US"/>
        </a:p>
      </dgm:t>
    </dgm:pt>
    <dgm:pt modelId="{3E55C263-9424-4F33-A907-7BCB1DA048E1}" type="sibTrans" cxnId="{639C59D9-780F-42A8-B6A1-F3D4D1492E10}">
      <dgm:prSet/>
      <dgm:spPr/>
      <dgm:t>
        <a:bodyPr/>
        <a:lstStyle/>
        <a:p>
          <a:endParaRPr lang="en-US"/>
        </a:p>
      </dgm:t>
    </dgm:pt>
    <dgm:pt modelId="{4CE12DE4-50DF-4382-BB42-99C1310DEC75}">
      <dgm:prSet/>
      <dgm:spPr/>
      <dgm:t>
        <a:bodyPr/>
        <a:lstStyle/>
        <a:p>
          <a:r>
            <a:rPr lang="en-US"/>
            <a:t>AI, Machine Learning and Deep Learning</a:t>
          </a:r>
        </a:p>
      </dgm:t>
    </dgm:pt>
    <dgm:pt modelId="{7D121D53-6B68-4663-8583-E891BA6C4C8C}" type="parTrans" cxnId="{5FAA0221-AF73-4251-B61A-087004288A9D}">
      <dgm:prSet/>
      <dgm:spPr/>
      <dgm:t>
        <a:bodyPr/>
        <a:lstStyle/>
        <a:p>
          <a:endParaRPr lang="en-US"/>
        </a:p>
      </dgm:t>
    </dgm:pt>
    <dgm:pt modelId="{3702B6BF-F619-49DC-84BE-D56CAAA88A52}" type="sibTrans" cxnId="{5FAA0221-AF73-4251-B61A-087004288A9D}">
      <dgm:prSet/>
      <dgm:spPr/>
      <dgm:t>
        <a:bodyPr/>
        <a:lstStyle/>
        <a:p>
          <a:endParaRPr lang="en-US"/>
        </a:p>
      </dgm:t>
    </dgm:pt>
    <dgm:pt modelId="{E56F0D19-9F9B-4FA4-9CAA-91609F201561}">
      <dgm:prSet/>
      <dgm:spPr/>
      <dgm:t>
        <a:bodyPr/>
        <a:lstStyle/>
        <a:p>
          <a:r>
            <a:rPr lang="en-US"/>
            <a:t>Necessary libraries</a:t>
          </a:r>
        </a:p>
      </dgm:t>
    </dgm:pt>
    <dgm:pt modelId="{95F731FB-F514-4538-ADEE-BBDFF58F92C7}" type="parTrans" cxnId="{0C7E72E7-E35A-4D7A-8B6D-B3F895091E89}">
      <dgm:prSet/>
      <dgm:spPr/>
      <dgm:t>
        <a:bodyPr/>
        <a:lstStyle/>
        <a:p>
          <a:endParaRPr lang="en-US"/>
        </a:p>
      </dgm:t>
    </dgm:pt>
    <dgm:pt modelId="{4DE499AC-0DFD-4CB8-B33C-48CAA9E1807B}" type="sibTrans" cxnId="{0C7E72E7-E35A-4D7A-8B6D-B3F895091E89}">
      <dgm:prSet/>
      <dgm:spPr/>
      <dgm:t>
        <a:bodyPr/>
        <a:lstStyle/>
        <a:p>
          <a:endParaRPr lang="en-US"/>
        </a:p>
      </dgm:t>
    </dgm:pt>
    <dgm:pt modelId="{45626232-37FC-46B7-A79B-48EEB6C7BD42}">
      <dgm:prSet/>
      <dgm:spPr/>
      <dgm:t>
        <a:bodyPr/>
        <a:lstStyle/>
        <a:p>
          <a:r>
            <a:rPr lang="en-US"/>
            <a:t>Transfer Learning</a:t>
          </a:r>
        </a:p>
      </dgm:t>
    </dgm:pt>
    <dgm:pt modelId="{F44D4B42-A3C0-4805-A83F-DABABAD550A1}" type="parTrans" cxnId="{D31F55AD-0A9E-4629-9309-97530D66AEBE}">
      <dgm:prSet/>
      <dgm:spPr/>
      <dgm:t>
        <a:bodyPr/>
        <a:lstStyle/>
        <a:p>
          <a:endParaRPr lang="en-US"/>
        </a:p>
      </dgm:t>
    </dgm:pt>
    <dgm:pt modelId="{84EA48DB-DBC5-45BC-B35D-1FB7C25DBA67}" type="sibTrans" cxnId="{D31F55AD-0A9E-4629-9309-97530D66AEBE}">
      <dgm:prSet/>
      <dgm:spPr/>
      <dgm:t>
        <a:bodyPr/>
        <a:lstStyle/>
        <a:p>
          <a:endParaRPr lang="en-US"/>
        </a:p>
      </dgm:t>
    </dgm:pt>
    <dgm:pt modelId="{37F138E3-B199-4546-BE44-300D93E6B0E9}">
      <dgm:prSet/>
      <dgm:spPr/>
      <dgm:t>
        <a:bodyPr/>
        <a:lstStyle/>
        <a:p>
          <a:r>
            <a:rPr lang="en-US"/>
            <a:t>Implementation</a:t>
          </a:r>
        </a:p>
      </dgm:t>
    </dgm:pt>
    <dgm:pt modelId="{D2B5FF4C-B7DA-4C80-949C-1D382A11F3B7}" type="parTrans" cxnId="{C1EF18D0-15BD-4D0E-9B49-2933DBCED10A}">
      <dgm:prSet/>
      <dgm:spPr/>
      <dgm:t>
        <a:bodyPr/>
        <a:lstStyle/>
        <a:p>
          <a:endParaRPr lang="en-US"/>
        </a:p>
      </dgm:t>
    </dgm:pt>
    <dgm:pt modelId="{6D542CEE-A193-4204-9F9F-16AB38E6F4FA}" type="sibTrans" cxnId="{C1EF18D0-15BD-4D0E-9B49-2933DBCED10A}">
      <dgm:prSet/>
      <dgm:spPr/>
      <dgm:t>
        <a:bodyPr/>
        <a:lstStyle/>
        <a:p>
          <a:endParaRPr lang="en-US"/>
        </a:p>
      </dgm:t>
    </dgm:pt>
    <dgm:pt modelId="{BE4A47DD-D1DB-4775-AC9D-2BF923ED4988}">
      <dgm:prSet/>
      <dgm:spPr/>
      <dgm:t>
        <a:bodyPr/>
        <a:lstStyle/>
        <a:p>
          <a:r>
            <a:rPr lang="en-US"/>
            <a:t>Future Scope of project</a:t>
          </a:r>
        </a:p>
      </dgm:t>
    </dgm:pt>
    <dgm:pt modelId="{ECC929DB-DD5D-4E79-934E-B110D42122E4}" type="parTrans" cxnId="{7D1BF41A-C455-4330-8B43-C82FC8F2395E}">
      <dgm:prSet/>
      <dgm:spPr/>
      <dgm:t>
        <a:bodyPr/>
        <a:lstStyle/>
        <a:p>
          <a:endParaRPr lang="en-US"/>
        </a:p>
      </dgm:t>
    </dgm:pt>
    <dgm:pt modelId="{D1E3D22A-AAA3-4B3B-A04A-74A6904C716F}" type="sibTrans" cxnId="{7D1BF41A-C455-4330-8B43-C82FC8F2395E}">
      <dgm:prSet/>
      <dgm:spPr/>
      <dgm:t>
        <a:bodyPr/>
        <a:lstStyle/>
        <a:p>
          <a:endParaRPr lang="en-US"/>
        </a:p>
      </dgm:t>
    </dgm:pt>
    <dgm:pt modelId="{7AA612FB-A934-4B84-BA5B-24E4EC99DC6E}">
      <dgm:prSet/>
      <dgm:spPr/>
      <dgm:t>
        <a:bodyPr/>
        <a:lstStyle/>
        <a:p>
          <a:r>
            <a:rPr lang="en-US"/>
            <a:t>Conclusion</a:t>
          </a:r>
        </a:p>
      </dgm:t>
    </dgm:pt>
    <dgm:pt modelId="{05ABC89C-47A2-463E-B908-525ED4FACC5D}" type="parTrans" cxnId="{D64CAAB5-2736-47F7-AD07-643B91CF7B69}">
      <dgm:prSet/>
      <dgm:spPr/>
      <dgm:t>
        <a:bodyPr/>
        <a:lstStyle/>
        <a:p>
          <a:endParaRPr lang="en-US"/>
        </a:p>
      </dgm:t>
    </dgm:pt>
    <dgm:pt modelId="{BF5A1A44-2C32-4C13-BF71-B27CF580D682}" type="sibTrans" cxnId="{D64CAAB5-2736-47F7-AD07-643B91CF7B69}">
      <dgm:prSet/>
      <dgm:spPr/>
      <dgm:t>
        <a:bodyPr/>
        <a:lstStyle/>
        <a:p>
          <a:endParaRPr lang="en-US"/>
        </a:p>
      </dgm:t>
    </dgm:pt>
    <dgm:pt modelId="{CBC32195-8C07-4921-9F3D-EA914B759343}" type="pres">
      <dgm:prSet presAssocID="{35F37CBA-D613-4186-9C77-E534AF937B1D}" presName="diagram" presStyleCnt="0">
        <dgm:presLayoutVars>
          <dgm:dir/>
          <dgm:resizeHandles val="exact"/>
        </dgm:presLayoutVars>
      </dgm:prSet>
      <dgm:spPr/>
    </dgm:pt>
    <dgm:pt modelId="{832B1E1F-087B-4582-A02C-B7F7296F3140}" type="pres">
      <dgm:prSet presAssocID="{5924BDA6-826B-4BB0-894F-DB9F1D1FB28E}" presName="node" presStyleLbl="node1" presStyleIdx="0" presStyleCnt="12">
        <dgm:presLayoutVars>
          <dgm:bulletEnabled val="1"/>
        </dgm:presLayoutVars>
      </dgm:prSet>
      <dgm:spPr/>
    </dgm:pt>
    <dgm:pt modelId="{A8D2C36C-DD76-4671-A9ED-ECF0247488CE}" type="pres">
      <dgm:prSet presAssocID="{3C0E0A69-730F-4A2C-A9D0-340970AF85AA}" presName="sibTrans" presStyleCnt="0"/>
      <dgm:spPr/>
    </dgm:pt>
    <dgm:pt modelId="{190A27EF-7013-420E-9D47-5963FFF7EC5F}" type="pres">
      <dgm:prSet presAssocID="{AEB3B847-8546-4DE9-BBA9-F8357886239F}" presName="node" presStyleLbl="node1" presStyleIdx="1" presStyleCnt="12">
        <dgm:presLayoutVars>
          <dgm:bulletEnabled val="1"/>
        </dgm:presLayoutVars>
      </dgm:prSet>
      <dgm:spPr/>
    </dgm:pt>
    <dgm:pt modelId="{76F9F219-14FD-4441-9C65-3CD4A4D9373B}" type="pres">
      <dgm:prSet presAssocID="{EF744BEF-21FE-4C38-BB91-387E17923F23}" presName="sibTrans" presStyleCnt="0"/>
      <dgm:spPr/>
    </dgm:pt>
    <dgm:pt modelId="{BAD1845B-51FF-465A-96D1-D47E4FEE2ECD}" type="pres">
      <dgm:prSet presAssocID="{B42A5563-B1EC-444D-9B1F-BD22457F649B}" presName="node" presStyleLbl="node1" presStyleIdx="2" presStyleCnt="12">
        <dgm:presLayoutVars>
          <dgm:bulletEnabled val="1"/>
        </dgm:presLayoutVars>
      </dgm:prSet>
      <dgm:spPr/>
    </dgm:pt>
    <dgm:pt modelId="{2BFEC000-9631-4858-8FBC-18FD3E9BC648}" type="pres">
      <dgm:prSet presAssocID="{0152B7B4-8CB0-444F-952A-406C15294C1A}" presName="sibTrans" presStyleCnt="0"/>
      <dgm:spPr/>
    </dgm:pt>
    <dgm:pt modelId="{6BC9E82C-4950-4B77-B472-707F351D2228}" type="pres">
      <dgm:prSet presAssocID="{8CB4490F-EB60-4EF9-8334-881EC5F0AF35}" presName="node" presStyleLbl="node1" presStyleIdx="3" presStyleCnt="12">
        <dgm:presLayoutVars>
          <dgm:bulletEnabled val="1"/>
        </dgm:presLayoutVars>
      </dgm:prSet>
      <dgm:spPr/>
    </dgm:pt>
    <dgm:pt modelId="{3928C7EA-11AE-4210-897A-2D84B8869FA3}" type="pres">
      <dgm:prSet presAssocID="{CBD31B1D-19D4-46F7-895B-1CE481F45CCA}" presName="sibTrans" presStyleCnt="0"/>
      <dgm:spPr/>
    </dgm:pt>
    <dgm:pt modelId="{496B93F7-B46D-4309-A70B-A23A8C16E3A8}" type="pres">
      <dgm:prSet presAssocID="{F137EBE0-D8D8-40E0-9271-1483E0F7007C}" presName="node" presStyleLbl="node1" presStyleIdx="4" presStyleCnt="12">
        <dgm:presLayoutVars>
          <dgm:bulletEnabled val="1"/>
        </dgm:presLayoutVars>
      </dgm:prSet>
      <dgm:spPr/>
    </dgm:pt>
    <dgm:pt modelId="{22D30E29-AEEF-4C7C-82A3-1C1989A8DF35}" type="pres">
      <dgm:prSet presAssocID="{0F0C0302-1BB4-476A-9054-8CB617C947F1}" presName="sibTrans" presStyleCnt="0"/>
      <dgm:spPr/>
    </dgm:pt>
    <dgm:pt modelId="{40DCFE8F-93F7-4D81-BE59-7727277F874A}" type="pres">
      <dgm:prSet presAssocID="{B8A0C650-D568-44BC-A83D-E6BACF296586}" presName="node" presStyleLbl="node1" presStyleIdx="5" presStyleCnt="12">
        <dgm:presLayoutVars>
          <dgm:bulletEnabled val="1"/>
        </dgm:presLayoutVars>
      </dgm:prSet>
      <dgm:spPr/>
    </dgm:pt>
    <dgm:pt modelId="{5FD9D360-4F5A-43FD-8A78-E9F603831A28}" type="pres">
      <dgm:prSet presAssocID="{3E55C263-9424-4F33-A907-7BCB1DA048E1}" presName="sibTrans" presStyleCnt="0"/>
      <dgm:spPr/>
    </dgm:pt>
    <dgm:pt modelId="{5DE98658-6DA0-445D-B3F1-26E3A86501A0}" type="pres">
      <dgm:prSet presAssocID="{4CE12DE4-50DF-4382-BB42-99C1310DEC75}" presName="node" presStyleLbl="node1" presStyleIdx="6" presStyleCnt="12">
        <dgm:presLayoutVars>
          <dgm:bulletEnabled val="1"/>
        </dgm:presLayoutVars>
      </dgm:prSet>
      <dgm:spPr/>
    </dgm:pt>
    <dgm:pt modelId="{2F248C20-B98D-4582-B7D1-5967C23B1DF3}" type="pres">
      <dgm:prSet presAssocID="{3702B6BF-F619-49DC-84BE-D56CAAA88A52}" presName="sibTrans" presStyleCnt="0"/>
      <dgm:spPr/>
    </dgm:pt>
    <dgm:pt modelId="{C8CB048F-1B55-4DD5-BA8F-A743B1D336DE}" type="pres">
      <dgm:prSet presAssocID="{E56F0D19-9F9B-4FA4-9CAA-91609F201561}" presName="node" presStyleLbl="node1" presStyleIdx="7" presStyleCnt="12">
        <dgm:presLayoutVars>
          <dgm:bulletEnabled val="1"/>
        </dgm:presLayoutVars>
      </dgm:prSet>
      <dgm:spPr/>
    </dgm:pt>
    <dgm:pt modelId="{50DF8554-A75E-4DE8-B454-BC8B1FB0095B}" type="pres">
      <dgm:prSet presAssocID="{4DE499AC-0DFD-4CB8-B33C-48CAA9E1807B}" presName="sibTrans" presStyleCnt="0"/>
      <dgm:spPr/>
    </dgm:pt>
    <dgm:pt modelId="{19F9D09C-F0F3-4F39-9D54-E6F2874C25D0}" type="pres">
      <dgm:prSet presAssocID="{45626232-37FC-46B7-A79B-48EEB6C7BD42}" presName="node" presStyleLbl="node1" presStyleIdx="8" presStyleCnt="12">
        <dgm:presLayoutVars>
          <dgm:bulletEnabled val="1"/>
        </dgm:presLayoutVars>
      </dgm:prSet>
      <dgm:spPr/>
    </dgm:pt>
    <dgm:pt modelId="{1DC8B151-A168-47F9-A6B4-6E5A59C4C582}" type="pres">
      <dgm:prSet presAssocID="{84EA48DB-DBC5-45BC-B35D-1FB7C25DBA67}" presName="sibTrans" presStyleCnt="0"/>
      <dgm:spPr/>
    </dgm:pt>
    <dgm:pt modelId="{33B5DE71-8EC3-4C53-A053-7FE3E638AAC5}" type="pres">
      <dgm:prSet presAssocID="{37F138E3-B199-4546-BE44-300D93E6B0E9}" presName="node" presStyleLbl="node1" presStyleIdx="9" presStyleCnt="12">
        <dgm:presLayoutVars>
          <dgm:bulletEnabled val="1"/>
        </dgm:presLayoutVars>
      </dgm:prSet>
      <dgm:spPr/>
    </dgm:pt>
    <dgm:pt modelId="{C96EA14D-9358-4CD2-8D5A-264C66C792D8}" type="pres">
      <dgm:prSet presAssocID="{6D542CEE-A193-4204-9F9F-16AB38E6F4FA}" presName="sibTrans" presStyleCnt="0"/>
      <dgm:spPr/>
    </dgm:pt>
    <dgm:pt modelId="{9D4410A7-C033-4A30-B87C-F09D37ED8E3D}" type="pres">
      <dgm:prSet presAssocID="{BE4A47DD-D1DB-4775-AC9D-2BF923ED4988}" presName="node" presStyleLbl="node1" presStyleIdx="10" presStyleCnt="12">
        <dgm:presLayoutVars>
          <dgm:bulletEnabled val="1"/>
        </dgm:presLayoutVars>
      </dgm:prSet>
      <dgm:spPr/>
    </dgm:pt>
    <dgm:pt modelId="{23E2E1EA-EED6-4825-8BAC-378EE7F85F3A}" type="pres">
      <dgm:prSet presAssocID="{D1E3D22A-AAA3-4B3B-A04A-74A6904C716F}" presName="sibTrans" presStyleCnt="0"/>
      <dgm:spPr/>
    </dgm:pt>
    <dgm:pt modelId="{2DB1C823-E9EE-4150-8181-F0A9DB0C4F20}" type="pres">
      <dgm:prSet presAssocID="{7AA612FB-A934-4B84-BA5B-24E4EC99DC6E}" presName="node" presStyleLbl="node1" presStyleIdx="11" presStyleCnt="12">
        <dgm:presLayoutVars>
          <dgm:bulletEnabled val="1"/>
        </dgm:presLayoutVars>
      </dgm:prSet>
      <dgm:spPr/>
    </dgm:pt>
  </dgm:ptLst>
  <dgm:cxnLst>
    <dgm:cxn modelId="{9126DD16-982C-4194-A492-7BB11BEDAB6F}" type="presOf" srcId="{F137EBE0-D8D8-40E0-9271-1483E0F7007C}" destId="{496B93F7-B46D-4309-A70B-A23A8C16E3A8}" srcOrd="0" destOrd="0" presId="urn:microsoft.com/office/officeart/2005/8/layout/default"/>
    <dgm:cxn modelId="{7D1BF41A-C455-4330-8B43-C82FC8F2395E}" srcId="{35F37CBA-D613-4186-9C77-E534AF937B1D}" destId="{BE4A47DD-D1DB-4775-AC9D-2BF923ED4988}" srcOrd="10" destOrd="0" parTransId="{ECC929DB-DD5D-4E79-934E-B110D42122E4}" sibTransId="{D1E3D22A-AAA3-4B3B-A04A-74A6904C716F}"/>
    <dgm:cxn modelId="{0013181B-B766-4F68-99BF-615576F400BE}" type="presOf" srcId="{B8A0C650-D568-44BC-A83D-E6BACF296586}" destId="{40DCFE8F-93F7-4D81-BE59-7727277F874A}" srcOrd="0" destOrd="0" presId="urn:microsoft.com/office/officeart/2005/8/layout/default"/>
    <dgm:cxn modelId="{0E75E11E-4BEA-4A9C-8180-1EBB3DFE11F9}" type="presOf" srcId="{37F138E3-B199-4546-BE44-300D93E6B0E9}" destId="{33B5DE71-8EC3-4C53-A053-7FE3E638AAC5}" srcOrd="0" destOrd="0" presId="urn:microsoft.com/office/officeart/2005/8/layout/default"/>
    <dgm:cxn modelId="{5FAA0221-AF73-4251-B61A-087004288A9D}" srcId="{35F37CBA-D613-4186-9C77-E534AF937B1D}" destId="{4CE12DE4-50DF-4382-BB42-99C1310DEC75}" srcOrd="6" destOrd="0" parTransId="{7D121D53-6B68-4663-8583-E891BA6C4C8C}" sibTransId="{3702B6BF-F619-49DC-84BE-D56CAAA88A52}"/>
    <dgm:cxn modelId="{19BCA060-AFBC-41FE-AD76-13BA32E20BEC}" type="presOf" srcId="{4CE12DE4-50DF-4382-BB42-99C1310DEC75}" destId="{5DE98658-6DA0-445D-B3F1-26E3A86501A0}" srcOrd="0" destOrd="0" presId="urn:microsoft.com/office/officeart/2005/8/layout/default"/>
    <dgm:cxn modelId="{EA5EF545-ED66-4169-86B4-571F7F886EE3}" type="presOf" srcId="{5924BDA6-826B-4BB0-894F-DB9F1D1FB28E}" destId="{832B1E1F-087B-4582-A02C-B7F7296F3140}" srcOrd="0" destOrd="0" presId="urn:microsoft.com/office/officeart/2005/8/layout/default"/>
    <dgm:cxn modelId="{B71B5446-D0B2-4F11-B642-665D7E6B7EBE}" type="presOf" srcId="{BE4A47DD-D1DB-4775-AC9D-2BF923ED4988}" destId="{9D4410A7-C033-4A30-B87C-F09D37ED8E3D}" srcOrd="0" destOrd="0" presId="urn:microsoft.com/office/officeart/2005/8/layout/default"/>
    <dgm:cxn modelId="{4B65DC67-4A15-4FCF-98E8-45FFC85EFBD0}" type="presOf" srcId="{B42A5563-B1EC-444D-9B1F-BD22457F649B}" destId="{BAD1845B-51FF-465A-96D1-D47E4FEE2ECD}" srcOrd="0" destOrd="0" presId="urn:microsoft.com/office/officeart/2005/8/layout/default"/>
    <dgm:cxn modelId="{38280D4E-1073-4D61-9DA9-ACE8FBDDA47F}" srcId="{35F37CBA-D613-4186-9C77-E534AF937B1D}" destId="{B42A5563-B1EC-444D-9B1F-BD22457F649B}" srcOrd="2" destOrd="0" parTransId="{649758EA-7CF9-4A67-A77D-A53D70428F85}" sibTransId="{0152B7B4-8CB0-444F-952A-406C15294C1A}"/>
    <dgm:cxn modelId="{EDBA7655-9631-402C-B4A0-EAAA009E996F}" type="presOf" srcId="{AEB3B847-8546-4DE9-BBA9-F8357886239F}" destId="{190A27EF-7013-420E-9D47-5963FFF7EC5F}" srcOrd="0" destOrd="0" presId="urn:microsoft.com/office/officeart/2005/8/layout/default"/>
    <dgm:cxn modelId="{FA0EEE8D-0761-4D60-959D-1E5EE8524FBF}" srcId="{35F37CBA-D613-4186-9C77-E534AF937B1D}" destId="{8CB4490F-EB60-4EF9-8334-881EC5F0AF35}" srcOrd="3" destOrd="0" parTransId="{87029414-58F8-492F-9E84-8541625C090D}" sibTransId="{CBD31B1D-19D4-46F7-895B-1CE481F45CCA}"/>
    <dgm:cxn modelId="{35AB27A8-B846-4E73-83A7-0753FAD09B29}" type="presOf" srcId="{E56F0D19-9F9B-4FA4-9CAA-91609F201561}" destId="{C8CB048F-1B55-4DD5-BA8F-A743B1D336DE}" srcOrd="0" destOrd="0" presId="urn:microsoft.com/office/officeart/2005/8/layout/default"/>
    <dgm:cxn modelId="{6A3898A8-8A70-4640-8839-D015E3DAC28E}" srcId="{35F37CBA-D613-4186-9C77-E534AF937B1D}" destId="{AEB3B847-8546-4DE9-BBA9-F8357886239F}" srcOrd="1" destOrd="0" parTransId="{151CF00D-5DF0-455D-93FC-165D3B3C2789}" sibTransId="{EF744BEF-21FE-4C38-BB91-387E17923F23}"/>
    <dgm:cxn modelId="{C807E1AA-041B-423E-9DB8-677BB824FE61}" type="presOf" srcId="{45626232-37FC-46B7-A79B-48EEB6C7BD42}" destId="{19F9D09C-F0F3-4F39-9D54-E6F2874C25D0}" srcOrd="0" destOrd="0" presId="urn:microsoft.com/office/officeart/2005/8/layout/default"/>
    <dgm:cxn modelId="{D31F55AD-0A9E-4629-9309-97530D66AEBE}" srcId="{35F37CBA-D613-4186-9C77-E534AF937B1D}" destId="{45626232-37FC-46B7-A79B-48EEB6C7BD42}" srcOrd="8" destOrd="0" parTransId="{F44D4B42-A3C0-4805-A83F-DABABAD550A1}" sibTransId="{84EA48DB-DBC5-45BC-B35D-1FB7C25DBA67}"/>
    <dgm:cxn modelId="{D64CAAB5-2736-47F7-AD07-643B91CF7B69}" srcId="{35F37CBA-D613-4186-9C77-E534AF937B1D}" destId="{7AA612FB-A934-4B84-BA5B-24E4EC99DC6E}" srcOrd="11" destOrd="0" parTransId="{05ABC89C-47A2-463E-B908-525ED4FACC5D}" sibTransId="{BF5A1A44-2C32-4C13-BF71-B27CF580D682}"/>
    <dgm:cxn modelId="{933F0ABA-CBA7-46DD-9D9A-5D5D6811A63C}" type="presOf" srcId="{35F37CBA-D613-4186-9C77-E534AF937B1D}" destId="{CBC32195-8C07-4921-9F3D-EA914B759343}" srcOrd="0" destOrd="0" presId="urn:microsoft.com/office/officeart/2005/8/layout/default"/>
    <dgm:cxn modelId="{C1EF18D0-15BD-4D0E-9B49-2933DBCED10A}" srcId="{35F37CBA-D613-4186-9C77-E534AF937B1D}" destId="{37F138E3-B199-4546-BE44-300D93E6B0E9}" srcOrd="9" destOrd="0" parTransId="{D2B5FF4C-B7DA-4C80-949C-1D382A11F3B7}" sibTransId="{6D542CEE-A193-4204-9F9F-16AB38E6F4FA}"/>
    <dgm:cxn modelId="{639C59D9-780F-42A8-B6A1-F3D4D1492E10}" srcId="{35F37CBA-D613-4186-9C77-E534AF937B1D}" destId="{B8A0C650-D568-44BC-A83D-E6BACF296586}" srcOrd="5" destOrd="0" parTransId="{0FA5AB9E-9F94-47E1-B2FA-4C67E7A0C41A}" sibTransId="{3E55C263-9424-4F33-A907-7BCB1DA048E1}"/>
    <dgm:cxn modelId="{CF8BE0DB-C6A2-45D0-8D15-5314355848F7}" type="presOf" srcId="{8CB4490F-EB60-4EF9-8334-881EC5F0AF35}" destId="{6BC9E82C-4950-4B77-B472-707F351D2228}" srcOrd="0" destOrd="0" presId="urn:microsoft.com/office/officeart/2005/8/layout/default"/>
    <dgm:cxn modelId="{D53615E4-6FA5-4791-96FA-B881E81EF3DD}" type="presOf" srcId="{7AA612FB-A934-4B84-BA5B-24E4EC99DC6E}" destId="{2DB1C823-E9EE-4150-8181-F0A9DB0C4F20}" srcOrd="0" destOrd="0" presId="urn:microsoft.com/office/officeart/2005/8/layout/default"/>
    <dgm:cxn modelId="{0C7E72E7-E35A-4D7A-8B6D-B3F895091E89}" srcId="{35F37CBA-D613-4186-9C77-E534AF937B1D}" destId="{E56F0D19-9F9B-4FA4-9CAA-91609F201561}" srcOrd="7" destOrd="0" parTransId="{95F731FB-F514-4538-ADEE-BBDFF58F92C7}" sibTransId="{4DE499AC-0DFD-4CB8-B33C-48CAA9E1807B}"/>
    <dgm:cxn modelId="{4C09FCF1-A064-4A11-966E-0E44322B2D24}" srcId="{35F37CBA-D613-4186-9C77-E534AF937B1D}" destId="{5924BDA6-826B-4BB0-894F-DB9F1D1FB28E}" srcOrd="0" destOrd="0" parTransId="{C944FCCD-8F61-4ED1-AB8A-EDFE047CD64D}" sibTransId="{3C0E0A69-730F-4A2C-A9D0-340970AF85AA}"/>
    <dgm:cxn modelId="{2B76A3FB-159A-4364-BAFA-BB92E8B076F6}" srcId="{35F37CBA-D613-4186-9C77-E534AF937B1D}" destId="{F137EBE0-D8D8-40E0-9271-1483E0F7007C}" srcOrd="4" destOrd="0" parTransId="{DB9C34EB-C48F-42B6-8AD5-D594E0A8D719}" sibTransId="{0F0C0302-1BB4-476A-9054-8CB617C947F1}"/>
    <dgm:cxn modelId="{644FA69C-0A0B-43F5-8E8E-BCD731AF31DA}" type="presParOf" srcId="{CBC32195-8C07-4921-9F3D-EA914B759343}" destId="{832B1E1F-087B-4582-A02C-B7F7296F3140}" srcOrd="0" destOrd="0" presId="urn:microsoft.com/office/officeart/2005/8/layout/default"/>
    <dgm:cxn modelId="{D08DF097-6AA5-4B49-BE25-850F595BB0D4}" type="presParOf" srcId="{CBC32195-8C07-4921-9F3D-EA914B759343}" destId="{A8D2C36C-DD76-4671-A9ED-ECF0247488CE}" srcOrd="1" destOrd="0" presId="urn:microsoft.com/office/officeart/2005/8/layout/default"/>
    <dgm:cxn modelId="{63D5F9E5-F515-46F9-9CDC-F44B96C58B96}" type="presParOf" srcId="{CBC32195-8C07-4921-9F3D-EA914B759343}" destId="{190A27EF-7013-420E-9D47-5963FFF7EC5F}" srcOrd="2" destOrd="0" presId="urn:microsoft.com/office/officeart/2005/8/layout/default"/>
    <dgm:cxn modelId="{8E5D2FBD-3B53-4577-9304-4C1AAF341374}" type="presParOf" srcId="{CBC32195-8C07-4921-9F3D-EA914B759343}" destId="{76F9F219-14FD-4441-9C65-3CD4A4D9373B}" srcOrd="3" destOrd="0" presId="urn:microsoft.com/office/officeart/2005/8/layout/default"/>
    <dgm:cxn modelId="{12DB04CB-98FC-40C9-B2BF-DB471B458250}" type="presParOf" srcId="{CBC32195-8C07-4921-9F3D-EA914B759343}" destId="{BAD1845B-51FF-465A-96D1-D47E4FEE2ECD}" srcOrd="4" destOrd="0" presId="urn:microsoft.com/office/officeart/2005/8/layout/default"/>
    <dgm:cxn modelId="{6BEF7243-2F6B-407D-B52B-9E7AB48E0AE1}" type="presParOf" srcId="{CBC32195-8C07-4921-9F3D-EA914B759343}" destId="{2BFEC000-9631-4858-8FBC-18FD3E9BC648}" srcOrd="5" destOrd="0" presId="urn:microsoft.com/office/officeart/2005/8/layout/default"/>
    <dgm:cxn modelId="{0321553E-BE26-4DCA-B46A-83DA7F541DC8}" type="presParOf" srcId="{CBC32195-8C07-4921-9F3D-EA914B759343}" destId="{6BC9E82C-4950-4B77-B472-707F351D2228}" srcOrd="6" destOrd="0" presId="urn:microsoft.com/office/officeart/2005/8/layout/default"/>
    <dgm:cxn modelId="{118513F5-F3E8-4722-845E-4EC0809FED10}" type="presParOf" srcId="{CBC32195-8C07-4921-9F3D-EA914B759343}" destId="{3928C7EA-11AE-4210-897A-2D84B8869FA3}" srcOrd="7" destOrd="0" presId="urn:microsoft.com/office/officeart/2005/8/layout/default"/>
    <dgm:cxn modelId="{354082C5-66DD-4AD0-BA62-EA49996CA79C}" type="presParOf" srcId="{CBC32195-8C07-4921-9F3D-EA914B759343}" destId="{496B93F7-B46D-4309-A70B-A23A8C16E3A8}" srcOrd="8" destOrd="0" presId="urn:microsoft.com/office/officeart/2005/8/layout/default"/>
    <dgm:cxn modelId="{168C9FD3-DCF5-4FCC-89C4-998ED9D9F137}" type="presParOf" srcId="{CBC32195-8C07-4921-9F3D-EA914B759343}" destId="{22D30E29-AEEF-4C7C-82A3-1C1989A8DF35}" srcOrd="9" destOrd="0" presId="urn:microsoft.com/office/officeart/2005/8/layout/default"/>
    <dgm:cxn modelId="{C31B64F4-5F1B-4D0B-BD05-1FC070FE2B2D}" type="presParOf" srcId="{CBC32195-8C07-4921-9F3D-EA914B759343}" destId="{40DCFE8F-93F7-4D81-BE59-7727277F874A}" srcOrd="10" destOrd="0" presId="urn:microsoft.com/office/officeart/2005/8/layout/default"/>
    <dgm:cxn modelId="{6E500993-A401-424F-AE74-56F4CAB9D5AD}" type="presParOf" srcId="{CBC32195-8C07-4921-9F3D-EA914B759343}" destId="{5FD9D360-4F5A-43FD-8A78-E9F603831A28}" srcOrd="11" destOrd="0" presId="urn:microsoft.com/office/officeart/2005/8/layout/default"/>
    <dgm:cxn modelId="{E0995CA4-A02F-4168-AF37-42F3E1519127}" type="presParOf" srcId="{CBC32195-8C07-4921-9F3D-EA914B759343}" destId="{5DE98658-6DA0-445D-B3F1-26E3A86501A0}" srcOrd="12" destOrd="0" presId="urn:microsoft.com/office/officeart/2005/8/layout/default"/>
    <dgm:cxn modelId="{B000A2C2-7C3B-4005-AFA1-F642B46F85E4}" type="presParOf" srcId="{CBC32195-8C07-4921-9F3D-EA914B759343}" destId="{2F248C20-B98D-4582-B7D1-5967C23B1DF3}" srcOrd="13" destOrd="0" presId="urn:microsoft.com/office/officeart/2005/8/layout/default"/>
    <dgm:cxn modelId="{E051298A-6822-4B41-8492-C8EDB1D13A21}" type="presParOf" srcId="{CBC32195-8C07-4921-9F3D-EA914B759343}" destId="{C8CB048F-1B55-4DD5-BA8F-A743B1D336DE}" srcOrd="14" destOrd="0" presId="urn:microsoft.com/office/officeart/2005/8/layout/default"/>
    <dgm:cxn modelId="{DC4081A5-E9E5-454F-A4F5-F30C8AA5B8E2}" type="presParOf" srcId="{CBC32195-8C07-4921-9F3D-EA914B759343}" destId="{50DF8554-A75E-4DE8-B454-BC8B1FB0095B}" srcOrd="15" destOrd="0" presId="urn:microsoft.com/office/officeart/2005/8/layout/default"/>
    <dgm:cxn modelId="{DD4B2282-D302-4D05-BBEE-287BB181D967}" type="presParOf" srcId="{CBC32195-8C07-4921-9F3D-EA914B759343}" destId="{19F9D09C-F0F3-4F39-9D54-E6F2874C25D0}" srcOrd="16" destOrd="0" presId="urn:microsoft.com/office/officeart/2005/8/layout/default"/>
    <dgm:cxn modelId="{270B1220-F3E8-49BD-B4C9-D19F56CC9A49}" type="presParOf" srcId="{CBC32195-8C07-4921-9F3D-EA914B759343}" destId="{1DC8B151-A168-47F9-A6B4-6E5A59C4C582}" srcOrd="17" destOrd="0" presId="urn:microsoft.com/office/officeart/2005/8/layout/default"/>
    <dgm:cxn modelId="{DE1638BD-362E-4F3F-AE9A-1D5CCBD8A7DD}" type="presParOf" srcId="{CBC32195-8C07-4921-9F3D-EA914B759343}" destId="{33B5DE71-8EC3-4C53-A053-7FE3E638AAC5}" srcOrd="18" destOrd="0" presId="urn:microsoft.com/office/officeart/2005/8/layout/default"/>
    <dgm:cxn modelId="{9A5E6C06-6A91-4AB4-A081-CCDE4C335F9E}" type="presParOf" srcId="{CBC32195-8C07-4921-9F3D-EA914B759343}" destId="{C96EA14D-9358-4CD2-8D5A-264C66C792D8}" srcOrd="19" destOrd="0" presId="urn:microsoft.com/office/officeart/2005/8/layout/default"/>
    <dgm:cxn modelId="{1BABD788-053F-4D11-897B-6C15C86CA58A}" type="presParOf" srcId="{CBC32195-8C07-4921-9F3D-EA914B759343}" destId="{9D4410A7-C033-4A30-B87C-F09D37ED8E3D}" srcOrd="20" destOrd="0" presId="urn:microsoft.com/office/officeart/2005/8/layout/default"/>
    <dgm:cxn modelId="{42B4D707-1226-49AB-8666-A1CB9AAFEA13}" type="presParOf" srcId="{CBC32195-8C07-4921-9F3D-EA914B759343}" destId="{23E2E1EA-EED6-4825-8BAC-378EE7F85F3A}" srcOrd="21" destOrd="0" presId="urn:microsoft.com/office/officeart/2005/8/layout/default"/>
    <dgm:cxn modelId="{1A7DEAFE-A785-4DCD-A34E-19903984AD02}" type="presParOf" srcId="{CBC32195-8C07-4921-9F3D-EA914B759343}" destId="{2DB1C823-E9EE-4150-8181-F0A9DB0C4F20}"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5D9E4-6C73-4E16-B182-D59EB5760CD6}" type="doc">
      <dgm:prSet loTypeId="urn:microsoft.com/office/officeart/2005/8/layout/process5" loCatId="process" qsTypeId="urn:microsoft.com/office/officeart/2005/8/quickstyle/simple1" qsCatId="simple" csTypeId="urn:microsoft.com/office/officeart/2005/8/colors/accent4_2" csCatId="accent4"/>
      <dgm:spPr/>
      <dgm:t>
        <a:bodyPr/>
        <a:lstStyle/>
        <a:p>
          <a:endParaRPr lang="en-US"/>
        </a:p>
      </dgm:t>
    </dgm:pt>
    <dgm:pt modelId="{963A68D8-78D8-42D8-A585-EBB2B7E751B6}">
      <dgm:prSet/>
      <dgm:spPr/>
      <dgm:t>
        <a:bodyPr/>
        <a:lstStyle/>
        <a:p>
          <a:r>
            <a:rPr lang="en-US"/>
            <a:t>Diseases found in agricultural crops is a major threat that cause production and economic losses as well as reduction in both quality and quantity of agricultural products.</a:t>
          </a:r>
        </a:p>
      </dgm:t>
    </dgm:pt>
    <dgm:pt modelId="{C9DF875A-8110-4DE0-B533-DF8FBC856244}" type="parTrans" cxnId="{C19986ED-A957-435B-AA2F-9116E093EDD6}">
      <dgm:prSet/>
      <dgm:spPr/>
      <dgm:t>
        <a:bodyPr/>
        <a:lstStyle/>
        <a:p>
          <a:endParaRPr lang="en-US"/>
        </a:p>
      </dgm:t>
    </dgm:pt>
    <dgm:pt modelId="{CC1628CF-A33D-48AF-A72A-9681FA3C5FB3}" type="sibTrans" cxnId="{C19986ED-A957-435B-AA2F-9116E093EDD6}">
      <dgm:prSet/>
      <dgm:spPr/>
      <dgm:t>
        <a:bodyPr/>
        <a:lstStyle/>
        <a:p>
          <a:endParaRPr lang="en-US"/>
        </a:p>
      </dgm:t>
    </dgm:pt>
    <dgm:pt modelId="{DEF2764F-4B07-478D-B618-5200FD62508F}">
      <dgm:prSet/>
      <dgm:spPr/>
      <dgm:t>
        <a:bodyPr/>
        <a:lstStyle/>
        <a:p>
          <a:r>
            <a:rPr lang="en-US"/>
            <a:t>In India 70% of population depend on agriculture and  contributes 17% towards the GDP of country. </a:t>
          </a:r>
        </a:p>
      </dgm:t>
    </dgm:pt>
    <dgm:pt modelId="{4F1C4C40-FBD6-408C-9ED5-A006C80B80F7}" type="parTrans" cxnId="{2EE057C3-7A02-4511-8706-FC7D1DED5A17}">
      <dgm:prSet/>
      <dgm:spPr/>
      <dgm:t>
        <a:bodyPr/>
        <a:lstStyle/>
        <a:p>
          <a:endParaRPr lang="en-US"/>
        </a:p>
      </dgm:t>
    </dgm:pt>
    <dgm:pt modelId="{0B1E4D62-03FF-4142-97D0-090055BB5E54}" type="sibTrans" cxnId="{2EE057C3-7A02-4511-8706-FC7D1DED5A17}">
      <dgm:prSet/>
      <dgm:spPr/>
      <dgm:t>
        <a:bodyPr/>
        <a:lstStyle/>
        <a:p>
          <a:endParaRPr lang="en-US"/>
        </a:p>
      </dgm:t>
    </dgm:pt>
    <dgm:pt modelId="{05FDA7DF-337E-4FE1-855D-80FFC3E5102B}">
      <dgm:prSet/>
      <dgm:spPr/>
      <dgm:t>
        <a:bodyPr/>
        <a:lstStyle/>
        <a:p>
          <a:r>
            <a:rPr lang="en-US"/>
            <a:t>Farmers experience great difficulties in switching from one disease control policy to another. The naked eye observation of experts is the traditional approach, this method can be time  consuming, expensive and inaccurate.</a:t>
          </a:r>
        </a:p>
      </dgm:t>
    </dgm:pt>
    <dgm:pt modelId="{A6DF0346-368D-497F-BEB2-143B0C5CB7DF}" type="parTrans" cxnId="{6F92F4C9-1A51-43FC-81EB-F8125D77D246}">
      <dgm:prSet/>
      <dgm:spPr/>
      <dgm:t>
        <a:bodyPr/>
        <a:lstStyle/>
        <a:p>
          <a:endParaRPr lang="en-US"/>
        </a:p>
      </dgm:t>
    </dgm:pt>
    <dgm:pt modelId="{1A8F1EB6-2E7F-4C65-BB2A-62AF8F804394}" type="sibTrans" cxnId="{6F92F4C9-1A51-43FC-81EB-F8125D77D246}">
      <dgm:prSet/>
      <dgm:spPr/>
      <dgm:t>
        <a:bodyPr/>
        <a:lstStyle/>
        <a:p>
          <a:endParaRPr lang="en-US"/>
        </a:p>
      </dgm:t>
    </dgm:pt>
    <dgm:pt modelId="{CA7E4DD3-E964-48BF-9713-068484A5B0EA}">
      <dgm:prSet/>
      <dgm:spPr/>
      <dgm:t>
        <a:bodyPr/>
        <a:lstStyle/>
        <a:p>
          <a:r>
            <a:rPr lang="en-US"/>
            <a:t>The crop losses can be minimized by applying pesticides or its equivalent to combat the effect of specific pathogens, if diseases are correctly diagnosed and identified early. </a:t>
          </a:r>
        </a:p>
      </dgm:t>
    </dgm:pt>
    <dgm:pt modelId="{DF82E5C3-F45E-455D-BFFC-AB7EDF148E39}" type="parTrans" cxnId="{4409FD28-9053-477A-B679-BB735AFC9B04}">
      <dgm:prSet/>
      <dgm:spPr/>
      <dgm:t>
        <a:bodyPr/>
        <a:lstStyle/>
        <a:p>
          <a:endParaRPr lang="en-US"/>
        </a:p>
      </dgm:t>
    </dgm:pt>
    <dgm:pt modelId="{9C617417-B2AE-4368-A074-C01E4293F791}" type="sibTrans" cxnId="{4409FD28-9053-477A-B679-BB735AFC9B04}">
      <dgm:prSet/>
      <dgm:spPr/>
      <dgm:t>
        <a:bodyPr/>
        <a:lstStyle/>
        <a:p>
          <a:endParaRPr lang="en-US"/>
        </a:p>
      </dgm:t>
    </dgm:pt>
    <dgm:pt modelId="{B48358D8-DCE6-4175-83B6-765C68F5178B}" type="pres">
      <dgm:prSet presAssocID="{3035D9E4-6C73-4E16-B182-D59EB5760CD6}" presName="diagram" presStyleCnt="0">
        <dgm:presLayoutVars>
          <dgm:dir/>
          <dgm:resizeHandles val="exact"/>
        </dgm:presLayoutVars>
      </dgm:prSet>
      <dgm:spPr/>
    </dgm:pt>
    <dgm:pt modelId="{543F1DD3-F0EE-48B7-BF46-A1701276FBA7}" type="pres">
      <dgm:prSet presAssocID="{963A68D8-78D8-42D8-A585-EBB2B7E751B6}" presName="node" presStyleLbl="node1" presStyleIdx="0" presStyleCnt="4">
        <dgm:presLayoutVars>
          <dgm:bulletEnabled val="1"/>
        </dgm:presLayoutVars>
      </dgm:prSet>
      <dgm:spPr/>
    </dgm:pt>
    <dgm:pt modelId="{408B5717-00B7-4486-9417-040A056FC20B}" type="pres">
      <dgm:prSet presAssocID="{CC1628CF-A33D-48AF-A72A-9681FA3C5FB3}" presName="sibTrans" presStyleLbl="sibTrans2D1" presStyleIdx="0" presStyleCnt="3"/>
      <dgm:spPr/>
    </dgm:pt>
    <dgm:pt modelId="{92B39D47-5C46-4D1B-82F5-B9564AC48B56}" type="pres">
      <dgm:prSet presAssocID="{CC1628CF-A33D-48AF-A72A-9681FA3C5FB3}" presName="connectorText" presStyleLbl="sibTrans2D1" presStyleIdx="0" presStyleCnt="3"/>
      <dgm:spPr/>
    </dgm:pt>
    <dgm:pt modelId="{4C3300D4-34B1-4C1D-A382-3F57BFCB08E5}" type="pres">
      <dgm:prSet presAssocID="{DEF2764F-4B07-478D-B618-5200FD62508F}" presName="node" presStyleLbl="node1" presStyleIdx="1" presStyleCnt="4">
        <dgm:presLayoutVars>
          <dgm:bulletEnabled val="1"/>
        </dgm:presLayoutVars>
      </dgm:prSet>
      <dgm:spPr/>
    </dgm:pt>
    <dgm:pt modelId="{10139F87-BC62-4CC8-8ABE-D02A78778033}" type="pres">
      <dgm:prSet presAssocID="{0B1E4D62-03FF-4142-97D0-090055BB5E54}" presName="sibTrans" presStyleLbl="sibTrans2D1" presStyleIdx="1" presStyleCnt="3"/>
      <dgm:spPr/>
    </dgm:pt>
    <dgm:pt modelId="{41FE8CFB-CA10-47AE-8DD7-8E12086964AB}" type="pres">
      <dgm:prSet presAssocID="{0B1E4D62-03FF-4142-97D0-090055BB5E54}" presName="connectorText" presStyleLbl="sibTrans2D1" presStyleIdx="1" presStyleCnt="3"/>
      <dgm:spPr/>
    </dgm:pt>
    <dgm:pt modelId="{5760ADD1-2365-4183-AA43-9AB91E79E3DF}" type="pres">
      <dgm:prSet presAssocID="{05FDA7DF-337E-4FE1-855D-80FFC3E5102B}" presName="node" presStyleLbl="node1" presStyleIdx="2" presStyleCnt="4">
        <dgm:presLayoutVars>
          <dgm:bulletEnabled val="1"/>
        </dgm:presLayoutVars>
      </dgm:prSet>
      <dgm:spPr/>
    </dgm:pt>
    <dgm:pt modelId="{910C51E7-F3D4-48B4-A188-E518C25868EC}" type="pres">
      <dgm:prSet presAssocID="{1A8F1EB6-2E7F-4C65-BB2A-62AF8F804394}" presName="sibTrans" presStyleLbl="sibTrans2D1" presStyleIdx="2" presStyleCnt="3"/>
      <dgm:spPr/>
    </dgm:pt>
    <dgm:pt modelId="{56FDCC9C-FEE6-422D-9691-4D101ACD2130}" type="pres">
      <dgm:prSet presAssocID="{1A8F1EB6-2E7F-4C65-BB2A-62AF8F804394}" presName="connectorText" presStyleLbl="sibTrans2D1" presStyleIdx="2" presStyleCnt="3"/>
      <dgm:spPr/>
    </dgm:pt>
    <dgm:pt modelId="{20A3473A-A699-4A33-B86B-D4F1C06A9854}" type="pres">
      <dgm:prSet presAssocID="{CA7E4DD3-E964-48BF-9713-068484A5B0EA}" presName="node" presStyleLbl="node1" presStyleIdx="3" presStyleCnt="4">
        <dgm:presLayoutVars>
          <dgm:bulletEnabled val="1"/>
        </dgm:presLayoutVars>
      </dgm:prSet>
      <dgm:spPr/>
    </dgm:pt>
  </dgm:ptLst>
  <dgm:cxnLst>
    <dgm:cxn modelId="{E30F5327-9C4D-42BB-9FF0-5A8C9A3C63B8}" type="presOf" srcId="{CA7E4DD3-E964-48BF-9713-068484A5B0EA}" destId="{20A3473A-A699-4A33-B86B-D4F1C06A9854}" srcOrd="0" destOrd="0" presId="urn:microsoft.com/office/officeart/2005/8/layout/process5"/>
    <dgm:cxn modelId="{4409FD28-9053-477A-B679-BB735AFC9B04}" srcId="{3035D9E4-6C73-4E16-B182-D59EB5760CD6}" destId="{CA7E4DD3-E964-48BF-9713-068484A5B0EA}" srcOrd="3" destOrd="0" parTransId="{DF82E5C3-F45E-455D-BFFC-AB7EDF148E39}" sibTransId="{9C617417-B2AE-4368-A074-C01E4293F791}"/>
    <dgm:cxn modelId="{1F60D23C-00BF-4BA0-9C08-FEDF4C0E7DD4}" type="presOf" srcId="{0B1E4D62-03FF-4142-97D0-090055BB5E54}" destId="{41FE8CFB-CA10-47AE-8DD7-8E12086964AB}" srcOrd="1" destOrd="0" presId="urn:microsoft.com/office/officeart/2005/8/layout/process5"/>
    <dgm:cxn modelId="{0053F75E-A3CB-4DC0-A9E7-782D3DD9D896}" type="presOf" srcId="{1A8F1EB6-2E7F-4C65-BB2A-62AF8F804394}" destId="{56FDCC9C-FEE6-422D-9691-4D101ACD2130}" srcOrd="1" destOrd="0" presId="urn:microsoft.com/office/officeart/2005/8/layout/process5"/>
    <dgm:cxn modelId="{C149AA83-1D08-4F75-B7C8-23B3756B2E13}" type="presOf" srcId="{3035D9E4-6C73-4E16-B182-D59EB5760CD6}" destId="{B48358D8-DCE6-4175-83B6-765C68F5178B}" srcOrd="0" destOrd="0" presId="urn:microsoft.com/office/officeart/2005/8/layout/process5"/>
    <dgm:cxn modelId="{9DBB5884-E6E0-4EB6-BC88-A824FF893989}" type="presOf" srcId="{1A8F1EB6-2E7F-4C65-BB2A-62AF8F804394}" destId="{910C51E7-F3D4-48B4-A188-E518C25868EC}" srcOrd="0" destOrd="0" presId="urn:microsoft.com/office/officeart/2005/8/layout/process5"/>
    <dgm:cxn modelId="{2EE057C3-7A02-4511-8706-FC7D1DED5A17}" srcId="{3035D9E4-6C73-4E16-B182-D59EB5760CD6}" destId="{DEF2764F-4B07-478D-B618-5200FD62508F}" srcOrd="1" destOrd="0" parTransId="{4F1C4C40-FBD6-408C-9ED5-A006C80B80F7}" sibTransId="{0B1E4D62-03FF-4142-97D0-090055BB5E54}"/>
    <dgm:cxn modelId="{6F92F4C9-1A51-43FC-81EB-F8125D77D246}" srcId="{3035D9E4-6C73-4E16-B182-D59EB5760CD6}" destId="{05FDA7DF-337E-4FE1-855D-80FFC3E5102B}" srcOrd="2" destOrd="0" parTransId="{A6DF0346-368D-497F-BEB2-143B0C5CB7DF}" sibTransId="{1A8F1EB6-2E7F-4C65-BB2A-62AF8F804394}"/>
    <dgm:cxn modelId="{437A74CA-272B-4784-B988-2EC6AA549563}" type="presOf" srcId="{CC1628CF-A33D-48AF-A72A-9681FA3C5FB3}" destId="{408B5717-00B7-4486-9417-040A056FC20B}" srcOrd="0" destOrd="0" presId="urn:microsoft.com/office/officeart/2005/8/layout/process5"/>
    <dgm:cxn modelId="{58C247CD-067A-43B3-9A9B-39181E5EF1BC}" type="presOf" srcId="{DEF2764F-4B07-478D-B618-5200FD62508F}" destId="{4C3300D4-34B1-4C1D-A382-3F57BFCB08E5}" srcOrd="0" destOrd="0" presId="urn:microsoft.com/office/officeart/2005/8/layout/process5"/>
    <dgm:cxn modelId="{2625CBD7-EEE3-4F18-9186-C752D495608A}" type="presOf" srcId="{0B1E4D62-03FF-4142-97D0-090055BB5E54}" destId="{10139F87-BC62-4CC8-8ABE-D02A78778033}" srcOrd="0" destOrd="0" presId="urn:microsoft.com/office/officeart/2005/8/layout/process5"/>
    <dgm:cxn modelId="{204B3AE7-DDF6-42A3-A73C-D8CB5EEEC3AB}" type="presOf" srcId="{CC1628CF-A33D-48AF-A72A-9681FA3C5FB3}" destId="{92B39D47-5C46-4D1B-82F5-B9564AC48B56}" srcOrd="1" destOrd="0" presId="urn:microsoft.com/office/officeart/2005/8/layout/process5"/>
    <dgm:cxn modelId="{1B9F4AEA-0264-4829-9AA6-03C6D885E083}" type="presOf" srcId="{05FDA7DF-337E-4FE1-855D-80FFC3E5102B}" destId="{5760ADD1-2365-4183-AA43-9AB91E79E3DF}" srcOrd="0" destOrd="0" presId="urn:microsoft.com/office/officeart/2005/8/layout/process5"/>
    <dgm:cxn modelId="{C19986ED-A957-435B-AA2F-9116E093EDD6}" srcId="{3035D9E4-6C73-4E16-B182-D59EB5760CD6}" destId="{963A68D8-78D8-42D8-A585-EBB2B7E751B6}" srcOrd="0" destOrd="0" parTransId="{C9DF875A-8110-4DE0-B533-DF8FBC856244}" sibTransId="{CC1628CF-A33D-48AF-A72A-9681FA3C5FB3}"/>
    <dgm:cxn modelId="{648AE7ED-FCF5-48E4-83BA-D55E60D4F8E0}" type="presOf" srcId="{963A68D8-78D8-42D8-A585-EBB2B7E751B6}" destId="{543F1DD3-F0EE-48B7-BF46-A1701276FBA7}" srcOrd="0" destOrd="0" presId="urn:microsoft.com/office/officeart/2005/8/layout/process5"/>
    <dgm:cxn modelId="{01C27DCD-CA0C-4951-8018-19AB0C7EE395}" type="presParOf" srcId="{B48358D8-DCE6-4175-83B6-765C68F5178B}" destId="{543F1DD3-F0EE-48B7-BF46-A1701276FBA7}" srcOrd="0" destOrd="0" presId="urn:microsoft.com/office/officeart/2005/8/layout/process5"/>
    <dgm:cxn modelId="{D5EEF66F-EE87-41EF-A44D-8F59F5028A3D}" type="presParOf" srcId="{B48358D8-DCE6-4175-83B6-765C68F5178B}" destId="{408B5717-00B7-4486-9417-040A056FC20B}" srcOrd="1" destOrd="0" presId="urn:microsoft.com/office/officeart/2005/8/layout/process5"/>
    <dgm:cxn modelId="{7AB1DB89-F3E8-4957-933E-2B85E29CFD89}" type="presParOf" srcId="{408B5717-00B7-4486-9417-040A056FC20B}" destId="{92B39D47-5C46-4D1B-82F5-B9564AC48B56}" srcOrd="0" destOrd="0" presId="urn:microsoft.com/office/officeart/2005/8/layout/process5"/>
    <dgm:cxn modelId="{A0B66A69-7A8E-45E5-B068-90DAA35DC1E7}" type="presParOf" srcId="{B48358D8-DCE6-4175-83B6-765C68F5178B}" destId="{4C3300D4-34B1-4C1D-A382-3F57BFCB08E5}" srcOrd="2" destOrd="0" presId="urn:microsoft.com/office/officeart/2005/8/layout/process5"/>
    <dgm:cxn modelId="{85A51094-1EB8-4E2D-9F34-E73D72561241}" type="presParOf" srcId="{B48358D8-DCE6-4175-83B6-765C68F5178B}" destId="{10139F87-BC62-4CC8-8ABE-D02A78778033}" srcOrd="3" destOrd="0" presId="urn:microsoft.com/office/officeart/2005/8/layout/process5"/>
    <dgm:cxn modelId="{17C07E28-7A2D-4C8E-9504-85C592F41217}" type="presParOf" srcId="{10139F87-BC62-4CC8-8ABE-D02A78778033}" destId="{41FE8CFB-CA10-47AE-8DD7-8E12086964AB}" srcOrd="0" destOrd="0" presId="urn:microsoft.com/office/officeart/2005/8/layout/process5"/>
    <dgm:cxn modelId="{5C23DF22-62AF-43BF-B3F0-209D09A81C4A}" type="presParOf" srcId="{B48358D8-DCE6-4175-83B6-765C68F5178B}" destId="{5760ADD1-2365-4183-AA43-9AB91E79E3DF}" srcOrd="4" destOrd="0" presId="urn:microsoft.com/office/officeart/2005/8/layout/process5"/>
    <dgm:cxn modelId="{7142A26C-C1A1-4FE0-9DFE-DF62B78D5053}" type="presParOf" srcId="{B48358D8-DCE6-4175-83B6-765C68F5178B}" destId="{910C51E7-F3D4-48B4-A188-E518C25868EC}" srcOrd="5" destOrd="0" presId="urn:microsoft.com/office/officeart/2005/8/layout/process5"/>
    <dgm:cxn modelId="{02CF290B-2C49-45B6-AE80-799C08D9108B}" type="presParOf" srcId="{910C51E7-F3D4-48B4-A188-E518C25868EC}" destId="{56FDCC9C-FEE6-422D-9691-4D101ACD2130}" srcOrd="0" destOrd="0" presId="urn:microsoft.com/office/officeart/2005/8/layout/process5"/>
    <dgm:cxn modelId="{E3032FD2-DB83-42C8-9462-92865B1006DF}" type="presParOf" srcId="{B48358D8-DCE6-4175-83B6-765C68F5178B}" destId="{20A3473A-A699-4A33-B86B-D4F1C06A9854}"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DDF85A-E3A8-43D8-9595-E19E6BF6D67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036CA6-77C8-49F8-A07C-5B75CDE820CE}">
      <dgm:prSet/>
      <dgm:spPr/>
      <dgm:t>
        <a:bodyPr/>
        <a:lstStyle/>
        <a:p>
          <a:r>
            <a:rPr lang="en-US"/>
            <a:t>The main advantage of automatic plant disease detection is to protect crop production from quantitative losses. </a:t>
          </a:r>
        </a:p>
      </dgm:t>
    </dgm:pt>
    <dgm:pt modelId="{0989FB6C-D07F-4764-BAD7-3107773D7382}" type="parTrans" cxnId="{832047AD-5B69-480A-97FD-EFB15F558037}">
      <dgm:prSet/>
      <dgm:spPr/>
      <dgm:t>
        <a:bodyPr/>
        <a:lstStyle/>
        <a:p>
          <a:endParaRPr lang="en-US"/>
        </a:p>
      </dgm:t>
    </dgm:pt>
    <dgm:pt modelId="{FCB5EF3D-D054-4427-A484-0122EB989077}" type="sibTrans" cxnId="{832047AD-5B69-480A-97FD-EFB15F558037}">
      <dgm:prSet/>
      <dgm:spPr/>
      <dgm:t>
        <a:bodyPr/>
        <a:lstStyle/>
        <a:p>
          <a:endParaRPr lang="en-US"/>
        </a:p>
      </dgm:t>
    </dgm:pt>
    <dgm:pt modelId="{45C600F0-A321-400E-95C1-CB855586D937}">
      <dgm:prSet/>
      <dgm:spPr/>
      <dgm:t>
        <a:bodyPr/>
        <a:lstStyle/>
        <a:p>
          <a:r>
            <a:rPr lang="en-US"/>
            <a:t>Automatic detection of plant disease is essential as it may prove benefits in monitoring large fields of crops and thus automatically detect the symptoms of diseases as soon as they appear on plant leaves.</a:t>
          </a:r>
        </a:p>
      </dgm:t>
    </dgm:pt>
    <dgm:pt modelId="{0EAB108F-0E67-4735-B75D-069BC09B1729}" type="parTrans" cxnId="{8C1D3F9F-0EBD-4FB0-8D26-715B902E291E}">
      <dgm:prSet/>
      <dgm:spPr/>
      <dgm:t>
        <a:bodyPr/>
        <a:lstStyle/>
        <a:p>
          <a:endParaRPr lang="en-US"/>
        </a:p>
      </dgm:t>
    </dgm:pt>
    <dgm:pt modelId="{FC6C11CB-011D-4809-8B4E-7410B6D38F22}" type="sibTrans" cxnId="{8C1D3F9F-0EBD-4FB0-8D26-715B902E291E}">
      <dgm:prSet/>
      <dgm:spPr/>
      <dgm:t>
        <a:bodyPr/>
        <a:lstStyle/>
        <a:p>
          <a:endParaRPr lang="en-US"/>
        </a:p>
      </dgm:t>
    </dgm:pt>
    <dgm:pt modelId="{D0D5E56E-F473-4689-A180-DB0D235D1701}">
      <dgm:prSet/>
      <dgm:spPr/>
      <dgm:t>
        <a:bodyPr/>
        <a:lstStyle/>
        <a:p>
          <a:r>
            <a:rPr lang="en-US"/>
            <a:t>This system can work as a universal detector, recognizing general abnormalities on the leaves such as scorching or mold etc.  </a:t>
          </a:r>
        </a:p>
      </dgm:t>
    </dgm:pt>
    <dgm:pt modelId="{63C407CF-F405-4C5A-B898-907A9077DD49}" type="parTrans" cxnId="{794121DB-9055-4531-9066-91742A272E2B}">
      <dgm:prSet/>
      <dgm:spPr/>
      <dgm:t>
        <a:bodyPr/>
        <a:lstStyle/>
        <a:p>
          <a:endParaRPr lang="en-US"/>
        </a:p>
      </dgm:t>
    </dgm:pt>
    <dgm:pt modelId="{63A50DA4-E9B2-45D8-8367-334CC4FCE77C}" type="sibTrans" cxnId="{794121DB-9055-4531-9066-91742A272E2B}">
      <dgm:prSet/>
      <dgm:spPr/>
      <dgm:t>
        <a:bodyPr/>
        <a:lstStyle/>
        <a:p>
          <a:endParaRPr lang="en-US"/>
        </a:p>
      </dgm:t>
    </dgm:pt>
    <dgm:pt modelId="{447EDE35-422F-47F7-A3DB-A2F05CA46326}">
      <dgm:prSet/>
      <dgm:spPr/>
      <dgm:t>
        <a:bodyPr/>
        <a:lstStyle/>
        <a:p>
          <a:r>
            <a:rPr lang="en-US"/>
            <a:t>It can be implemented to increase crop productivity by ensuring the quality and quantity of the food product. </a:t>
          </a:r>
        </a:p>
      </dgm:t>
    </dgm:pt>
    <dgm:pt modelId="{AD2A9256-F67C-4FAA-9995-8DCFF14D8919}" type="parTrans" cxnId="{3519A04F-CBF8-44D9-BF85-3712BC0D7384}">
      <dgm:prSet/>
      <dgm:spPr/>
      <dgm:t>
        <a:bodyPr/>
        <a:lstStyle/>
        <a:p>
          <a:endParaRPr lang="en-US"/>
        </a:p>
      </dgm:t>
    </dgm:pt>
    <dgm:pt modelId="{F60682FF-2B87-40B8-8CCC-8AE633B2FE74}" type="sibTrans" cxnId="{3519A04F-CBF8-44D9-BF85-3712BC0D7384}">
      <dgm:prSet/>
      <dgm:spPr/>
      <dgm:t>
        <a:bodyPr/>
        <a:lstStyle/>
        <a:p>
          <a:endParaRPr lang="en-US"/>
        </a:p>
      </dgm:t>
    </dgm:pt>
    <dgm:pt modelId="{B1E74A8B-3FD0-48A9-825A-0F9C6D2633A6}" type="pres">
      <dgm:prSet presAssocID="{73DDF85A-E3A8-43D8-9595-E19E6BF6D675}" presName="linear" presStyleCnt="0">
        <dgm:presLayoutVars>
          <dgm:animLvl val="lvl"/>
          <dgm:resizeHandles val="exact"/>
        </dgm:presLayoutVars>
      </dgm:prSet>
      <dgm:spPr/>
    </dgm:pt>
    <dgm:pt modelId="{A506DA1A-2C47-49C3-94FF-523B271557C3}" type="pres">
      <dgm:prSet presAssocID="{B8036CA6-77C8-49F8-A07C-5B75CDE820CE}" presName="parentText" presStyleLbl="node1" presStyleIdx="0" presStyleCnt="4">
        <dgm:presLayoutVars>
          <dgm:chMax val="0"/>
          <dgm:bulletEnabled val="1"/>
        </dgm:presLayoutVars>
      </dgm:prSet>
      <dgm:spPr/>
    </dgm:pt>
    <dgm:pt modelId="{C32E3BC6-4358-4047-A6C2-8ED00D37168C}" type="pres">
      <dgm:prSet presAssocID="{FCB5EF3D-D054-4427-A484-0122EB989077}" presName="spacer" presStyleCnt="0"/>
      <dgm:spPr/>
    </dgm:pt>
    <dgm:pt modelId="{04D7022B-E4F7-47D2-A4B8-96C7B6B2603F}" type="pres">
      <dgm:prSet presAssocID="{45C600F0-A321-400E-95C1-CB855586D937}" presName="parentText" presStyleLbl="node1" presStyleIdx="1" presStyleCnt="4">
        <dgm:presLayoutVars>
          <dgm:chMax val="0"/>
          <dgm:bulletEnabled val="1"/>
        </dgm:presLayoutVars>
      </dgm:prSet>
      <dgm:spPr/>
    </dgm:pt>
    <dgm:pt modelId="{2CC137BB-31FD-447C-B516-0A52AAB2238E}" type="pres">
      <dgm:prSet presAssocID="{FC6C11CB-011D-4809-8B4E-7410B6D38F22}" presName="spacer" presStyleCnt="0"/>
      <dgm:spPr/>
    </dgm:pt>
    <dgm:pt modelId="{544891B4-D461-4B3D-89A4-C468822B3064}" type="pres">
      <dgm:prSet presAssocID="{D0D5E56E-F473-4689-A180-DB0D235D1701}" presName="parentText" presStyleLbl="node1" presStyleIdx="2" presStyleCnt="4">
        <dgm:presLayoutVars>
          <dgm:chMax val="0"/>
          <dgm:bulletEnabled val="1"/>
        </dgm:presLayoutVars>
      </dgm:prSet>
      <dgm:spPr/>
    </dgm:pt>
    <dgm:pt modelId="{3DA7B3CF-1A3C-429A-86B7-198501149B30}" type="pres">
      <dgm:prSet presAssocID="{63A50DA4-E9B2-45D8-8367-334CC4FCE77C}" presName="spacer" presStyleCnt="0"/>
      <dgm:spPr/>
    </dgm:pt>
    <dgm:pt modelId="{EB0A5E9D-18FF-4546-8076-315B5A3528B2}" type="pres">
      <dgm:prSet presAssocID="{447EDE35-422F-47F7-A3DB-A2F05CA46326}" presName="parentText" presStyleLbl="node1" presStyleIdx="3" presStyleCnt="4">
        <dgm:presLayoutVars>
          <dgm:chMax val="0"/>
          <dgm:bulletEnabled val="1"/>
        </dgm:presLayoutVars>
      </dgm:prSet>
      <dgm:spPr/>
    </dgm:pt>
  </dgm:ptLst>
  <dgm:cxnLst>
    <dgm:cxn modelId="{388B2021-2172-4FC5-B74B-FBB48BC436C9}" type="presOf" srcId="{D0D5E56E-F473-4689-A180-DB0D235D1701}" destId="{544891B4-D461-4B3D-89A4-C468822B3064}" srcOrd="0" destOrd="0" presId="urn:microsoft.com/office/officeart/2005/8/layout/vList2"/>
    <dgm:cxn modelId="{3519A04F-CBF8-44D9-BF85-3712BC0D7384}" srcId="{73DDF85A-E3A8-43D8-9595-E19E6BF6D675}" destId="{447EDE35-422F-47F7-A3DB-A2F05CA46326}" srcOrd="3" destOrd="0" parTransId="{AD2A9256-F67C-4FAA-9995-8DCFF14D8919}" sibTransId="{F60682FF-2B87-40B8-8CCC-8AE633B2FE74}"/>
    <dgm:cxn modelId="{1E1AFA56-1AA8-4E92-8A5A-337F48846A3F}" type="presOf" srcId="{45C600F0-A321-400E-95C1-CB855586D937}" destId="{04D7022B-E4F7-47D2-A4B8-96C7B6B2603F}" srcOrd="0" destOrd="0" presId="urn:microsoft.com/office/officeart/2005/8/layout/vList2"/>
    <dgm:cxn modelId="{8C1D3F9F-0EBD-4FB0-8D26-715B902E291E}" srcId="{73DDF85A-E3A8-43D8-9595-E19E6BF6D675}" destId="{45C600F0-A321-400E-95C1-CB855586D937}" srcOrd="1" destOrd="0" parTransId="{0EAB108F-0E67-4735-B75D-069BC09B1729}" sibTransId="{FC6C11CB-011D-4809-8B4E-7410B6D38F22}"/>
    <dgm:cxn modelId="{832047AD-5B69-480A-97FD-EFB15F558037}" srcId="{73DDF85A-E3A8-43D8-9595-E19E6BF6D675}" destId="{B8036CA6-77C8-49F8-A07C-5B75CDE820CE}" srcOrd="0" destOrd="0" parTransId="{0989FB6C-D07F-4764-BAD7-3107773D7382}" sibTransId="{FCB5EF3D-D054-4427-A484-0122EB989077}"/>
    <dgm:cxn modelId="{DEFF00BF-25B7-4A5A-910F-650D3B2D7300}" type="presOf" srcId="{B8036CA6-77C8-49F8-A07C-5B75CDE820CE}" destId="{A506DA1A-2C47-49C3-94FF-523B271557C3}" srcOrd="0" destOrd="0" presId="urn:microsoft.com/office/officeart/2005/8/layout/vList2"/>
    <dgm:cxn modelId="{D9C748C9-F286-44BB-894E-FFD4784DC90B}" type="presOf" srcId="{73DDF85A-E3A8-43D8-9595-E19E6BF6D675}" destId="{B1E74A8B-3FD0-48A9-825A-0F9C6D2633A6}" srcOrd="0" destOrd="0" presId="urn:microsoft.com/office/officeart/2005/8/layout/vList2"/>
    <dgm:cxn modelId="{794121DB-9055-4531-9066-91742A272E2B}" srcId="{73DDF85A-E3A8-43D8-9595-E19E6BF6D675}" destId="{D0D5E56E-F473-4689-A180-DB0D235D1701}" srcOrd="2" destOrd="0" parTransId="{63C407CF-F405-4C5A-B898-907A9077DD49}" sibTransId="{63A50DA4-E9B2-45D8-8367-334CC4FCE77C}"/>
    <dgm:cxn modelId="{3C9499FF-3122-4BFB-BB6D-0F64697A958A}" type="presOf" srcId="{447EDE35-422F-47F7-A3DB-A2F05CA46326}" destId="{EB0A5E9D-18FF-4546-8076-315B5A3528B2}" srcOrd="0" destOrd="0" presId="urn:microsoft.com/office/officeart/2005/8/layout/vList2"/>
    <dgm:cxn modelId="{929A7311-580B-40D0-BB90-FBD5EBCE7C85}" type="presParOf" srcId="{B1E74A8B-3FD0-48A9-825A-0F9C6D2633A6}" destId="{A506DA1A-2C47-49C3-94FF-523B271557C3}" srcOrd="0" destOrd="0" presId="urn:microsoft.com/office/officeart/2005/8/layout/vList2"/>
    <dgm:cxn modelId="{E3D3D697-F5DB-44CC-A3CB-6808BE2E40A1}" type="presParOf" srcId="{B1E74A8B-3FD0-48A9-825A-0F9C6D2633A6}" destId="{C32E3BC6-4358-4047-A6C2-8ED00D37168C}" srcOrd="1" destOrd="0" presId="urn:microsoft.com/office/officeart/2005/8/layout/vList2"/>
    <dgm:cxn modelId="{69233855-4469-4333-A569-4F41AE2FCB91}" type="presParOf" srcId="{B1E74A8B-3FD0-48A9-825A-0F9C6D2633A6}" destId="{04D7022B-E4F7-47D2-A4B8-96C7B6B2603F}" srcOrd="2" destOrd="0" presId="urn:microsoft.com/office/officeart/2005/8/layout/vList2"/>
    <dgm:cxn modelId="{17B9C67D-F493-467D-9711-CE804C9D10D9}" type="presParOf" srcId="{B1E74A8B-3FD0-48A9-825A-0F9C6D2633A6}" destId="{2CC137BB-31FD-447C-B516-0A52AAB2238E}" srcOrd="3" destOrd="0" presId="urn:microsoft.com/office/officeart/2005/8/layout/vList2"/>
    <dgm:cxn modelId="{C47D7A89-8F37-4D5B-9477-0FB3517BB54F}" type="presParOf" srcId="{B1E74A8B-3FD0-48A9-825A-0F9C6D2633A6}" destId="{544891B4-D461-4B3D-89A4-C468822B3064}" srcOrd="4" destOrd="0" presId="urn:microsoft.com/office/officeart/2005/8/layout/vList2"/>
    <dgm:cxn modelId="{29E86EE6-6C68-4AD3-B0F1-71654A669B5F}" type="presParOf" srcId="{B1E74A8B-3FD0-48A9-825A-0F9C6D2633A6}" destId="{3DA7B3CF-1A3C-429A-86B7-198501149B30}" srcOrd="5" destOrd="0" presId="urn:microsoft.com/office/officeart/2005/8/layout/vList2"/>
    <dgm:cxn modelId="{DB17C5CB-6640-4ED1-9ECB-EE0648EEFA07}" type="presParOf" srcId="{B1E74A8B-3FD0-48A9-825A-0F9C6D2633A6}" destId="{EB0A5E9D-18FF-4546-8076-315B5A3528B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84121F-D153-49EA-990F-FB310E73507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EE0C2B-0A43-48E1-BE61-F8E4A29BE6D3}">
      <dgm:prSet/>
      <dgm:spPr/>
      <dgm:t>
        <a:bodyPr/>
        <a:lstStyle/>
        <a:p>
          <a:r>
            <a:rPr lang="en-US"/>
            <a:t>Forecasting of plant leaf disease (Quantification) as soon it appears on plant leaves.</a:t>
          </a:r>
        </a:p>
      </dgm:t>
    </dgm:pt>
    <dgm:pt modelId="{9725CC6B-691F-452F-A4CE-F7DEB88C72F0}" type="parTrans" cxnId="{B390259E-764B-4079-91E5-64B120B31D6F}">
      <dgm:prSet/>
      <dgm:spPr/>
      <dgm:t>
        <a:bodyPr/>
        <a:lstStyle/>
        <a:p>
          <a:endParaRPr lang="en-US"/>
        </a:p>
      </dgm:t>
    </dgm:pt>
    <dgm:pt modelId="{17072FF0-49B6-41A1-9DA3-46E9B5783370}" type="sibTrans" cxnId="{B390259E-764B-4079-91E5-64B120B31D6F}">
      <dgm:prSet/>
      <dgm:spPr/>
      <dgm:t>
        <a:bodyPr/>
        <a:lstStyle/>
        <a:p>
          <a:endParaRPr lang="en-US"/>
        </a:p>
      </dgm:t>
    </dgm:pt>
    <dgm:pt modelId="{D1D6EFB0-9650-4A18-A46C-9B537ABC33CA}">
      <dgm:prSet/>
      <dgm:spPr/>
      <dgm:t>
        <a:bodyPr/>
        <a:lstStyle/>
        <a:p>
          <a:r>
            <a:rPr lang="en-US"/>
            <a:t>Automatic detection of plant leaf disease  detection and classification.</a:t>
          </a:r>
        </a:p>
      </dgm:t>
    </dgm:pt>
    <dgm:pt modelId="{11C87786-C100-4AF1-A22A-82CB100B9555}" type="parTrans" cxnId="{896EC47E-5AE4-4C5A-8B5C-E20E9A7825D9}">
      <dgm:prSet/>
      <dgm:spPr/>
      <dgm:t>
        <a:bodyPr/>
        <a:lstStyle/>
        <a:p>
          <a:endParaRPr lang="en-US"/>
        </a:p>
      </dgm:t>
    </dgm:pt>
    <dgm:pt modelId="{01061358-4F32-4269-81B9-03F364B69A5D}" type="sibTrans" cxnId="{896EC47E-5AE4-4C5A-8B5C-E20E9A7825D9}">
      <dgm:prSet/>
      <dgm:spPr/>
      <dgm:t>
        <a:bodyPr/>
        <a:lstStyle/>
        <a:p>
          <a:endParaRPr lang="en-US"/>
        </a:p>
      </dgm:t>
    </dgm:pt>
    <dgm:pt modelId="{CE470660-1AE6-413D-9CBF-33AF27C327FB}">
      <dgm:prSet/>
      <dgm:spPr/>
      <dgm:t>
        <a:bodyPr/>
        <a:lstStyle/>
        <a:p>
          <a:r>
            <a:rPr lang="en-US"/>
            <a:t>Increase accuracies Using large  dataset to train the Algorithm and  maximize epoch values.</a:t>
          </a:r>
        </a:p>
      </dgm:t>
    </dgm:pt>
    <dgm:pt modelId="{C26E5520-63BE-4B83-B648-9E61088D9FB1}" type="parTrans" cxnId="{90143685-76AC-458B-A92A-A4726667A736}">
      <dgm:prSet/>
      <dgm:spPr/>
      <dgm:t>
        <a:bodyPr/>
        <a:lstStyle/>
        <a:p>
          <a:endParaRPr lang="en-US"/>
        </a:p>
      </dgm:t>
    </dgm:pt>
    <dgm:pt modelId="{B0FCED2A-1B82-44D0-BBE6-06182108B208}" type="sibTrans" cxnId="{90143685-76AC-458B-A92A-A4726667A736}">
      <dgm:prSet/>
      <dgm:spPr/>
      <dgm:t>
        <a:bodyPr/>
        <a:lstStyle/>
        <a:p>
          <a:endParaRPr lang="en-US"/>
        </a:p>
      </dgm:t>
    </dgm:pt>
    <dgm:pt modelId="{9ED0CB2C-397A-4E3D-B471-B5A55D7A4A33}">
      <dgm:prSet/>
      <dgm:spPr/>
      <dgm:t>
        <a:bodyPr/>
        <a:lstStyle/>
        <a:p>
          <a:r>
            <a:rPr lang="en-US"/>
            <a:t>Make use of existing deep learning models VGG16 and VGG19 for plant leaf disease detection and will check their performance on the basis of various evaluation.</a:t>
          </a:r>
        </a:p>
      </dgm:t>
    </dgm:pt>
    <dgm:pt modelId="{77B64F34-ED45-4E0D-B5E3-532254A7C335}" type="parTrans" cxnId="{7BEFFEFC-6E65-4E1E-98A2-2D5347ED0942}">
      <dgm:prSet/>
      <dgm:spPr/>
      <dgm:t>
        <a:bodyPr/>
        <a:lstStyle/>
        <a:p>
          <a:endParaRPr lang="en-US"/>
        </a:p>
      </dgm:t>
    </dgm:pt>
    <dgm:pt modelId="{B3A71613-9A62-4964-9074-4CAF73E11D40}" type="sibTrans" cxnId="{7BEFFEFC-6E65-4E1E-98A2-2D5347ED0942}">
      <dgm:prSet/>
      <dgm:spPr/>
      <dgm:t>
        <a:bodyPr/>
        <a:lstStyle/>
        <a:p>
          <a:endParaRPr lang="en-US"/>
        </a:p>
      </dgm:t>
    </dgm:pt>
    <dgm:pt modelId="{FEE8A230-7064-4CF9-AD63-1FFB2F249B57}" type="pres">
      <dgm:prSet presAssocID="{7584121F-D153-49EA-990F-FB310E735077}" presName="root" presStyleCnt="0">
        <dgm:presLayoutVars>
          <dgm:dir/>
          <dgm:resizeHandles val="exact"/>
        </dgm:presLayoutVars>
      </dgm:prSet>
      <dgm:spPr/>
    </dgm:pt>
    <dgm:pt modelId="{3336B261-1913-49E4-B854-AD4A5C4B1C75}" type="pres">
      <dgm:prSet presAssocID="{77EE0C2B-0A43-48E1-BE61-F8E4A29BE6D3}" presName="compNode" presStyleCnt="0"/>
      <dgm:spPr/>
    </dgm:pt>
    <dgm:pt modelId="{FBA15E46-62C4-4A29-93F3-082BA75AFE1C}" type="pres">
      <dgm:prSet presAssocID="{77EE0C2B-0A43-48E1-BE61-F8E4A29BE6D3}" presName="bgRect" presStyleLbl="bgShp" presStyleIdx="0" presStyleCnt="4"/>
      <dgm:spPr/>
    </dgm:pt>
    <dgm:pt modelId="{C6833291-23DB-45C9-AB37-693D1EFC542E}" type="pres">
      <dgm:prSet presAssocID="{77EE0C2B-0A43-48E1-BE61-F8E4A29BE6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af"/>
        </a:ext>
      </dgm:extLst>
    </dgm:pt>
    <dgm:pt modelId="{64A16A3B-4E3B-4636-A6D0-60591EC34D93}" type="pres">
      <dgm:prSet presAssocID="{77EE0C2B-0A43-48E1-BE61-F8E4A29BE6D3}" presName="spaceRect" presStyleCnt="0"/>
      <dgm:spPr/>
    </dgm:pt>
    <dgm:pt modelId="{40B5F269-B950-4F28-A827-F7338D3E6CEA}" type="pres">
      <dgm:prSet presAssocID="{77EE0C2B-0A43-48E1-BE61-F8E4A29BE6D3}" presName="parTx" presStyleLbl="revTx" presStyleIdx="0" presStyleCnt="4">
        <dgm:presLayoutVars>
          <dgm:chMax val="0"/>
          <dgm:chPref val="0"/>
        </dgm:presLayoutVars>
      </dgm:prSet>
      <dgm:spPr/>
    </dgm:pt>
    <dgm:pt modelId="{DBBCA0C6-A9E8-46ED-8F1C-F2AA3A11BFF0}" type="pres">
      <dgm:prSet presAssocID="{17072FF0-49B6-41A1-9DA3-46E9B5783370}" presName="sibTrans" presStyleCnt="0"/>
      <dgm:spPr/>
    </dgm:pt>
    <dgm:pt modelId="{19CBC0EA-562C-4562-B9F8-5EFDCE84094D}" type="pres">
      <dgm:prSet presAssocID="{D1D6EFB0-9650-4A18-A46C-9B537ABC33CA}" presName="compNode" presStyleCnt="0"/>
      <dgm:spPr/>
    </dgm:pt>
    <dgm:pt modelId="{389C3AFD-F026-4F5B-A66A-F02870B576C3}" type="pres">
      <dgm:prSet presAssocID="{D1D6EFB0-9650-4A18-A46C-9B537ABC33CA}" presName="bgRect" presStyleLbl="bgShp" presStyleIdx="1" presStyleCnt="4"/>
      <dgm:spPr/>
    </dgm:pt>
    <dgm:pt modelId="{2E53225E-019F-4FF6-B562-FAB1FD9057BB}" type="pres">
      <dgm:prSet presAssocID="{D1D6EFB0-9650-4A18-A46C-9B537ABC33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2B78CED8-22E3-48B7-8AB5-AADCE9938B5D}" type="pres">
      <dgm:prSet presAssocID="{D1D6EFB0-9650-4A18-A46C-9B537ABC33CA}" presName="spaceRect" presStyleCnt="0"/>
      <dgm:spPr/>
    </dgm:pt>
    <dgm:pt modelId="{6E5A851B-F6AC-4624-B81C-107FFF7CE736}" type="pres">
      <dgm:prSet presAssocID="{D1D6EFB0-9650-4A18-A46C-9B537ABC33CA}" presName="parTx" presStyleLbl="revTx" presStyleIdx="1" presStyleCnt="4">
        <dgm:presLayoutVars>
          <dgm:chMax val="0"/>
          <dgm:chPref val="0"/>
        </dgm:presLayoutVars>
      </dgm:prSet>
      <dgm:spPr/>
    </dgm:pt>
    <dgm:pt modelId="{FBEBE725-7314-411E-A30C-86B40BA933C2}" type="pres">
      <dgm:prSet presAssocID="{01061358-4F32-4269-81B9-03F364B69A5D}" presName="sibTrans" presStyleCnt="0"/>
      <dgm:spPr/>
    </dgm:pt>
    <dgm:pt modelId="{0BDF18EF-5E65-4B86-B84C-C4BD3E080E26}" type="pres">
      <dgm:prSet presAssocID="{CE470660-1AE6-413D-9CBF-33AF27C327FB}" presName="compNode" presStyleCnt="0"/>
      <dgm:spPr/>
    </dgm:pt>
    <dgm:pt modelId="{C36A7A80-E3B7-4CEC-A29F-31245C9BCE9B}" type="pres">
      <dgm:prSet presAssocID="{CE470660-1AE6-413D-9CBF-33AF27C327FB}" presName="bgRect" presStyleLbl="bgShp" presStyleIdx="2" presStyleCnt="4"/>
      <dgm:spPr/>
    </dgm:pt>
    <dgm:pt modelId="{0DCDD553-F7DF-4D4F-8EA1-07E7DC01F6AE}" type="pres">
      <dgm:prSet presAssocID="{CE470660-1AE6-413D-9CBF-33AF27C327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5B7DE0A-C4AE-47CE-8B7C-2AC8A72D07EC}" type="pres">
      <dgm:prSet presAssocID="{CE470660-1AE6-413D-9CBF-33AF27C327FB}" presName="spaceRect" presStyleCnt="0"/>
      <dgm:spPr/>
    </dgm:pt>
    <dgm:pt modelId="{3082CAB9-2C6C-40A7-8F49-31EEDE8F42D1}" type="pres">
      <dgm:prSet presAssocID="{CE470660-1AE6-413D-9CBF-33AF27C327FB}" presName="parTx" presStyleLbl="revTx" presStyleIdx="2" presStyleCnt="4">
        <dgm:presLayoutVars>
          <dgm:chMax val="0"/>
          <dgm:chPref val="0"/>
        </dgm:presLayoutVars>
      </dgm:prSet>
      <dgm:spPr/>
    </dgm:pt>
    <dgm:pt modelId="{CE9C48A2-8C91-4402-A906-1FE47087F0D9}" type="pres">
      <dgm:prSet presAssocID="{B0FCED2A-1B82-44D0-BBE6-06182108B208}" presName="sibTrans" presStyleCnt="0"/>
      <dgm:spPr/>
    </dgm:pt>
    <dgm:pt modelId="{FF04DE47-E77A-45B1-98AA-E4E1BA82FA6A}" type="pres">
      <dgm:prSet presAssocID="{9ED0CB2C-397A-4E3D-B471-B5A55D7A4A33}" presName="compNode" presStyleCnt="0"/>
      <dgm:spPr/>
    </dgm:pt>
    <dgm:pt modelId="{47940069-97B6-4AFC-A235-9AB61CC13BA5}" type="pres">
      <dgm:prSet presAssocID="{9ED0CB2C-397A-4E3D-B471-B5A55D7A4A33}" presName="bgRect" presStyleLbl="bgShp" presStyleIdx="3" presStyleCnt="4"/>
      <dgm:spPr/>
    </dgm:pt>
    <dgm:pt modelId="{D5BAF6A7-9F3B-48F9-87F2-269692B9DEA2}" type="pres">
      <dgm:prSet presAssocID="{9ED0CB2C-397A-4E3D-B471-B5A55D7A4A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DC8AF10B-3CC0-44F3-B619-FC1E254CB757}" type="pres">
      <dgm:prSet presAssocID="{9ED0CB2C-397A-4E3D-B471-B5A55D7A4A33}" presName="spaceRect" presStyleCnt="0"/>
      <dgm:spPr/>
    </dgm:pt>
    <dgm:pt modelId="{DC1C41D6-4CE5-498B-992A-A6C9EFFBAA36}" type="pres">
      <dgm:prSet presAssocID="{9ED0CB2C-397A-4E3D-B471-B5A55D7A4A33}" presName="parTx" presStyleLbl="revTx" presStyleIdx="3" presStyleCnt="4">
        <dgm:presLayoutVars>
          <dgm:chMax val="0"/>
          <dgm:chPref val="0"/>
        </dgm:presLayoutVars>
      </dgm:prSet>
      <dgm:spPr/>
    </dgm:pt>
  </dgm:ptLst>
  <dgm:cxnLst>
    <dgm:cxn modelId="{CE89A942-0E36-4C3D-895F-B3105B04A7B0}" type="presOf" srcId="{77EE0C2B-0A43-48E1-BE61-F8E4A29BE6D3}" destId="{40B5F269-B950-4F28-A827-F7338D3E6CEA}" srcOrd="0" destOrd="0" presId="urn:microsoft.com/office/officeart/2018/2/layout/IconVerticalSolidList"/>
    <dgm:cxn modelId="{0EBCC745-2277-4670-9427-7BD6ECDCA47F}" type="presOf" srcId="{9ED0CB2C-397A-4E3D-B471-B5A55D7A4A33}" destId="{DC1C41D6-4CE5-498B-992A-A6C9EFFBAA36}" srcOrd="0" destOrd="0" presId="urn:microsoft.com/office/officeart/2018/2/layout/IconVerticalSolidList"/>
    <dgm:cxn modelId="{C3B0FA49-9C6C-4BF4-BF3A-D47DFF970683}" type="presOf" srcId="{D1D6EFB0-9650-4A18-A46C-9B537ABC33CA}" destId="{6E5A851B-F6AC-4624-B81C-107FFF7CE736}" srcOrd="0" destOrd="0" presId="urn:microsoft.com/office/officeart/2018/2/layout/IconVerticalSolidList"/>
    <dgm:cxn modelId="{896EC47E-5AE4-4C5A-8B5C-E20E9A7825D9}" srcId="{7584121F-D153-49EA-990F-FB310E735077}" destId="{D1D6EFB0-9650-4A18-A46C-9B537ABC33CA}" srcOrd="1" destOrd="0" parTransId="{11C87786-C100-4AF1-A22A-82CB100B9555}" sibTransId="{01061358-4F32-4269-81B9-03F364B69A5D}"/>
    <dgm:cxn modelId="{EFA0E27E-B39D-4348-8E56-74E0B6DF70A1}" type="presOf" srcId="{CE470660-1AE6-413D-9CBF-33AF27C327FB}" destId="{3082CAB9-2C6C-40A7-8F49-31EEDE8F42D1}" srcOrd="0" destOrd="0" presId="urn:microsoft.com/office/officeart/2018/2/layout/IconVerticalSolidList"/>
    <dgm:cxn modelId="{90143685-76AC-458B-A92A-A4726667A736}" srcId="{7584121F-D153-49EA-990F-FB310E735077}" destId="{CE470660-1AE6-413D-9CBF-33AF27C327FB}" srcOrd="2" destOrd="0" parTransId="{C26E5520-63BE-4B83-B648-9E61088D9FB1}" sibTransId="{B0FCED2A-1B82-44D0-BBE6-06182108B208}"/>
    <dgm:cxn modelId="{B390259E-764B-4079-91E5-64B120B31D6F}" srcId="{7584121F-D153-49EA-990F-FB310E735077}" destId="{77EE0C2B-0A43-48E1-BE61-F8E4A29BE6D3}" srcOrd="0" destOrd="0" parTransId="{9725CC6B-691F-452F-A4CE-F7DEB88C72F0}" sibTransId="{17072FF0-49B6-41A1-9DA3-46E9B5783370}"/>
    <dgm:cxn modelId="{F5D140F5-A72F-415F-B376-EA19A8CDF2C2}" type="presOf" srcId="{7584121F-D153-49EA-990F-FB310E735077}" destId="{FEE8A230-7064-4CF9-AD63-1FFB2F249B57}" srcOrd="0" destOrd="0" presId="urn:microsoft.com/office/officeart/2018/2/layout/IconVerticalSolidList"/>
    <dgm:cxn modelId="{7BEFFEFC-6E65-4E1E-98A2-2D5347ED0942}" srcId="{7584121F-D153-49EA-990F-FB310E735077}" destId="{9ED0CB2C-397A-4E3D-B471-B5A55D7A4A33}" srcOrd="3" destOrd="0" parTransId="{77B64F34-ED45-4E0D-B5E3-532254A7C335}" sibTransId="{B3A71613-9A62-4964-9074-4CAF73E11D40}"/>
    <dgm:cxn modelId="{D7E32336-B80B-4807-9E3C-B009D6C41936}" type="presParOf" srcId="{FEE8A230-7064-4CF9-AD63-1FFB2F249B57}" destId="{3336B261-1913-49E4-B854-AD4A5C4B1C75}" srcOrd="0" destOrd="0" presId="urn:microsoft.com/office/officeart/2018/2/layout/IconVerticalSolidList"/>
    <dgm:cxn modelId="{61F14B98-153A-4F57-B1D5-B6997ADEBB47}" type="presParOf" srcId="{3336B261-1913-49E4-B854-AD4A5C4B1C75}" destId="{FBA15E46-62C4-4A29-93F3-082BA75AFE1C}" srcOrd="0" destOrd="0" presId="urn:microsoft.com/office/officeart/2018/2/layout/IconVerticalSolidList"/>
    <dgm:cxn modelId="{C00D71D8-9280-49C5-B7F8-75EC9805606A}" type="presParOf" srcId="{3336B261-1913-49E4-B854-AD4A5C4B1C75}" destId="{C6833291-23DB-45C9-AB37-693D1EFC542E}" srcOrd="1" destOrd="0" presId="urn:microsoft.com/office/officeart/2018/2/layout/IconVerticalSolidList"/>
    <dgm:cxn modelId="{5AFBD948-BA7C-4442-ACCE-FC8EEEF2BCEB}" type="presParOf" srcId="{3336B261-1913-49E4-B854-AD4A5C4B1C75}" destId="{64A16A3B-4E3B-4636-A6D0-60591EC34D93}" srcOrd="2" destOrd="0" presId="urn:microsoft.com/office/officeart/2018/2/layout/IconVerticalSolidList"/>
    <dgm:cxn modelId="{E058789C-6ABE-42A2-AEBC-00965436FF40}" type="presParOf" srcId="{3336B261-1913-49E4-B854-AD4A5C4B1C75}" destId="{40B5F269-B950-4F28-A827-F7338D3E6CEA}" srcOrd="3" destOrd="0" presId="urn:microsoft.com/office/officeart/2018/2/layout/IconVerticalSolidList"/>
    <dgm:cxn modelId="{379BB0FA-ACCA-4A7F-B7BF-939D51874806}" type="presParOf" srcId="{FEE8A230-7064-4CF9-AD63-1FFB2F249B57}" destId="{DBBCA0C6-A9E8-46ED-8F1C-F2AA3A11BFF0}" srcOrd="1" destOrd="0" presId="urn:microsoft.com/office/officeart/2018/2/layout/IconVerticalSolidList"/>
    <dgm:cxn modelId="{C8889211-0BFB-4FA4-8117-499EC9FF2605}" type="presParOf" srcId="{FEE8A230-7064-4CF9-AD63-1FFB2F249B57}" destId="{19CBC0EA-562C-4562-B9F8-5EFDCE84094D}" srcOrd="2" destOrd="0" presId="urn:microsoft.com/office/officeart/2018/2/layout/IconVerticalSolidList"/>
    <dgm:cxn modelId="{8A3DB6A4-7A39-4FCF-9734-B86ABB2F2379}" type="presParOf" srcId="{19CBC0EA-562C-4562-B9F8-5EFDCE84094D}" destId="{389C3AFD-F026-4F5B-A66A-F02870B576C3}" srcOrd="0" destOrd="0" presId="urn:microsoft.com/office/officeart/2018/2/layout/IconVerticalSolidList"/>
    <dgm:cxn modelId="{95A2693B-9E32-48FD-A69A-7EF097062378}" type="presParOf" srcId="{19CBC0EA-562C-4562-B9F8-5EFDCE84094D}" destId="{2E53225E-019F-4FF6-B562-FAB1FD9057BB}" srcOrd="1" destOrd="0" presId="urn:microsoft.com/office/officeart/2018/2/layout/IconVerticalSolidList"/>
    <dgm:cxn modelId="{3DF1E785-AB01-4B4B-9535-9A4384B926F5}" type="presParOf" srcId="{19CBC0EA-562C-4562-B9F8-5EFDCE84094D}" destId="{2B78CED8-22E3-48B7-8AB5-AADCE9938B5D}" srcOrd="2" destOrd="0" presId="urn:microsoft.com/office/officeart/2018/2/layout/IconVerticalSolidList"/>
    <dgm:cxn modelId="{E0473F42-4D20-4E2F-865E-35DD87B00AA1}" type="presParOf" srcId="{19CBC0EA-562C-4562-B9F8-5EFDCE84094D}" destId="{6E5A851B-F6AC-4624-B81C-107FFF7CE736}" srcOrd="3" destOrd="0" presId="urn:microsoft.com/office/officeart/2018/2/layout/IconVerticalSolidList"/>
    <dgm:cxn modelId="{BCC1964D-33E1-494C-A9D5-408BF02F751F}" type="presParOf" srcId="{FEE8A230-7064-4CF9-AD63-1FFB2F249B57}" destId="{FBEBE725-7314-411E-A30C-86B40BA933C2}" srcOrd="3" destOrd="0" presId="urn:microsoft.com/office/officeart/2018/2/layout/IconVerticalSolidList"/>
    <dgm:cxn modelId="{2FFFA4CB-1EF5-4DFC-AC99-96DFB2A6DBF7}" type="presParOf" srcId="{FEE8A230-7064-4CF9-AD63-1FFB2F249B57}" destId="{0BDF18EF-5E65-4B86-B84C-C4BD3E080E26}" srcOrd="4" destOrd="0" presId="urn:microsoft.com/office/officeart/2018/2/layout/IconVerticalSolidList"/>
    <dgm:cxn modelId="{36B739D9-128E-42CB-B88B-A53DD3DAC3DE}" type="presParOf" srcId="{0BDF18EF-5E65-4B86-B84C-C4BD3E080E26}" destId="{C36A7A80-E3B7-4CEC-A29F-31245C9BCE9B}" srcOrd="0" destOrd="0" presId="urn:microsoft.com/office/officeart/2018/2/layout/IconVerticalSolidList"/>
    <dgm:cxn modelId="{8DE1828F-FCF0-42B4-B35C-D3923428BDCB}" type="presParOf" srcId="{0BDF18EF-5E65-4B86-B84C-C4BD3E080E26}" destId="{0DCDD553-F7DF-4D4F-8EA1-07E7DC01F6AE}" srcOrd="1" destOrd="0" presId="urn:microsoft.com/office/officeart/2018/2/layout/IconVerticalSolidList"/>
    <dgm:cxn modelId="{BD04C6E9-BE3A-4F81-9AC8-A0CBD2D9104A}" type="presParOf" srcId="{0BDF18EF-5E65-4B86-B84C-C4BD3E080E26}" destId="{95B7DE0A-C4AE-47CE-8B7C-2AC8A72D07EC}" srcOrd="2" destOrd="0" presId="urn:microsoft.com/office/officeart/2018/2/layout/IconVerticalSolidList"/>
    <dgm:cxn modelId="{3D49856F-923B-4416-80A3-52F63A0ACC71}" type="presParOf" srcId="{0BDF18EF-5E65-4B86-B84C-C4BD3E080E26}" destId="{3082CAB9-2C6C-40A7-8F49-31EEDE8F42D1}" srcOrd="3" destOrd="0" presId="urn:microsoft.com/office/officeart/2018/2/layout/IconVerticalSolidList"/>
    <dgm:cxn modelId="{374F1EE7-C8FE-4EDA-AD50-E8BE0449212A}" type="presParOf" srcId="{FEE8A230-7064-4CF9-AD63-1FFB2F249B57}" destId="{CE9C48A2-8C91-4402-A906-1FE47087F0D9}" srcOrd="5" destOrd="0" presId="urn:microsoft.com/office/officeart/2018/2/layout/IconVerticalSolidList"/>
    <dgm:cxn modelId="{AB0D5328-FA16-4DC2-B76F-37C89998124D}" type="presParOf" srcId="{FEE8A230-7064-4CF9-AD63-1FFB2F249B57}" destId="{FF04DE47-E77A-45B1-98AA-E4E1BA82FA6A}" srcOrd="6" destOrd="0" presId="urn:microsoft.com/office/officeart/2018/2/layout/IconVerticalSolidList"/>
    <dgm:cxn modelId="{165C6574-C2EF-4018-AD3C-A7049B47DD52}" type="presParOf" srcId="{FF04DE47-E77A-45B1-98AA-E4E1BA82FA6A}" destId="{47940069-97B6-4AFC-A235-9AB61CC13BA5}" srcOrd="0" destOrd="0" presId="urn:microsoft.com/office/officeart/2018/2/layout/IconVerticalSolidList"/>
    <dgm:cxn modelId="{3ED58345-1123-472A-803B-7605676A9038}" type="presParOf" srcId="{FF04DE47-E77A-45B1-98AA-E4E1BA82FA6A}" destId="{D5BAF6A7-9F3B-48F9-87F2-269692B9DEA2}" srcOrd="1" destOrd="0" presId="urn:microsoft.com/office/officeart/2018/2/layout/IconVerticalSolidList"/>
    <dgm:cxn modelId="{0ACB8E1A-7F99-46E7-AEC9-3A22F8232F7E}" type="presParOf" srcId="{FF04DE47-E77A-45B1-98AA-E4E1BA82FA6A}" destId="{DC8AF10B-3CC0-44F3-B619-FC1E254CB757}" srcOrd="2" destOrd="0" presId="urn:microsoft.com/office/officeart/2018/2/layout/IconVerticalSolidList"/>
    <dgm:cxn modelId="{2E50B5B7-F03B-4269-8655-F1B103FCBA03}" type="presParOf" srcId="{FF04DE47-E77A-45B1-98AA-E4E1BA82FA6A}" destId="{DC1C41D6-4CE5-498B-992A-A6C9EFFBA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987AAE-BB54-406E-A70E-4866AA8443F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B5C7BD-84FB-4C0B-A4C6-94731611C11C}">
      <dgm:prSet/>
      <dgm:spPr/>
      <dgm:t>
        <a:bodyPr/>
        <a:lstStyle/>
        <a:p>
          <a:r>
            <a:rPr lang="en-US"/>
            <a:t>Transfer learning is the reuse of a pre-trained model on a new problem.</a:t>
          </a:r>
        </a:p>
      </dgm:t>
    </dgm:pt>
    <dgm:pt modelId="{7F114413-CDE6-4AC2-8450-75DF0D587F77}" type="parTrans" cxnId="{BDC2DB3A-13A0-4B22-8DE7-B8B9A996D7FB}">
      <dgm:prSet/>
      <dgm:spPr/>
      <dgm:t>
        <a:bodyPr/>
        <a:lstStyle/>
        <a:p>
          <a:endParaRPr lang="en-US"/>
        </a:p>
      </dgm:t>
    </dgm:pt>
    <dgm:pt modelId="{57B83AF2-4B92-4D77-836F-C67EAD96A127}" type="sibTrans" cxnId="{BDC2DB3A-13A0-4B22-8DE7-B8B9A996D7FB}">
      <dgm:prSet/>
      <dgm:spPr/>
      <dgm:t>
        <a:bodyPr/>
        <a:lstStyle/>
        <a:p>
          <a:endParaRPr lang="en-US"/>
        </a:p>
      </dgm:t>
    </dgm:pt>
    <dgm:pt modelId="{B19DC671-505D-4A2C-AB7E-CB0E5BA450CC}">
      <dgm:prSet/>
      <dgm:spPr/>
      <dgm:t>
        <a:bodyPr/>
        <a:lstStyle/>
        <a:p>
          <a:r>
            <a:rPr lang="en-US"/>
            <a:t>A pre-trained model is a saved network that was previously trained on a large dataset, typically on a large-scale image-classification task.</a:t>
          </a:r>
        </a:p>
      </dgm:t>
    </dgm:pt>
    <dgm:pt modelId="{F1013CE9-F2D0-49F7-BB87-3C7D1AF928C2}" type="parTrans" cxnId="{D990225B-D086-44AC-9A11-7708DADD5976}">
      <dgm:prSet/>
      <dgm:spPr/>
      <dgm:t>
        <a:bodyPr/>
        <a:lstStyle/>
        <a:p>
          <a:endParaRPr lang="en-US"/>
        </a:p>
      </dgm:t>
    </dgm:pt>
    <dgm:pt modelId="{36A33BAF-E6BA-4486-A73B-A537B3F587C8}" type="sibTrans" cxnId="{D990225B-D086-44AC-9A11-7708DADD5976}">
      <dgm:prSet/>
      <dgm:spPr/>
      <dgm:t>
        <a:bodyPr/>
        <a:lstStyle/>
        <a:p>
          <a:endParaRPr lang="en-US"/>
        </a:p>
      </dgm:t>
    </dgm:pt>
    <dgm:pt modelId="{4CA9FD66-073A-4EFE-9A99-EA89AB2269B3}">
      <dgm:prSet/>
      <dgm:spPr/>
      <dgm:t>
        <a:bodyPr/>
        <a:lstStyle/>
        <a:p>
          <a:r>
            <a:rPr lang="en-US"/>
            <a:t>Feature Extraction: Use the representations learned by a previous network to extract meaningful features from new samples. </a:t>
          </a:r>
        </a:p>
      </dgm:t>
    </dgm:pt>
    <dgm:pt modelId="{6DDAC231-5A63-45BF-B936-3ECC6696559C}" type="parTrans" cxnId="{5C0C358C-0FDC-4CA8-82BC-91B3B8430547}">
      <dgm:prSet/>
      <dgm:spPr/>
      <dgm:t>
        <a:bodyPr/>
        <a:lstStyle/>
        <a:p>
          <a:endParaRPr lang="en-US"/>
        </a:p>
      </dgm:t>
    </dgm:pt>
    <dgm:pt modelId="{F3D0E1DE-F0C6-414E-97BB-094FA9CBF2D9}" type="sibTrans" cxnId="{5C0C358C-0FDC-4CA8-82BC-91B3B8430547}">
      <dgm:prSet/>
      <dgm:spPr/>
      <dgm:t>
        <a:bodyPr/>
        <a:lstStyle/>
        <a:p>
          <a:endParaRPr lang="en-US"/>
        </a:p>
      </dgm:t>
    </dgm:pt>
    <dgm:pt modelId="{966F7E26-BFCA-422A-96EC-0EC3D5AF39C4}">
      <dgm:prSet/>
      <dgm:spPr/>
      <dgm:t>
        <a:bodyPr/>
        <a:lstStyle/>
        <a:p>
          <a:r>
            <a:rPr lang="en-US"/>
            <a:t>Fine-Tuning: Unfreeze a few of the top layers of a frozen model base and jointly train both the newly-added classifier layers and the last layers of the base model.</a:t>
          </a:r>
        </a:p>
      </dgm:t>
    </dgm:pt>
    <dgm:pt modelId="{90CDE195-5E1B-4276-8238-AFB10601EF40}" type="parTrans" cxnId="{065A5F14-977B-4EE0-8832-21E475A2D486}">
      <dgm:prSet/>
      <dgm:spPr/>
      <dgm:t>
        <a:bodyPr/>
        <a:lstStyle/>
        <a:p>
          <a:endParaRPr lang="en-US"/>
        </a:p>
      </dgm:t>
    </dgm:pt>
    <dgm:pt modelId="{B6A4E84C-6857-41F2-A760-D8B2B49D45A3}" type="sibTrans" cxnId="{065A5F14-977B-4EE0-8832-21E475A2D486}">
      <dgm:prSet/>
      <dgm:spPr/>
      <dgm:t>
        <a:bodyPr/>
        <a:lstStyle/>
        <a:p>
          <a:endParaRPr lang="en-US"/>
        </a:p>
      </dgm:t>
    </dgm:pt>
    <dgm:pt modelId="{E629CAA3-57F0-4346-94DD-9FB7F411152F}" type="pres">
      <dgm:prSet presAssocID="{11987AAE-BB54-406E-A70E-4866AA8443FF}" presName="root" presStyleCnt="0">
        <dgm:presLayoutVars>
          <dgm:dir/>
          <dgm:resizeHandles val="exact"/>
        </dgm:presLayoutVars>
      </dgm:prSet>
      <dgm:spPr/>
    </dgm:pt>
    <dgm:pt modelId="{3487C0F2-9C4C-46ED-9A49-340E46281C3E}" type="pres">
      <dgm:prSet presAssocID="{26B5C7BD-84FB-4C0B-A4C6-94731611C11C}" presName="compNode" presStyleCnt="0"/>
      <dgm:spPr/>
    </dgm:pt>
    <dgm:pt modelId="{5D7B8AD0-F28A-4A88-84C1-AC1E38056C97}" type="pres">
      <dgm:prSet presAssocID="{26B5C7BD-84FB-4C0B-A4C6-94731611C11C}" presName="bgRect" presStyleLbl="bgShp" presStyleIdx="0" presStyleCnt="4"/>
      <dgm:spPr/>
    </dgm:pt>
    <dgm:pt modelId="{00D79DCA-A107-4FFB-A48C-3A95B5045931}" type="pres">
      <dgm:prSet presAssocID="{26B5C7BD-84FB-4C0B-A4C6-94731611C1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ze"/>
        </a:ext>
      </dgm:extLst>
    </dgm:pt>
    <dgm:pt modelId="{12D11C73-AB1B-40DE-B434-5F5FFB8085B9}" type="pres">
      <dgm:prSet presAssocID="{26B5C7BD-84FB-4C0B-A4C6-94731611C11C}" presName="spaceRect" presStyleCnt="0"/>
      <dgm:spPr/>
    </dgm:pt>
    <dgm:pt modelId="{63D077E7-3690-4E74-93A6-B52F9ABC815F}" type="pres">
      <dgm:prSet presAssocID="{26B5C7BD-84FB-4C0B-A4C6-94731611C11C}" presName="parTx" presStyleLbl="revTx" presStyleIdx="0" presStyleCnt="4">
        <dgm:presLayoutVars>
          <dgm:chMax val="0"/>
          <dgm:chPref val="0"/>
        </dgm:presLayoutVars>
      </dgm:prSet>
      <dgm:spPr/>
    </dgm:pt>
    <dgm:pt modelId="{37B9353C-0119-40F8-94B1-BE8B23014935}" type="pres">
      <dgm:prSet presAssocID="{57B83AF2-4B92-4D77-836F-C67EAD96A127}" presName="sibTrans" presStyleCnt="0"/>
      <dgm:spPr/>
    </dgm:pt>
    <dgm:pt modelId="{61A83661-002B-4A02-8D96-EBE062CE7141}" type="pres">
      <dgm:prSet presAssocID="{B19DC671-505D-4A2C-AB7E-CB0E5BA450CC}" presName="compNode" presStyleCnt="0"/>
      <dgm:spPr/>
    </dgm:pt>
    <dgm:pt modelId="{BA0F357D-B11C-455C-8C76-1B97C9B9DFDA}" type="pres">
      <dgm:prSet presAssocID="{B19DC671-505D-4A2C-AB7E-CB0E5BA450CC}" presName="bgRect" presStyleLbl="bgShp" presStyleIdx="1" presStyleCnt="4"/>
      <dgm:spPr/>
    </dgm:pt>
    <dgm:pt modelId="{BE9A2D26-3982-44BB-AF61-8BD437F344F1}" type="pres">
      <dgm:prSet presAssocID="{B19DC671-505D-4A2C-AB7E-CB0E5BA450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B080A95-48D6-4378-940E-6A0EA4EC440F}" type="pres">
      <dgm:prSet presAssocID="{B19DC671-505D-4A2C-AB7E-CB0E5BA450CC}" presName="spaceRect" presStyleCnt="0"/>
      <dgm:spPr/>
    </dgm:pt>
    <dgm:pt modelId="{39A1EAF2-ACB4-45F8-B92B-42BD6988910A}" type="pres">
      <dgm:prSet presAssocID="{B19DC671-505D-4A2C-AB7E-CB0E5BA450CC}" presName="parTx" presStyleLbl="revTx" presStyleIdx="1" presStyleCnt="4">
        <dgm:presLayoutVars>
          <dgm:chMax val="0"/>
          <dgm:chPref val="0"/>
        </dgm:presLayoutVars>
      </dgm:prSet>
      <dgm:spPr/>
    </dgm:pt>
    <dgm:pt modelId="{B8125422-5B0D-4F8C-A155-509BC7FC6FAD}" type="pres">
      <dgm:prSet presAssocID="{36A33BAF-E6BA-4486-A73B-A537B3F587C8}" presName="sibTrans" presStyleCnt="0"/>
      <dgm:spPr/>
    </dgm:pt>
    <dgm:pt modelId="{73EB84C8-CAA5-4B49-B45E-81F4D62CD543}" type="pres">
      <dgm:prSet presAssocID="{4CA9FD66-073A-4EFE-9A99-EA89AB2269B3}" presName="compNode" presStyleCnt="0"/>
      <dgm:spPr/>
    </dgm:pt>
    <dgm:pt modelId="{B5B9769C-6ADD-4473-A9FC-F71916E8D8B4}" type="pres">
      <dgm:prSet presAssocID="{4CA9FD66-073A-4EFE-9A99-EA89AB2269B3}" presName="bgRect" presStyleLbl="bgShp" presStyleIdx="2" presStyleCnt="4"/>
      <dgm:spPr/>
    </dgm:pt>
    <dgm:pt modelId="{144F9829-66FE-4DA4-9181-381F310656C2}" type="pres">
      <dgm:prSet presAssocID="{4CA9FD66-073A-4EFE-9A99-EA89AB2269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3CB01B5-13E4-428F-AC4C-488E91C6B581}" type="pres">
      <dgm:prSet presAssocID="{4CA9FD66-073A-4EFE-9A99-EA89AB2269B3}" presName="spaceRect" presStyleCnt="0"/>
      <dgm:spPr/>
    </dgm:pt>
    <dgm:pt modelId="{FB11A610-C7B9-4BC9-A3AE-AC2AF0BDD1AF}" type="pres">
      <dgm:prSet presAssocID="{4CA9FD66-073A-4EFE-9A99-EA89AB2269B3}" presName="parTx" presStyleLbl="revTx" presStyleIdx="2" presStyleCnt="4">
        <dgm:presLayoutVars>
          <dgm:chMax val="0"/>
          <dgm:chPref val="0"/>
        </dgm:presLayoutVars>
      </dgm:prSet>
      <dgm:spPr/>
    </dgm:pt>
    <dgm:pt modelId="{F15A597E-EA03-4DF5-B65D-3153DF920DB9}" type="pres">
      <dgm:prSet presAssocID="{F3D0E1DE-F0C6-414E-97BB-094FA9CBF2D9}" presName="sibTrans" presStyleCnt="0"/>
      <dgm:spPr/>
    </dgm:pt>
    <dgm:pt modelId="{ECF38AD1-1616-4C08-A9CE-13FEE5881E5A}" type="pres">
      <dgm:prSet presAssocID="{966F7E26-BFCA-422A-96EC-0EC3D5AF39C4}" presName="compNode" presStyleCnt="0"/>
      <dgm:spPr/>
    </dgm:pt>
    <dgm:pt modelId="{F89EE08E-7C4B-472E-AB87-52CA8D5B8F79}" type="pres">
      <dgm:prSet presAssocID="{966F7E26-BFCA-422A-96EC-0EC3D5AF39C4}" presName="bgRect" presStyleLbl="bgShp" presStyleIdx="3" presStyleCnt="4"/>
      <dgm:spPr/>
    </dgm:pt>
    <dgm:pt modelId="{2D5041E5-2F5C-48CB-B2D4-E55D1ACAD407}" type="pres">
      <dgm:prSet presAssocID="{966F7E26-BFCA-422A-96EC-0EC3D5AF39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1F5AC623-3630-4A78-A1CF-EB1499BA210A}" type="pres">
      <dgm:prSet presAssocID="{966F7E26-BFCA-422A-96EC-0EC3D5AF39C4}" presName="spaceRect" presStyleCnt="0"/>
      <dgm:spPr/>
    </dgm:pt>
    <dgm:pt modelId="{CA97500D-6A09-47F6-B329-5E2811AC0A2E}" type="pres">
      <dgm:prSet presAssocID="{966F7E26-BFCA-422A-96EC-0EC3D5AF39C4}" presName="parTx" presStyleLbl="revTx" presStyleIdx="3" presStyleCnt="4">
        <dgm:presLayoutVars>
          <dgm:chMax val="0"/>
          <dgm:chPref val="0"/>
        </dgm:presLayoutVars>
      </dgm:prSet>
      <dgm:spPr/>
    </dgm:pt>
  </dgm:ptLst>
  <dgm:cxnLst>
    <dgm:cxn modelId="{065A5F14-977B-4EE0-8832-21E475A2D486}" srcId="{11987AAE-BB54-406E-A70E-4866AA8443FF}" destId="{966F7E26-BFCA-422A-96EC-0EC3D5AF39C4}" srcOrd="3" destOrd="0" parTransId="{90CDE195-5E1B-4276-8238-AFB10601EF40}" sibTransId="{B6A4E84C-6857-41F2-A760-D8B2B49D45A3}"/>
    <dgm:cxn modelId="{BDC2DB3A-13A0-4B22-8DE7-B8B9A996D7FB}" srcId="{11987AAE-BB54-406E-A70E-4866AA8443FF}" destId="{26B5C7BD-84FB-4C0B-A4C6-94731611C11C}" srcOrd="0" destOrd="0" parTransId="{7F114413-CDE6-4AC2-8450-75DF0D587F77}" sibTransId="{57B83AF2-4B92-4D77-836F-C67EAD96A127}"/>
    <dgm:cxn modelId="{D990225B-D086-44AC-9A11-7708DADD5976}" srcId="{11987AAE-BB54-406E-A70E-4866AA8443FF}" destId="{B19DC671-505D-4A2C-AB7E-CB0E5BA450CC}" srcOrd="1" destOrd="0" parTransId="{F1013CE9-F2D0-49F7-BB87-3C7D1AF928C2}" sibTransId="{36A33BAF-E6BA-4486-A73B-A537B3F587C8}"/>
    <dgm:cxn modelId="{B4A1194E-1113-462F-8FCF-1A3E9B86739B}" type="presOf" srcId="{26B5C7BD-84FB-4C0B-A4C6-94731611C11C}" destId="{63D077E7-3690-4E74-93A6-B52F9ABC815F}" srcOrd="0" destOrd="0" presId="urn:microsoft.com/office/officeart/2018/2/layout/IconVerticalSolidList"/>
    <dgm:cxn modelId="{5C0C358C-0FDC-4CA8-82BC-91B3B8430547}" srcId="{11987AAE-BB54-406E-A70E-4866AA8443FF}" destId="{4CA9FD66-073A-4EFE-9A99-EA89AB2269B3}" srcOrd="2" destOrd="0" parTransId="{6DDAC231-5A63-45BF-B936-3ECC6696559C}" sibTransId="{F3D0E1DE-F0C6-414E-97BB-094FA9CBF2D9}"/>
    <dgm:cxn modelId="{7E9B0890-224C-4D20-A2B5-FC4F2DCA2FB2}" type="presOf" srcId="{B19DC671-505D-4A2C-AB7E-CB0E5BA450CC}" destId="{39A1EAF2-ACB4-45F8-B92B-42BD6988910A}" srcOrd="0" destOrd="0" presId="urn:microsoft.com/office/officeart/2018/2/layout/IconVerticalSolidList"/>
    <dgm:cxn modelId="{768A33A2-3A37-4A5A-A479-C184679CC136}" type="presOf" srcId="{966F7E26-BFCA-422A-96EC-0EC3D5AF39C4}" destId="{CA97500D-6A09-47F6-B329-5E2811AC0A2E}" srcOrd="0" destOrd="0" presId="urn:microsoft.com/office/officeart/2018/2/layout/IconVerticalSolidList"/>
    <dgm:cxn modelId="{8A3084DD-FE80-4D61-8BC6-BD900D2D90D4}" type="presOf" srcId="{11987AAE-BB54-406E-A70E-4866AA8443FF}" destId="{E629CAA3-57F0-4346-94DD-9FB7F411152F}" srcOrd="0" destOrd="0" presId="urn:microsoft.com/office/officeart/2018/2/layout/IconVerticalSolidList"/>
    <dgm:cxn modelId="{C054ADFC-31C1-4DD8-93F7-93EDD35A3C42}" type="presOf" srcId="{4CA9FD66-073A-4EFE-9A99-EA89AB2269B3}" destId="{FB11A610-C7B9-4BC9-A3AE-AC2AF0BDD1AF}" srcOrd="0" destOrd="0" presId="urn:microsoft.com/office/officeart/2018/2/layout/IconVerticalSolidList"/>
    <dgm:cxn modelId="{8E0F9322-E696-48C6-9355-664EA3D55956}" type="presParOf" srcId="{E629CAA3-57F0-4346-94DD-9FB7F411152F}" destId="{3487C0F2-9C4C-46ED-9A49-340E46281C3E}" srcOrd="0" destOrd="0" presId="urn:microsoft.com/office/officeart/2018/2/layout/IconVerticalSolidList"/>
    <dgm:cxn modelId="{DFD12087-A909-4E40-ABCB-8EE2228AFEC8}" type="presParOf" srcId="{3487C0F2-9C4C-46ED-9A49-340E46281C3E}" destId="{5D7B8AD0-F28A-4A88-84C1-AC1E38056C97}" srcOrd="0" destOrd="0" presId="urn:microsoft.com/office/officeart/2018/2/layout/IconVerticalSolidList"/>
    <dgm:cxn modelId="{D2876E98-791E-46D6-804C-95545737B5E7}" type="presParOf" srcId="{3487C0F2-9C4C-46ED-9A49-340E46281C3E}" destId="{00D79DCA-A107-4FFB-A48C-3A95B5045931}" srcOrd="1" destOrd="0" presId="urn:microsoft.com/office/officeart/2018/2/layout/IconVerticalSolidList"/>
    <dgm:cxn modelId="{8422EFFC-E8EB-43D3-B82C-FCAB44C9CD6B}" type="presParOf" srcId="{3487C0F2-9C4C-46ED-9A49-340E46281C3E}" destId="{12D11C73-AB1B-40DE-B434-5F5FFB8085B9}" srcOrd="2" destOrd="0" presId="urn:microsoft.com/office/officeart/2018/2/layout/IconVerticalSolidList"/>
    <dgm:cxn modelId="{1798ACC8-137E-40F0-BA28-1BE108793E56}" type="presParOf" srcId="{3487C0F2-9C4C-46ED-9A49-340E46281C3E}" destId="{63D077E7-3690-4E74-93A6-B52F9ABC815F}" srcOrd="3" destOrd="0" presId="urn:microsoft.com/office/officeart/2018/2/layout/IconVerticalSolidList"/>
    <dgm:cxn modelId="{5F74C330-037A-4524-9F21-E52B77105585}" type="presParOf" srcId="{E629CAA3-57F0-4346-94DD-9FB7F411152F}" destId="{37B9353C-0119-40F8-94B1-BE8B23014935}" srcOrd="1" destOrd="0" presId="urn:microsoft.com/office/officeart/2018/2/layout/IconVerticalSolidList"/>
    <dgm:cxn modelId="{0C810A28-C1CA-42CE-9969-5BEB65354680}" type="presParOf" srcId="{E629CAA3-57F0-4346-94DD-9FB7F411152F}" destId="{61A83661-002B-4A02-8D96-EBE062CE7141}" srcOrd="2" destOrd="0" presId="urn:microsoft.com/office/officeart/2018/2/layout/IconVerticalSolidList"/>
    <dgm:cxn modelId="{63F163BA-DB6E-4EE4-A967-4F74C010ACDD}" type="presParOf" srcId="{61A83661-002B-4A02-8D96-EBE062CE7141}" destId="{BA0F357D-B11C-455C-8C76-1B97C9B9DFDA}" srcOrd="0" destOrd="0" presId="urn:microsoft.com/office/officeart/2018/2/layout/IconVerticalSolidList"/>
    <dgm:cxn modelId="{F04F0B30-17A6-43DE-BD3D-13E13E5DF201}" type="presParOf" srcId="{61A83661-002B-4A02-8D96-EBE062CE7141}" destId="{BE9A2D26-3982-44BB-AF61-8BD437F344F1}" srcOrd="1" destOrd="0" presId="urn:microsoft.com/office/officeart/2018/2/layout/IconVerticalSolidList"/>
    <dgm:cxn modelId="{8FDA718D-3F13-413E-B49C-25C24E8FBE09}" type="presParOf" srcId="{61A83661-002B-4A02-8D96-EBE062CE7141}" destId="{DB080A95-48D6-4378-940E-6A0EA4EC440F}" srcOrd="2" destOrd="0" presId="urn:microsoft.com/office/officeart/2018/2/layout/IconVerticalSolidList"/>
    <dgm:cxn modelId="{EAE43F87-A58D-4D75-9C8D-778A26AC090E}" type="presParOf" srcId="{61A83661-002B-4A02-8D96-EBE062CE7141}" destId="{39A1EAF2-ACB4-45F8-B92B-42BD6988910A}" srcOrd="3" destOrd="0" presId="urn:microsoft.com/office/officeart/2018/2/layout/IconVerticalSolidList"/>
    <dgm:cxn modelId="{AA282110-D673-437E-B9F2-484254CEFCA6}" type="presParOf" srcId="{E629CAA3-57F0-4346-94DD-9FB7F411152F}" destId="{B8125422-5B0D-4F8C-A155-509BC7FC6FAD}" srcOrd="3" destOrd="0" presId="urn:microsoft.com/office/officeart/2018/2/layout/IconVerticalSolidList"/>
    <dgm:cxn modelId="{4EA5B229-A2A3-4414-891F-1D45438D2E89}" type="presParOf" srcId="{E629CAA3-57F0-4346-94DD-9FB7F411152F}" destId="{73EB84C8-CAA5-4B49-B45E-81F4D62CD543}" srcOrd="4" destOrd="0" presId="urn:microsoft.com/office/officeart/2018/2/layout/IconVerticalSolidList"/>
    <dgm:cxn modelId="{6C583314-E495-4B76-A185-2835AE981327}" type="presParOf" srcId="{73EB84C8-CAA5-4B49-B45E-81F4D62CD543}" destId="{B5B9769C-6ADD-4473-A9FC-F71916E8D8B4}" srcOrd="0" destOrd="0" presId="urn:microsoft.com/office/officeart/2018/2/layout/IconVerticalSolidList"/>
    <dgm:cxn modelId="{99EADADD-20DA-4A77-9CBF-ACF453BA0800}" type="presParOf" srcId="{73EB84C8-CAA5-4B49-B45E-81F4D62CD543}" destId="{144F9829-66FE-4DA4-9181-381F310656C2}" srcOrd="1" destOrd="0" presId="urn:microsoft.com/office/officeart/2018/2/layout/IconVerticalSolidList"/>
    <dgm:cxn modelId="{D7D666CB-CD6A-41C7-AC41-26C712615356}" type="presParOf" srcId="{73EB84C8-CAA5-4B49-B45E-81F4D62CD543}" destId="{13CB01B5-13E4-428F-AC4C-488E91C6B581}" srcOrd="2" destOrd="0" presId="urn:microsoft.com/office/officeart/2018/2/layout/IconVerticalSolidList"/>
    <dgm:cxn modelId="{1CA5B2F5-03D1-4083-8EE1-4081A3E2CA84}" type="presParOf" srcId="{73EB84C8-CAA5-4B49-B45E-81F4D62CD543}" destId="{FB11A610-C7B9-4BC9-A3AE-AC2AF0BDD1AF}" srcOrd="3" destOrd="0" presId="urn:microsoft.com/office/officeart/2018/2/layout/IconVerticalSolidList"/>
    <dgm:cxn modelId="{BFB36E03-2880-4CC8-AAE3-90D6F4E71F3C}" type="presParOf" srcId="{E629CAA3-57F0-4346-94DD-9FB7F411152F}" destId="{F15A597E-EA03-4DF5-B65D-3153DF920DB9}" srcOrd="5" destOrd="0" presId="urn:microsoft.com/office/officeart/2018/2/layout/IconVerticalSolidList"/>
    <dgm:cxn modelId="{E0791559-6962-460A-81F2-403179AA8DEF}" type="presParOf" srcId="{E629CAA3-57F0-4346-94DD-9FB7F411152F}" destId="{ECF38AD1-1616-4C08-A9CE-13FEE5881E5A}" srcOrd="6" destOrd="0" presId="urn:microsoft.com/office/officeart/2018/2/layout/IconVerticalSolidList"/>
    <dgm:cxn modelId="{BE305EBD-7E02-440D-9BD1-27130A54A223}" type="presParOf" srcId="{ECF38AD1-1616-4C08-A9CE-13FEE5881E5A}" destId="{F89EE08E-7C4B-472E-AB87-52CA8D5B8F79}" srcOrd="0" destOrd="0" presId="urn:microsoft.com/office/officeart/2018/2/layout/IconVerticalSolidList"/>
    <dgm:cxn modelId="{FF9B70E7-2968-4FED-A416-2EE2659F9B1D}" type="presParOf" srcId="{ECF38AD1-1616-4C08-A9CE-13FEE5881E5A}" destId="{2D5041E5-2F5C-48CB-B2D4-E55D1ACAD407}" srcOrd="1" destOrd="0" presId="urn:microsoft.com/office/officeart/2018/2/layout/IconVerticalSolidList"/>
    <dgm:cxn modelId="{1DED5EBB-A3C3-4B58-8739-8DD096011344}" type="presParOf" srcId="{ECF38AD1-1616-4C08-A9CE-13FEE5881E5A}" destId="{1F5AC623-3630-4A78-A1CF-EB1499BA210A}" srcOrd="2" destOrd="0" presId="urn:microsoft.com/office/officeart/2018/2/layout/IconVerticalSolidList"/>
    <dgm:cxn modelId="{6977CF3E-B21F-4DE7-BC03-9EDC697D6D33}" type="presParOf" srcId="{ECF38AD1-1616-4C08-A9CE-13FEE5881E5A}" destId="{CA97500D-6A09-47F6-B329-5E2811AC0A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B1E1F-087B-4582-A02C-B7F7296F3140}">
      <dsp:nvSpPr>
        <dsp:cNvPr id="0" name=""/>
        <dsp:cNvSpPr/>
      </dsp:nvSpPr>
      <dsp:spPr>
        <a:xfrm>
          <a:off x="270832" y="1271"/>
          <a:ext cx="1765248" cy="105914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Introduction</a:t>
          </a:r>
        </a:p>
      </dsp:txBody>
      <dsp:txXfrm>
        <a:off x="270832" y="1271"/>
        <a:ext cx="1765248" cy="1059148"/>
      </dsp:txXfrm>
    </dsp:sp>
    <dsp:sp modelId="{190A27EF-7013-420E-9D47-5963FFF7EC5F}">
      <dsp:nvSpPr>
        <dsp:cNvPr id="0" name=""/>
        <dsp:cNvSpPr/>
      </dsp:nvSpPr>
      <dsp:spPr>
        <a:xfrm>
          <a:off x="2212605" y="1271"/>
          <a:ext cx="1765248" cy="1059148"/>
        </a:xfrm>
        <a:prstGeom prst="rect">
          <a:avLst/>
        </a:prstGeom>
        <a:solidFill>
          <a:schemeClr val="accent2">
            <a:hueOff val="-795857"/>
            <a:satOff val="-718"/>
            <a:lumOff val="-1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Dataflow diagram of project (DFD)</a:t>
          </a:r>
        </a:p>
      </dsp:txBody>
      <dsp:txXfrm>
        <a:off x="2212605" y="1271"/>
        <a:ext cx="1765248" cy="1059148"/>
      </dsp:txXfrm>
    </dsp:sp>
    <dsp:sp modelId="{BAD1845B-51FF-465A-96D1-D47E4FEE2ECD}">
      <dsp:nvSpPr>
        <dsp:cNvPr id="0" name=""/>
        <dsp:cNvSpPr/>
      </dsp:nvSpPr>
      <dsp:spPr>
        <a:xfrm>
          <a:off x="4154378" y="1271"/>
          <a:ext cx="1765248" cy="1059148"/>
        </a:xfrm>
        <a:prstGeom prst="rect">
          <a:avLst/>
        </a:prstGeom>
        <a:solidFill>
          <a:schemeClr val="accent2">
            <a:hueOff val="-1591715"/>
            <a:satOff val="-1436"/>
            <a:lumOff val="-3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Objectives of plant disease detection and classification</a:t>
          </a:r>
        </a:p>
      </dsp:txBody>
      <dsp:txXfrm>
        <a:off x="4154378" y="1271"/>
        <a:ext cx="1765248" cy="1059148"/>
      </dsp:txXfrm>
    </dsp:sp>
    <dsp:sp modelId="{6BC9E82C-4950-4B77-B472-707F351D2228}">
      <dsp:nvSpPr>
        <dsp:cNvPr id="0" name=""/>
        <dsp:cNvSpPr/>
      </dsp:nvSpPr>
      <dsp:spPr>
        <a:xfrm>
          <a:off x="270832" y="1236945"/>
          <a:ext cx="1765248" cy="1059148"/>
        </a:xfrm>
        <a:prstGeom prst="rect">
          <a:avLst/>
        </a:prstGeom>
        <a:solidFill>
          <a:schemeClr val="accent2">
            <a:hueOff val="-2387572"/>
            <a:satOff val="-2155"/>
            <a:lumOff val="-4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Advantages</a:t>
          </a:r>
        </a:p>
      </dsp:txBody>
      <dsp:txXfrm>
        <a:off x="270832" y="1236945"/>
        <a:ext cx="1765248" cy="1059148"/>
      </dsp:txXfrm>
    </dsp:sp>
    <dsp:sp modelId="{496B93F7-B46D-4309-A70B-A23A8C16E3A8}">
      <dsp:nvSpPr>
        <dsp:cNvPr id="0" name=""/>
        <dsp:cNvSpPr/>
      </dsp:nvSpPr>
      <dsp:spPr>
        <a:xfrm>
          <a:off x="2212605" y="1236945"/>
          <a:ext cx="1765248" cy="1059148"/>
        </a:xfrm>
        <a:prstGeom prst="rect">
          <a:avLst/>
        </a:prstGeom>
        <a:solidFill>
          <a:schemeClr val="accent2">
            <a:hueOff val="-3183430"/>
            <a:satOff val="-2873"/>
            <a:lumOff val="-6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Simulation requirements</a:t>
          </a:r>
        </a:p>
      </dsp:txBody>
      <dsp:txXfrm>
        <a:off x="2212605" y="1236945"/>
        <a:ext cx="1765248" cy="1059148"/>
      </dsp:txXfrm>
    </dsp:sp>
    <dsp:sp modelId="{40DCFE8F-93F7-4D81-BE59-7727277F874A}">
      <dsp:nvSpPr>
        <dsp:cNvPr id="0" name=""/>
        <dsp:cNvSpPr/>
      </dsp:nvSpPr>
      <dsp:spPr>
        <a:xfrm>
          <a:off x="4154378" y="1236945"/>
          <a:ext cx="1765248" cy="1059148"/>
        </a:xfrm>
        <a:prstGeom prst="rect">
          <a:avLst/>
        </a:prstGeom>
        <a:solidFill>
          <a:schemeClr val="accent2">
            <a:hueOff val="-3979287"/>
            <a:satOff val="-3591"/>
            <a:lumOff val="-8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Datasets </a:t>
          </a:r>
        </a:p>
      </dsp:txBody>
      <dsp:txXfrm>
        <a:off x="4154378" y="1236945"/>
        <a:ext cx="1765248" cy="1059148"/>
      </dsp:txXfrm>
    </dsp:sp>
    <dsp:sp modelId="{5DE98658-6DA0-445D-B3F1-26E3A86501A0}">
      <dsp:nvSpPr>
        <dsp:cNvPr id="0" name=""/>
        <dsp:cNvSpPr/>
      </dsp:nvSpPr>
      <dsp:spPr>
        <a:xfrm>
          <a:off x="270832" y="2472618"/>
          <a:ext cx="1765248" cy="1059148"/>
        </a:xfrm>
        <a:prstGeom prst="rect">
          <a:avLst/>
        </a:prstGeom>
        <a:solidFill>
          <a:schemeClr val="accent2">
            <a:hueOff val="-4775144"/>
            <a:satOff val="-4309"/>
            <a:lumOff val="-9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AI, Machine Learning and Deep Learning</a:t>
          </a:r>
        </a:p>
      </dsp:txBody>
      <dsp:txXfrm>
        <a:off x="270832" y="2472618"/>
        <a:ext cx="1765248" cy="1059148"/>
      </dsp:txXfrm>
    </dsp:sp>
    <dsp:sp modelId="{C8CB048F-1B55-4DD5-BA8F-A743B1D336DE}">
      <dsp:nvSpPr>
        <dsp:cNvPr id="0" name=""/>
        <dsp:cNvSpPr/>
      </dsp:nvSpPr>
      <dsp:spPr>
        <a:xfrm>
          <a:off x="2212605" y="2472618"/>
          <a:ext cx="1765248" cy="1059148"/>
        </a:xfrm>
        <a:prstGeom prst="rect">
          <a:avLst/>
        </a:prstGeom>
        <a:solidFill>
          <a:schemeClr val="accent2">
            <a:hueOff val="-5571001"/>
            <a:satOff val="-5027"/>
            <a:lumOff val="-11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Necessary libraries</a:t>
          </a:r>
        </a:p>
      </dsp:txBody>
      <dsp:txXfrm>
        <a:off x="2212605" y="2472618"/>
        <a:ext cx="1765248" cy="1059148"/>
      </dsp:txXfrm>
    </dsp:sp>
    <dsp:sp modelId="{19F9D09C-F0F3-4F39-9D54-E6F2874C25D0}">
      <dsp:nvSpPr>
        <dsp:cNvPr id="0" name=""/>
        <dsp:cNvSpPr/>
      </dsp:nvSpPr>
      <dsp:spPr>
        <a:xfrm>
          <a:off x="4154378" y="2472618"/>
          <a:ext cx="1765248" cy="1059148"/>
        </a:xfrm>
        <a:prstGeom prst="rect">
          <a:avLst/>
        </a:prstGeom>
        <a:solidFill>
          <a:schemeClr val="accent2">
            <a:hueOff val="-6366859"/>
            <a:satOff val="-5745"/>
            <a:lumOff val="-12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Transfer Learning</a:t>
          </a:r>
        </a:p>
      </dsp:txBody>
      <dsp:txXfrm>
        <a:off x="4154378" y="2472618"/>
        <a:ext cx="1765248" cy="1059148"/>
      </dsp:txXfrm>
    </dsp:sp>
    <dsp:sp modelId="{33B5DE71-8EC3-4C53-A053-7FE3E638AAC5}">
      <dsp:nvSpPr>
        <dsp:cNvPr id="0" name=""/>
        <dsp:cNvSpPr/>
      </dsp:nvSpPr>
      <dsp:spPr>
        <a:xfrm>
          <a:off x="270832" y="3708292"/>
          <a:ext cx="1765248" cy="1059148"/>
        </a:xfrm>
        <a:prstGeom prst="rect">
          <a:avLst/>
        </a:prstGeom>
        <a:solidFill>
          <a:schemeClr val="accent2">
            <a:hueOff val="-7162716"/>
            <a:satOff val="-6464"/>
            <a:lumOff val="-144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Implementation</a:t>
          </a:r>
        </a:p>
      </dsp:txBody>
      <dsp:txXfrm>
        <a:off x="270832" y="3708292"/>
        <a:ext cx="1765248" cy="1059148"/>
      </dsp:txXfrm>
    </dsp:sp>
    <dsp:sp modelId="{9D4410A7-C033-4A30-B87C-F09D37ED8E3D}">
      <dsp:nvSpPr>
        <dsp:cNvPr id="0" name=""/>
        <dsp:cNvSpPr/>
      </dsp:nvSpPr>
      <dsp:spPr>
        <a:xfrm>
          <a:off x="2212605" y="3708292"/>
          <a:ext cx="1765248" cy="1059148"/>
        </a:xfrm>
        <a:prstGeom prst="rect">
          <a:avLst/>
        </a:prstGeom>
        <a:solidFill>
          <a:schemeClr val="accent2">
            <a:hueOff val="-7958574"/>
            <a:satOff val="-7182"/>
            <a:lumOff val="-1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Future Scope of project</a:t>
          </a:r>
        </a:p>
      </dsp:txBody>
      <dsp:txXfrm>
        <a:off x="2212605" y="3708292"/>
        <a:ext cx="1765248" cy="1059148"/>
      </dsp:txXfrm>
    </dsp:sp>
    <dsp:sp modelId="{2DB1C823-E9EE-4150-8181-F0A9DB0C4F20}">
      <dsp:nvSpPr>
        <dsp:cNvPr id="0" name=""/>
        <dsp:cNvSpPr/>
      </dsp:nvSpPr>
      <dsp:spPr>
        <a:xfrm>
          <a:off x="4154378" y="3708292"/>
          <a:ext cx="1765248" cy="1059148"/>
        </a:xfrm>
        <a:prstGeom prst="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Conclusion</a:t>
          </a:r>
        </a:p>
      </dsp:txBody>
      <dsp:txXfrm>
        <a:off x="4154378" y="3708292"/>
        <a:ext cx="1765248" cy="1059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F1DD3-F0EE-48B7-BF46-A1701276FBA7}">
      <dsp:nvSpPr>
        <dsp:cNvPr id="0" name=""/>
        <dsp:cNvSpPr/>
      </dsp:nvSpPr>
      <dsp:spPr>
        <a:xfrm>
          <a:off x="1209" y="321676"/>
          <a:ext cx="2578350" cy="154701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Diseases found in agricultural crops is a major threat that cause production and economic losses as well as reduction in both quality and quantity of agricultural products.</a:t>
          </a:r>
        </a:p>
      </dsp:txBody>
      <dsp:txXfrm>
        <a:off x="46519" y="366986"/>
        <a:ext cx="2487730" cy="1456390"/>
      </dsp:txXfrm>
    </dsp:sp>
    <dsp:sp modelId="{408B5717-00B7-4486-9417-040A056FC20B}">
      <dsp:nvSpPr>
        <dsp:cNvPr id="0" name=""/>
        <dsp:cNvSpPr/>
      </dsp:nvSpPr>
      <dsp:spPr>
        <a:xfrm>
          <a:off x="2806454" y="775465"/>
          <a:ext cx="546610" cy="63943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06454" y="903351"/>
        <a:ext cx="382627" cy="383658"/>
      </dsp:txXfrm>
    </dsp:sp>
    <dsp:sp modelId="{4C3300D4-34B1-4C1D-A382-3F57BFCB08E5}">
      <dsp:nvSpPr>
        <dsp:cNvPr id="0" name=""/>
        <dsp:cNvSpPr/>
      </dsp:nvSpPr>
      <dsp:spPr>
        <a:xfrm>
          <a:off x="3610899" y="321676"/>
          <a:ext cx="2578350" cy="154701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 India 70% of population depend on agriculture and  contributes 17% towards the GDP of country. </a:t>
          </a:r>
        </a:p>
      </dsp:txBody>
      <dsp:txXfrm>
        <a:off x="3656209" y="366986"/>
        <a:ext cx="2487730" cy="1456390"/>
      </dsp:txXfrm>
    </dsp:sp>
    <dsp:sp modelId="{10139F87-BC62-4CC8-8ABE-D02A78778033}">
      <dsp:nvSpPr>
        <dsp:cNvPr id="0" name=""/>
        <dsp:cNvSpPr/>
      </dsp:nvSpPr>
      <dsp:spPr>
        <a:xfrm rot="5400000">
          <a:off x="4626769" y="2049170"/>
          <a:ext cx="546610" cy="63943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708246" y="2095580"/>
        <a:ext cx="383658" cy="382627"/>
      </dsp:txXfrm>
    </dsp:sp>
    <dsp:sp modelId="{5760ADD1-2365-4183-AA43-9AB91E79E3DF}">
      <dsp:nvSpPr>
        <dsp:cNvPr id="0" name=""/>
        <dsp:cNvSpPr/>
      </dsp:nvSpPr>
      <dsp:spPr>
        <a:xfrm>
          <a:off x="3610899" y="2900026"/>
          <a:ext cx="2578350" cy="154701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Farmers experience great difficulties in switching from one disease control policy to another. The naked eye observation of experts is the traditional approach, this method can be time  consuming, expensive and inaccurate.</a:t>
          </a:r>
        </a:p>
      </dsp:txBody>
      <dsp:txXfrm>
        <a:off x="3656209" y="2945336"/>
        <a:ext cx="2487730" cy="1456390"/>
      </dsp:txXfrm>
    </dsp:sp>
    <dsp:sp modelId="{910C51E7-F3D4-48B4-A188-E518C25868EC}">
      <dsp:nvSpPr>
        <dsp:cNvPr id="0" name=""/>
        <dsp:cNvSpPr/>
      </dsp:nvSpPr>
      <dsp:spPr>
        <a:xfrm rot="10800000">
          <a:off x="2837394" y="3353816"/>
          <a:ext cx="546610" cy="63943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001377" y="3481702"/>
        <a:ext cx="382627" cy="383658"/>
      </dsp:txXfrm>
    </dsp:sp>
    <dsp:sp modelId="{20A3473A-A699-4A33-B86B-D4F1C06A9854}">
      <dsp:nvSpPr>
        <dsp:cNvPr id="0" name=""/>
        <dsp:cNvSpPr/>
      </dsp:nvSpPr>
      <dsp:spPr>
        <a:xfrm>
          <a:off x="1209" y="2900026"/>
          <a:ext cx="2578350" cy="154701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crop losses can be minimized by applying pesticides or its equivalent to combat the effect of specific pathogens, if diseases are correctly diagnosed and identified early. </a:t>
          </a:r>
        </a:p>
      </dsp:txBody>
      <dsp:txXfrm>
        <a:off x="46519" y="2945336"/>
        <a:ext cx="2487730" cy="1456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6DA1A-2C47-49C3-94FF-523B271557C3}">
      <dsp:nvSpPr>
        <dsp:cNvPr id="0" name=""/>
        <dsp:cNvSpPr/>
      </dsp:nvSpPr>
      <dsp:spPr>
        <a:xfrm>
          <a:off x="0" y="47776"/>
          <a:ext cx="6190459" cy="113373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main advantage of automatic plant disease detection is to protect crop production from quantitative losses. </a:t>
          </a:r>
        </a:p>
      </dsp:txBody>
      <dsp:txXfrm>
        <a:off x="55344" y="103120"/>
        <a:ext cx="6079771" cy="1023042"/>
      </dsp:txXfrm>
    </dsp:sp>
    <dsp:sp modelId="{04D7022B-E4F7-47D2-A4B8-96C7B6B2603F}">
      <dsp:nvSpPr>
        <dsp:cNvPr id="0" name=""/>
        <dsp:cNvSpPr/>
      </dsp:nvSpPr>
      <dsp:spPr>
        <a:xfrm>
          <a:off x="0" y="1227586"/>
          <a:ext cx="6190459" cy="1133730"/>
        </a:xfrm>
        <a:prstGeom prst="roundRect">
          <a:avLst/>
        </a:prstGeom>
        <a:solidFill>
          <a:schemeClr val="accent2">
            <a:hueOff val="-2918144"/>
            <a:satOff val="-2633"/>
            <a:lumOff val="-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Automatic detection of plant disease is essential as it may prove benefits in monitoring large fields of crops and thus automatically detect the symptoms of diseases as soon as they appear on plant leaves.</a:t>
          </a:r>
        </a:p>
      </dsp:txBody>
      <dsp:txXfrm>
        <a:off x="55344" y="1282930"/>
        <a:ext cx="6079771" cy="1023042"/>
      </dsp:txXfrm>
    </dsp:sp>
    <dsp:sp modelId="{544891B4-D461-4B3D-89A4-C468822B3064}">
      <dsp:nvSpPr>
        <dsp:cNvPr id="0" name=""/>
        <dsp:cNvSpPr/>
      </dsp:nvSpPr>
      <dsp:spPr>
        <a:xfrm>
          <a:off x="0" y="2407396"/>
          <a:ext cx="6190459" cy="1133730"/>
        </a:xfrm>
        <a:prstGeom prst="roundRect">
          <a:avLst/>
        </a:prstGeom>
        <a:solidFill>
          <a:schemeClr val="accent2">
            <a:hueOff val="-5836287"/>
            <a:satOff val="-5267"/>
            <a:lumOff val="-11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system can work as a universal detector, recognizing general abnormalities on the leaves such as scorching or mold etc.  </a:t>
          </a:r>
        </a:p>
      </dsp:txBody>
      <dsp:txXfrm>
        <a:off x="55344" y="2462740"/>
        <a:ext cx="6079771" cy="1023042"/>
      </dsp:txXfrm>
    </dsp:sp>
    <dsp:sp modelId="{EB0A5E9D-18FF-4546-8076-315B5A3528B2}">
      <dsp:nvSpPr>
        <dsp:cNvPr id="0" name=""/>
        <dsp:cNvSpPr/>
      </dsp:nvSpPr>
      <dsp:spPr>
        <a:xfrm>
          <a:off x="0" y="3587206"/>
          <a:ext cx="6190459" cy="1133730"/>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can be implemented to increase crop productivity by ensuring the quality and quantity of the food product. </a:t>
          </a:r>
        </a:p>
      </dsp:txBody>
      <dsp:txXfrm>
        <a:off x="55344" y="3642550"/>
        <a:ext cx="6079771" cy="10230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15E46-62C4-4A29-93F3-082BA75AFE1C}">
      <dsp:nvSpPr>
        <dsp:cNvPr id="0" name=""/>
        <dsp:cNvSpPr/>
      </dsp:nvSpPr>
      <dsp:spPr>
        <a:xfrm>
          <a:off x="0" y="1979"/>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33291-23DB-45C9-AB37-693D1EFC542E}">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B5F269-B950-4F28-A827-F7338D3E6CEA}">
      <dsp:nvSpPr>
        <dsp:cNvPr id="0" name=""/>
        <dsp:cNvSpPr/>
      </dsp:nvSpPr>
      <dsp:spPr>
        <a:xfrm>
          <a:off x="1158587" y="1979"/>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Forecasting of plant leaf disease (Quantification) as soon it appears on plant leaves.</a:t>
          </a:r>
        </a:p>
      </dsp:txBody>
      <dsp:txXfrm>
        <a:off x="1158587" y="1979"/>
        <a:ext cx="5031871" cy="1003106"/>
      </dsp:txXfrm>
    </dsp:sp>
    <dsp:sp modelId="{389C3AFD-F026-4F5B-A66A-F02870B576C3}">
      <dsp:nvSpPr>
        <dsp:cNvPr id="0" name=""/>
        <dsp:cNvSpPr/>
      </dsp:nvSpPr>
      <dsp:spPr>
        <a:xfrm>
          <a:off x="0" y="1255861"/>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3225E-019F-4FF6-B562-FAB1FD9057BB}">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5A851B-F6AC-4624-B81C-107FFF7CE736}">
      <dsp:nvSpPr>
        <dsp:cNvPr id="0" name=""/>
        <dsp:cNvSpPr/>
      </dsp:nvSpPr>
      <dsp:spPr>
        <a:xfrm>
          <a:off x="1158587" y="1255861"/>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Automatic detection of plant leaf disease  detection and classification.</a:t>
          </a:r>
        </a:p>
      </dsp:txBody>
      <dsp:txXfrm>
        <a:off x="1158587" y="1255861"/>
        <a:ext cx="5031871" cy="1003106"/>
      </dsp:txXfrm>
    </dsp:sp>
    <dsp:sp modelId="{C36A7A80-E3B7-4CEC-A29F-31245C9BCE9B}">
      <dsp:nvSpPr>
        <dsp:cNvPr id="0" name=""/>
        <dsp:cNvSpPr/>
      </dsp:nvSpPr>
      <dsp:spPr>
        <a:xfrm>
          <a:off x="0" y="2509744"/>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DD553-F7DF-4D4F-8EA1-07E7DC01F6AE}">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2CAB9-2C6C-40A7-8F49-31EEDE8F42D1}">
      <dsp:nvSpPr>
        <dsp:cNvPr id="0" name=""/>
        <dsp:cNvSpPr/>
      </dsp:nvSpPr>
      <dsp:spPr>
        <a:xfrm>
          <a:off x="1158587" y="2509744"/>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Increase accuracies Using large  dataset to train the Algorithm and  maximize epoch values.</a:t>
          </a:r>
        </a:p>
      </dsp:txBody>
      <dsp:txXfrm>
        <a:off x="1158587" y="2509744"/>
        <a:ext cx="5031871" cy="1003106"/>
      </dsp:txXfrm>
    </dsp:sp>
    <dsp:sp modelId="{47940069-97B6-4AFC-A235-9AB61CC13BA5}">
      <dsp:nvSpPr>
        <dsp:cNvPr id="0" name=""/>
        <dsp:cNvSpPr/>
      </dsp:nvSpPr>
      <dsp:spPr>
        <a:xfrm>
          <a:off x="0" y="3763627"/>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AF6A7-9F3B-48F9-87F2-269692B9DEA2}">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1C41D6-4CE5-498B-992A-A6C9EFFBAA36}">
      <dsp:nvSpPr>
        <dsp:cNvPr id="0" name=""/>
        <dsp:cNvSpPr/>
      </dsp:nvSpPr>
      <dsp:spPr>
        <a:xfrm>
          <a:off x="1158587" y="3763627"/>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Make use of existing deep learning models VGG16 and VGG19 for plant leaf disease detection and will check their performance on the basis of various evaluation.</a:t>
          </a:r>
        </a:p>
      </dsp:txBody>
      <dsp:txXfrm>
        <a:off x="1158587" y="3763627"/>
        <a:ext cx="5031871" cy="1003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B8AD0-F28A-4A88-84C1-AC1E38056C97}">
      <dsp:nvSpPr>
        <dsp:cNvPr id="0" name=""/>
        <dsp:cNvSpPr/>
      </dsp:nvSpPr>
      <dsp:spPr>
        <a:xfrm>
          <a:off x="0" y="1979"/>
          <a:ext cx="6190459" cy="10031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79DCA-A107-4FFB-A48C-3A95B5045931}">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077E7-3690-4E74-93A6-B52F9ABC815F}">
      <dsp:nvSpPr>
        <dsp:cNvPr id="0" name=""/>
        <dsp:cNvSpPr/>
      </dsp:nvSpPr>
      <dsp:spPr>
        <a:xfrm>
          <a:off x="1158587" y="1979"/>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Transfer learning is the reuse of a pre-trained model on a new problem.</a:t>
          </a:r>
        </a:p>
      </dsp:txBody>
      <dsp:txXfrm>
        <a:off x="1158587" y="1979"/>
        <a:ext cx="5031871" cy="1003106"/>
      </dsp:txXfrm>
    </dsp:sp>
    <dsp:sp modelId="{BA0F357D-B11C-455C-8C76-1B97C9B9DFDA}">
      <dsp:nvSpPr>
        <dsp:cNvPr id="0" name=""/>
        <dsp:cNvSpPr/>
      </dsp:nvSpPr>
      <dsp:spPr>
        <a:xfrm>
          <a:off x="0" y="1255861"/>
          <a:ext cx="6190459" cy="10031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A2D26-3982-44BB-AF61-8BD437F344F1}">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A1EAF2-ACB4-45F8-B92B-42BD6988910A}">
      <dsp:nvSpPr>
        <dsp:cNvPr id="0" name=""/>
        <dsp:cNvSpPr/>
      </dsp:nvSpPr>
      <dsp:spPr>
        <a:xfrm>
          <a:off x="1158587" y="1255861"/>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A pre-trained model is a saved network that was previously trained on a large dataset, typically on a large-scale image-classification task.</a:t>
          </a:r>
        </a:p>
      </dsp:txBody>
      <dsp:txXfrm>
        <a:off x="1158587" y="1255861"/>
        <a:ext cx="5031871" cy="1003106"/>
      </dsp:txXfrm>
    </dsp:sp>
    <dsp:sp modelId="{B5B9769C-6ADD-4473-A9FC-F71916E8D8B4}">
      <dsp:nvSpPr>
        <dsp:cNvPr id="0" name=""/>
        <dsp:cNvSpPr/>
      </dsp:nvSpPr>
      <dsp:spPr>
        <a:xfrm>
          <a:off x="0" y="2509744"/>
          <a:ext cx="6190459" cy="10031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F9829-66FE-4DA4-9181-381F310656C2}">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11A610-C7B9-4BC9-A3AE-AC2AF0BDD1AF}">
      <dsp:nvSpPr>
        <dsp:cNvPr id="0" name=""/>
        <dsp:cNvSpPr/>
      </dsp:nvSpPr>
      <dsp:spPr>
        <a:xfrm>
          <a:off x="1158587" y="2509744"/>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Feature Extraction: Use the representations learned by a previous network to extract meaningful features from new samples. </a:t>
          </a:r>
        </a:p>
      </dsp:txBody>
      <dsp:txXfrm>
        <a:off x="1158587" y="2509744"/>
        <a:ext cx="5031871" cy="1003106"/>
      </dsp:txXfrm>
    </dsp:sp>
    <dsp:sp modelId="{F89EE08E-7C4B-472E-AB87-52CA8D5B8F79}">
      <dsp:nvSpPr>
        <dsp:cNvPr id="0" name=""/>
        <dsp:cNvSpPr/>
      </dsp:nvSpPr>
      <dsp:spPr>
        <a:xfrm>
          <a:off x="0" y="3763627"/>
          <a:ext cx="6190459" cy="10031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041E5-2F5C-48CB-B2D4-E55D1ACAD407}">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97500D-6A09-47F6-B329-5E2811AC0A2E}">
      <dsp:nvSpPr>
        <dsp:cNvPr id="0" name=""/>
        <dsp:cNvSpPr/>
      </dsp:nvSpPr>
      <dsp:spPr>
        <a:xfrm>
          <a:off x="1158587" y="3763627"/>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Fine-Tuning: Unfreeze a few of the top layers of a frozen model base and jointly train both the newly-added classifier layers and the last layers of the base model.</a:t>
          </a:r>
        </a:p>
      </dsp:txBody>
      <dsp:txXfrm>
        <a:off x="1158587" y="3763627"/>
        <a:ext cx="5031871" cy="1003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9FB29-A937-4FFA-BC00-A3A90E1C7E93}" type="datetimeFigureOut">
              <a:rPr lang="en-US" smtClean="0"/>
              <a:t>4/5/2024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E4BC3C-F87D-4023-B761-6593CA66B23E}" type="slidenum">
              <a:rPr lang="en-US" smtClean="0"/>
              <a:t>‹#›</a:t>
            </a:fld>
            <a:endParaRPr lang="en-US" dirty="0"/>
          </a:p>
        </p:txBody>
      </p:sp>
    </p:spTree>
    <p:extLst>
      <p:ext uri="{BB962C8B-B14F-4D97-AF65-F5344CB8AC3E}">
        <p14:creationId xmlns:p14="http://schemas.microsoft.com/office/powerpoint/2010/main" val="301858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4BC3C-F87D-4023-B761-6593CA66B23E}" type="slidenum">
              <a:rPr lang="en-US" smtClean="0"/>
              <a:t>1</a:t>
            </a:fld>
            <a:endParaRPr lang="en-US" dirty="0"/>
          </a:p>
        </p:txBody>
      </p:sp>
    </p:spTree>
    <p:extLst>
      <p:ext uri="{BB962C8B-B14F-4D97-AF65-F5344CB8AC3E}">
        <p14:creationId xmlns:p14="http://schemas.microsoft.com/office/powerpoint/2010/main" val="416580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4BC3C-F87D-4023-B761-6593CA66B23E}" type="slidenum">
              <a:rPr lang="en-US" smtClean="0"/>
              <a:t>14</a:t>
            </a:fld>
            <a:endParaRPr lang="en-US" dirty="0"/>
          </a:p>
        </p:txBody>
      </p:sp>
    </p:spTree>
    <p:extLst>
      <p:ext uri="{BB962C8B-B14F-4D97-AF65-F5344CB8AC3E}">
        <p14:creationId xmlns:p14="http://schemas.microsoft.com/office/powerpoint/2010/main" val="28686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E4BC3C-F87D-4023-B761-6593CA66B23E}" type="slidenum">
              <a:rPr lang="en-US" smtClean="0"/>
              <a:t>18</a:t>
            </a:fld>
            <a:endParaRPr lang="en-US" dirty="0"/>
          </a:p>
        </p:txBody>
      </p:sp>
    </p:spTree>
    <p:extLst>
      <p:ext uri="{BB962C8B-B14F-4D97-AF65-F5344CB8AC3E}">
        <p14:creationId xmlns:p14="http://schemas.microsoft.com/office/powerpoint/2010/main" val="20608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4BC3C-F87D-4023-B761-6593CA66B23E}" type="slidenum">
              <a:rPr lang="en-US" smtClean="0"/>
              <a:t>19</a:t>
            </a:fld>
            <a:endParaRPr lang="en-US" dirty="0"/>
          </a:p>
        </p:txBody>
      </p:sp>
    </p:spTree>
    <p:extLst>
      <p:ext uri="{BB962C8B-B14F-4D97-AF65-F5344CB8AC3E}">
        <p14:creationId xmlns:p14="http://schemas.microsoft.com/office/powerpoint/2010/main" val="36808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196B0-890D-43B1-935F-73E85F772217}"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AB28FB6-D050-465E-8681-B39AB1B10505}" type="datetime1">
              <a:rPr lang="en-US" smtClean="0"/>
              <a:t>4/5/2024</a:t>
            </a:fld>
            <a:endParaRPr lang="en-US" dirty="0"/>
          </a:p>
        </p:txBody>
      </p:sp>
      <p:sp>
        <p:nvSpPr>
          <p:cNvPr id="4" name="Footer Placeholder 3"/>
          <p:cNvSpPr>
            <a:spLocks noGrp="1"/>
          </p:cNvSpPr>
          <p:nvPr>
            <p:ph type="ftr" sz="quarter" idx="11"/>
          </p:nvPr>
        </p:nvSpPr>
        <p:spPr/>
        <p:txBody>
          <a:bodyPr/>
          <a:lstStyle/>
          <a:p>
            <a:r>
              <a:rPr lang="en-US"/>
              <a:t>javaid14cse@gmail.com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F0195-1A65-4EDD-8C88-A7220992CAFE}"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8C21E-B990-4718-A38E-CD0BFEF85C57}"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34713-42C6-442A-A456-F9E39DBB8F17}"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070FA-5CEE-4CAA-AD06-CC7AD6745213}"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331DB-F48A-4B94-B377-BBC0489314C1}"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2B4B7-74F9-4EB0-8ABA-A21CE662B8DB}"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F1E3B-86F5-4725-AF60-4F0A76F8EC1A}"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30CEC-1C43-4B78-90AA-D41F94B651FE}"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81278-8520-410D-B237-942A5767FEEC}" type="datetime1">
              <a:rPr lang="en-US" smtClean="0"/>
              <a:t>4/5/2024</a:t>
            </a:fld>
            <a:endParaRPr lang="en-US" dirty="0"/>
          </a:p>
        </p:txBody>
      </p:sp>
      <p:sp>
        <p:nvSpPr>
          <p:cNvPr id="5" name="Footer Placeholder 4"/>
          <p:cNvSpPr>
            <a:spLocks noGrp="1"/>
          </p:cNvSpPr>
          <p:nvPr>
            <p:ph type="ftr" sz="quarter" idx="11"/>
          </p:nvPr>
        </p:nvSpPr>
        <p:spPr/>
        <p:txBody>
          <a:bodyPr/>
          <a:lstStyle/>
          <a:p>
            <a:r>
              <a:rPr lang="en-US"/>
              <a:t>javaid14cse@gmail.com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580B3-EC46-4880-B8E4-5127966ED75A}" type="datetime1">
              <a:rPr lang="en-US" smtClean="0"/>
              <a:t>4/5/2024</a:t>
            </a:fld>
            <a:endParaRPr lang="en-US" dirty="0"/>
          </a:p>
        </p:txBody>
      </p:sp>
      <p:sp>
        <p:nvSpPr>
          <p:cNvPr id="6" name="Footer Placeholder 5"/>
          <p:cNvSpPr>
            <a:spLocks noGrp="1"/>
          </p:cNvSpPr>
          <p:nvPr>
            <p:ph type="ftr" sz="quarter" idx="11"/>
          </p:nvPr>
        </p:nvSpPr>
        <p:spPr/>
        <p:txBody>
          <a:bodyPr/>
          <a:lstStyle/>
          <a:p>
            <a:r>
              <a:rPr lang="en-US"/>
              <a:t>javaid14cse@gmail.com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2E58E-E3AB-450B-BE99-54D8BA45E0A7}" type="datetime1">
              <a:rPr lang="en-US" smtClean="0"/>
              <a:t>4/5/2024</a:t>
            </a:fld>
            <a:endParaRPr lang="en-US" dirty="0"/>
          </a:p>
        </p:txBody>
      </p:sp>
      <p:sp>
        <p:nvSpPr>
          <p:cNvPr id="8" name="Footer Placeholder 7"/>
          <p:cNvSpPr>
            <a:spLocks noGrp="1"/>
          </p:cNvSpPr>
          <p:nvPr>
            <p:ph type="ftr" sz="quarter" idx="11"/>
          </p:nvPr>
        </p:nvSpPr>
        <p:spPr/>
        <p:txBody>
          <a:bodyPr/>
          <a:lstStyle/>
          <a:p>
            <a:r>
              <a:rPr lang="en-US"/>
              <a:t>javaid14cse@gmail.com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E088-CC8A-42E2-932A-B696DCB12523}" type="datetime1">
              <a:rPr lang="en-US" smtClean="0"/>
              <a:t>4/5/2024</a:t>
            </a:fld>
            <a:endParaRPr lang="en-US" dirty="0"/>
          </a:p>
        </p:txBody>
      </p:sp>
      <p:sp>
        <p:nvSpPr>
          <p:cNvPr id="4" name="Footer Placeholder 3"/>
          <p:cNvSpPr>
            <a:spLocks noGrp="1"/>
          </p:cNvSpPr>
          <p:nvPr>
            <p:ph type="ftr" sz="quarter" idx="11"/>
          </p:nvPr>
        </p:nvSpPr>
        <p:spPr/>
        <p:txBody>
          <a:bodyPr/>
          <a:lstStyle/>
          <a:p>
            <a:r>
              <a:rPr lang="en-US"/>
              <a:t>javaid14cse@gmail.com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89DDB-06D7-4759-95F0-D362950C9315}" type="datetime1">
              <a:rPr lang="en-US" smtClean="0"/>
              <a:t>4/5/2024</a:t>
            </a:fld>
            <a:endParaRPr lang="en-US" dirty="0"/>
          </a:p>
        </p:txBody>
      </p:sp>
      <p:sp>
        <p:nvSpPr>
          <p:cNvPr id="3" name="Footer Placeholder 2"/>
          <p:cNvSpPr>
            <a:spLocks noGrp="1"/>
          </p:cNvSpPr>
          <p:nvPr>
            <p:ph type="ftr" sz="quarter" idx="11"/>
          </p:nvPr>
        </p:nvSpPr>
        <p:spPr/>
        <p:txBody>
          <a:bodyPr/>
          <a:lstStyle/>
          <a:p>
            <a:r>
              <a:rPr lang="en-US"/>
              <a:t>javaid14cse@gmail.com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60207-4656-43D3-8867-B84AF9149902}" type="datetime1">
              <a:rPr lang="en-US" smtClean="0"/>
              <a:t>4/5/2024</a:t>
            </a:fld>
            <a:endParaRPr lang="en-US" dirty="0"/>
          </a:p>
        </p:txBody>
      </p:sp>
      <p:sp>
        <p:nvSpPr>
          <p:cNvPr id="6" name="Footer Placeholder 5"/>
          <p:cNvSpPr>
            <a:spLocks noGrp="1"/>
          </p:cNvSpPr>
          <p:nvPr>
            <p:ph type="ftr" sz="quarter" idx="11"/>
          </p:nvPr>
        </p:nvSpPr>
        <p:spPr/>
        <p:txBody>
          <a:bodyPr/>
          <a:lstStyle/>
          <a:p>
            <a:r>
              <a:rPr lang="en-US"/>
              <a:t>javaid14cse@gmail.com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4C5D1-8F21-4B38-ABF7-5FC9F1A9E217}" type="datetime1">
              <a:rPr lang="en-US" smtClean="0"/>
              <a:t>4/5/2024</a:t>
            </a:fld>
            <a:endParaRPr lang="en-US" dirty="0"/>
          </a:p>
        </p:txBody>
      </p:sp>
      <p:sp>
        <p:nvSpPr>
          <p:cNvPr id="6" name="Footer Placeholder 5"/>
          <p:cNvSpPr>
            <a:spLocks noGrp="1"/>
          </p:cNvSpPr>
          <p:nvPr>
            <p:ph type="ftr" sz="quarter" idx="11"/>
          </p:nvPr>
        </p:nvSpPr>
        <p:spPr/>
        <p:txBody>
          <a:bodyPr/>
          <a:lstStyle/>
          <a:p>
            <a:r>
              <a:rPr lang="en-US"/>
              <a:t>javaid14cse@gmail.com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447B55-29F1-455C-B4D7-D8C26A27DAEC}" type="datetime1">
              <a:rPr lang="en-US" smtClean="0"/>
              <a:t>4/5/2024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javaid14cse@gmail.com</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44" name="Group 1043">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34" name="Straight Connector 103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6" name="Straight Connector 103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5" name="Rectangle 1044">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91932" y="643467"/>
            <a:ext cx="7808136" cy="6878165"/>
          </a:xfrm>
          <a:prstGeom prst="rect">
            <a:avLst/>
          </a:prstGeom>
          <a:noFill/>
        </p:spPr>
        <p:txBody>
          <a:bodyPr wrap="square" rtlCol="0">
            <a:spAutoFit/>
          </a:bodyPr>
          <a:lstStyle/>
          <a:p>
            <a:pPr algn="ctr" defTabSz="329184">
              <a:spcAft>
                <a:spcPts val="600"/>
              </a:spcAft>
            </a:pPr>
            <a:r>
              <a:rPr lang="en-IN" sz="2880" b="1" kern="1200" dirty="0">
                <a:solidFill>
                  <a:schemeClr val="bg1"/>
                </a:solidFill>
                <a:latin typeface="Times New Roman" panose="02020603050405020304" pitchFamily="18" charset="0"/>
                <a:ea typeface="+mn-ea"/>
                <a:cs typeface="Times New Roman" panose="02020603050405020304" pitchFamily="18" charset="0"/>
              </a:rPr>
              <a:t>Plant Disease Detection And Classification Using Deep Learning</a:t>
            </a:r>
            <a:endParaRPr lang="en-IN" sz="2880" kern="1200" dirty="0">
              <a:solidFill>
                <a:schemeClr val="bg1"/>
              </a:solidFill>
              <a:latin typeface="Times New Roman" panose="02020603050405020304" pitchFamily="18" charset="0"/>
              <a:ea typeface="+mn-ea"/>
              <a:cs typeface="Times New Roman" panose="02020603050405020304" pitchFamily="18" charset="0"/>
            </a:endParaRPr>
          </a:p>
          <a:p>
            <a:pPr algn="ctr" defTabSz="329184">
              <a:spcAft>
                <a:spcPts val="600"/>
              </a:spcAft>
            </a:pPr>
            <a:r>
              <a:rPr lang="en-IN" sz="2304" kern="1200" dirty="0">
                <a:solidFill>
                  <a:srgbClr val="555555"/>
                </a:solidFill>
                <a:latin typeface="Times New Roman" panose="02020603050405020304" pitchFamily="18" charset="0"/>
                <a:ea typeface="+mn-ea"/>
                <a:cs typeface="Times New Roman" panose="02020603050405020304" pitchFamily="18" charset="0"/>
              </a:rPr>
              <a:t> </a:t>
            </a:r>
          </a:p>
          <a:p>
            <a:pPr algn="ct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(BACHELOR OF TECHNOLOGY)</a:t>
            </a:r>
          </a:p>
          <a:p>
            <a:pPr algn="ct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(Computer Science &amp; Engineering)</a:t>
            </a:r>
          </a:p>
          <a:p>
            <a:pPr algn="ctr" defTabSz="329184">
              <a:spcAft>
                <a:spcPts val="600"/>
              </a:spcAft>
            </a:pPr>
            <a:endParaRPr lang="en-IN" sz="2304" kern="1200" dirty="0">
              <a:solidFill>
                <a:srgbClr val="555555"/>
              </a:solidFill>
              <a:latin typeface="Times New Roman" panose="02020603050405020304" pitchFamily="18" charset="0"/>
              <a:ea typeface="+mn-ea"/>
              <a:cs typeface="Times New Roman" panose="02020603050405020304" pitchFamily="18" charset="0"/>
            </a:endParaRPr>
          </a:p>
          <a:p>
            <a:pPr algn="ctr" defTabSz="329184">
              <a:spcAft>
                <a:spcPts val="600"/>
              </a:spcAft>
            </a:pPr>
            <a:r>
              <a:rPr lang="en-IN" sz="2304" kern="1200" dirty="0">
                <a:solidFill>
                  <a:srgbClr val="555555"/>
                </a:solidFill>
                <a:latin typeface="Times New Roman" panose="02020603050405020304" pitchFamily="18" charset="0"/>
                <a:ea typeface="+mn-ea"/>
                <a:cs typeface="Times New Roman" panose="02020603050405020304" pitchFamily="18" charset="0"/>
              </a:rPr>
              <a:t>   </a:t>
            </a:r>
          </a:p>
          <a:p>
            <a:pPr defTabSz="329184">
              <a:spcAft>
                <a:spcPts val="600"/>
              </a:spcAft>
            </a:pPr>
            <a:endParaRPr lang="en-IN" sz="2304" kern="1200" dirty="0">
              <a:solidFill>
                <a:srgbClr val="555555"/>
              </a:solidFill>
              <a:latin typeface="Times New Roman" panose="02020603050405020304" pitchFamily="18" charset="0"/>
              <a:ea typeface="+mn-ea"/>
              <a:cs typeface="Times New Roman" panose="02020603050405020304" pitchFamily="18" charset="0"/>
            </a:endParaRPr>
          </a:p>
          <a:p>
            <a:pPr defTabSz="329184">
              <a:spcAft>
                <a:spcPts val="600"/>
              </a:spcAft>
            </a:pPr>
            <a:r>
              <a:rPr lang="en-IN" sz="1440" kern="1200" dirty="0">
                <a:solidFill>
                  <a:srgbClr val="555555"/>
                </a:solidFill>
                <a:latin typeface="Times New Roman" panose="02020603050405020304" pitchFamily="18" charset="0"/>
                <a:ea typeface="+mn-ea"/>
                <a:cs typeface="Times New Roman" panose="02020603050405020304" pitchFamily="18" charset="0"/>
              </a:rPr>
              <a:t>                                                                         Submitted by</a:t>
            </a: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a:t>
            </a: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ML_</a:t>
            </a:r>
            <a:r>
              <a:rPr lang="en-IN" sz="1728" kern="1200">
                <a:solidFill>
                  <a:srgbClr val="555555"/>
                </a:solidFill>
                <a:latin typeface="Times New Roman" panose="02020603050405020304" pitchFamily="18" charset="0"/>
                <a:ea typeface="+mn-ea"/>
                <a:cs typeface="Times New Roman" panose="02020603050405020304" pitchFamily="18" charset="0"/>
              </a:rPr>
              <a:t>CS-21 </a:t>
            </a:r>
            <a:r>
              <a:rPr lang="en-IN" sz="1728">
                <a:solidFill>
                  <a:srgbClr val="555555"/>
                </a:solidFill>
                <a:latin typeface="Times New Roman" panose="02020603050405020304" pitchFamily="18" charset="0"/>
                <a:cs typeface="Times New Roman" panose="02020603050405020304" pitchFamily="18" charset="0"/>
              </a:rPr>
              <a:t>NAYAN KUMAR</a:t>
            </a:r>
            <a:r>
              <a:rPr lang="en-IN" sz="1728" kern="1200">
                <a:solidFill>
                  <a:srgbClr val="555555"/>
                </a:solidFill>
                <a:latin typeface="Times New Roman" panose="02020603050405020304" pitchFamily="18" charset="0"/>
                <a:ea typeface="+mn-ea"/>
                <a:cs typeface="Times New Roman" panose="02020603050405020304" pitchFamily="18" charset="0"/>
              </a:rPr>
              <a:t>                                              </a:t>
            </a:r>
            <a:endParaRPr lang="en-IN" sz="1728" kern="1200" dirty="0">
              <a:solidFill>
                <a:srgbClr val="555555"/>
              </a:solidFill>
              <a:latin typeface="Times New Roman" panose="02020603050405020304" pitchFamily="18" charset="0"/>
              <a:ea typeface="+mn-ea"/>
              <a:cs typeface="Times New Roman" panose="02020603050405020304" pitchFamily="18" charset="0"/>
            </a:endParaRP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a:t>
            </a: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Under the Supervision of</a:t>
            </a:r>
          </a:p>
          <a:p>
            <a:pPr defTabSz="329184">
              <a:spcAft>
                <a:spcPts val="600"/>
              </a:spcAft>
            </a:pPr>
            <a:endParaRPr lang="en-IN" sz="1728" kern="1200" dirty="0">
              <a:solidFill>
                <a:srgbClr val="555555"/>
              </a:solidFill>
              <a:latin typeface="Times New Roman" panose="02020603050405020304" pitchFamily="18" charset="0"/>
              <a:ea typeface="+mn-ea"/>
              <a:cs typeface="Times New Roman" panose="02020603050405020304" pitchFamily="18" charset="0"/>
            </a:endParaRP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Dr Rinku Datta </a:t>
            </a:r>
            <a:r>
              <a:rPr lang="en-IN" sz="1728" kern="1200" dirty="0" err="1">
                <a:solidFill>
                  <a:srgbClr val="555555"/>
                </a:solidFill>
                <a:latin typeface="Times New Roman" panose="02020603050405020304" pitchFamily="18" charset="0"/>
                <a:ea typeface="+mn-ea"/>
                <a:cs typeface="Times New Roman" panose="02020603050405020304" pitchFamily="18" charset="0"/>
              </a:rPr>
              <a:t>Rakshit</a:t>
            </a:r>
            <a:endParaRPr lang="en-IN" sz="1728" kern="1200" dirty="0">
              <a:solidFill>
                <a:srgbClr val="555555"/>
              </a:solidFill>
              <a:latin typeface="Times New Roman" panose="02020603050405020304" pitchFamily="18" charset="0"/>
              <a:ea typeface="+mn-ea"/>
              <a:cs typeface="Times New Roman" panose="02020603050405020304" pitchFamily="18" charset="0"/>
            </a:endParaRP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a:t>
            </a:r>
          </a:p>
          <a:p>
            <a:pPr defTabSz="329184">
              <a:spcAft>
                <a:spcPts val="600"/>
              </a:spcAft>
            </a:pPr>
            <a:r>
              <a:rPr lang="en-IN" sz="1728" kern="1200" dirty="0">
                <a:solidFill>
                  <a:srgbClr val="555555"/>
                </a:solidFill>
                <a:latin typeface="Times New Roman" panose="02020603050405020304" pitchFamily="18" charset="0"/>
                <a:ea typeface="+mn-ea"/>
                <a:cs typeface="Times New Roman" panose="02020603050405020304" pitchFamily="18" charset="0"/>
              </a:rPr>
              <a:t>                                             </a:t>
            </a:r>
          </a:p>
          <a:p>
            <a:pPr>
              <a:spcAft>
                <a:spcPts val="600"/>
              </a:spcAft>
            </a:pPr>
            <a:endParaRPr lang="en-IN" sz="24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20A562EB-6E0E-6C2E-3B2D-179EBC68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712" y="2949712"/>
            <a:ext cx="958575" cy="95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17" y="362125"/>
            <a:ext cx="11206755" cy="595085"/>
          </a:xfrm>
        </p:spPr>
        <p:txBody>
          <a:bodyPr>
            <a:noAutofit/>
          </a:bodyPr>
          <a:lstStyle/>
          <a:p>
            <a:r>
              <a:rPr lang="en-US" sz="4400" dirty="0">
                <a:solidFill>
                  <a:schemeClr val="bg1"/>
                </a:solidFill>
                <a:latin typeface="Times New Roman" panose="02020603050405020304" pitchFamily="18" charset="0"/>
                <a:cs typeface="Times New Roman" panose="02020603050405020304" pitchFamily="18" charset="0"/>
              </a:rPr>
              <a:t>Dataset(New Plant Disease Dataset)</a:t>
            </a:r>
          </a:p>
        </p:txBody>
      </p:sp>
      <p:sp>
        <p:nvSpPr>
          <p:cNvPr id="5" name="Content Placeholder 4"/>
          <p:cNvSpPr>
            <a:spLocks noGrp="1"/>
          </p:cNvSpPr>
          <p:nvPr>
            <p:ph idx="1"/>
          </p:nvPr>
        </p:nvSpPr>
        <p:spPr>
          <a:xfrm>
            <a:off x="684212" y="1149531"/>
            <a:ext cx="10889479" cy="5207726"/>
          </a:xfrm>
        </p:spPr>
        <p:txBody>
          <a:bodyPr>
            <a:no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Dataset collected from open source website  “Kaggle”.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Dataset  contains 15k image samples of 14 crops.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dataset consists of 38  classes corresponding to 38 leaf diseases of 14 crops.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the 38 disease are listed bellow and their corresponding images.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1)Apple Scab, 2) Apple black rot, 3)Apple Cedar Rust, 4)Apple healthy,5)Blueberry Healthy, Cherry Healthy,6)Cherry powdery Mildew,7)Corn Gray Leaf Spot,8)Corn Common Rust,9)Corn Healthy,10) Corn Northern Leaf,11)Grape Black Rot,12)Grape Black Measles,13)Grape Healthy, 14)Grape Black Rot,15)Grape Black Measles,16)Grape Healthy,17)Frape Leaf Blight,18)Orange Haunglongbing, 19)Peach Bacterial Spot,20)Peach Healthy,21)Bell Paper Bacterial Spot,22)Bell Paper Healthy,23)Potato Early Blight,24)Potato Healthy,25)Potato Late Blight,26)Raspberry Healthy, 27)Soybean Healthy,28)Squash Powdery Mildew,29)Strawberry Healthy,30)Strawberry Leaf Scorch, 31)Tomato Bacterial Spot,32)Tomato Early Blight,33)Tomato Late Blight,34)Tomato Leaf Mold,35)Tomato Two Spotted Spider,36)Tomato Mosaic Virus,37)Tomato Yellow Leaf Curl Virus,38)Tomato Healthy of plant leaves.</a:t>
            </a:r>
          </a:p>
        </p:txBody>
      </p:sp>
    </p:spTree>
    <p:extLst>
      <p:ext uri="{BB962C8B-B14F-4D97-AF65-F5344CB8AC3E}">
        <p14:creationId xmlns:p14="http://schemas.microsoft.com/office/powerpoint/2010/main" val="167073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45FBF2-7D66-42AD-9DF3-D6B32C25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5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https://www.frontiersin.org/files/Articles/215232/fpls-07-01419-HTML-r2/image_m/fpls-07-01419-g001.jpg"/>
          <p:cNvPicPr>
            <a:picLocks/>
          </p:cNvPicPr>
          <p:nvPr/>
        </p:nvPicPr>
        <p:blipFill rotWithShape="1">
          <a:blip r:embed="rId2">
            <a:extLst>
              <a:ext uri="{28A0092B-C50C-407E-A947-70E740481C1C}">
                <a14:useLocalDpi xmlns:a14="http://schemas.microsoft.com/office/drawing/2010/main" val="0"/>
              </a:ext>
            </a:extLst>
          </a:blip>
          <a:srcRect t="16462" r="1" b="23787"/>
          <a:stretch/>
        </p:blipFill>
        <p:spPr bwMode="auto">
          <a:xfrm>
            <a:off x="643467" y="643467"/>
            <a:ext cx="10905066" cy="5571066"/>
          </a:xfrm>
          <a:prstGeom prst="rect">
            <a:avLst/>
          </a:prstGeom>
          <a:solidFill>
            <a:srgbClr val="FFFFFF">
              <a:shade val="85000"/>
            </a:srgbClr>
          </a:solidFill>
        </p:spPr>
      </p:pic>
      <p:sp>
        <p:nvSpPr>
          <p:cNvPr id="9" name="Rectangle 8">
            <a:extLst>
              <a:ext uri="{FF2B5EF4-FFF2-40B4-BE49-F238E27FC236}">
                <a16:creationId xmlns:a16="http://schemas.microsoft.com/office/drawing/2014/main" id="{E04044DE-2387-41C2-857F-132B16793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73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184" y="146151"/>
            <a:ext cx="9081225" cy="1531729"/>
          </a:xfrm>
        </p:spPr>
        <p:txBody>
          <a:bodyPr/>
          <a:lstStyle/>
          <a:p>
            <a:r>
              <a:rPr lang="en-US" dirty="0"/>
              <a:t>Deep Learning</a:t>
            </a:r>
          </a:p>
        </p:txBody>
      </p:sp>
      <p:pic>
        <p:nvPicPr>
          <p:cNvPr id="2053" name="Picture 5" descr="C:\Users\User\Desktop\AI ML DL.png"/>
          <p:cNvPicPr>
            <a:picLocks noChangeAspect="1" noChangeArrowheads="1"/>
          </p:cNvPicPr>
          <p:nvPr/>
        </p:nvPicPr>
        <p:blipFill rotWithShape="1">
          <a:blip r:embed="rId2">
            <a:extLst>
              <a:ext uri="{28A0092B-C50C-407E-A947-70E740481C1C}">
                <a14:useLocalDpi xmlns:a14="http://schemas.microsoft.com/office/drawing/2010/main" val="0"/>
              </a:ext>
            </a:extLst>
          </a:blip>
          <a:srcRect b="17188"/>
          <a:stretch/>
        </p:blipFill>
        <p:spPr bwMode="auto">
          <a:xfrm>
            <a:off x="139149" y="129208"/>
            <a:ext cx="11926956" cy="66592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25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506027" y="-168674"/>
            <a:ext cx="10546672" cy="4039338"/>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en-US" sz="3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Artificial Intelligence is a technique which allows the machines to act like humans by replicating their behavior and nature.</a:t>
            </a:r>
            <a:endParaRPr lang="en-US" sz="3600" i="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Machine Learning is a subset of artificial intelligence. It allows the machines to learn and make predictions based on its experience(data).</a:t>
            </a:r>
          </a:p>
          <a:p>
            <a:pPr>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Deep Learning is a subfield of machine learning concerned with algorithms inspired by the structure and function of the  human brain called artificial neural networks.</a:t>
            </a:r>
          </a:p>
          <a:p>
            <a:pPr>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The ANN architecture is constituted of 3 layers, input layer, hidden layer, and output layer.</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stretch>
            <a:fillRect/>
          </a:stretch>
        </p:blipFill>
        <p:spPr>
          <a:xfrm>
            <a:off x="1189609" y="3574130"/>
            <a:ext cx="9863090" cy="3151573"/>
          </a:xfrm>
          <a:prstGeom prst="rect">
            <a:avLst/>
          </a:prstGeom>
        </p:spPr>
      </p:pic>
    </p:spTree>
    <p:extLst>
      <p:ext uri="{BB962C8B-B14F-4D97-AF65-F5344CB8AC3E}">
        <p14:creationId xmlns:p14="http://schemas.microsoft.com/office/powerpoint/2010/main" val="421015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46229" y="3429000"/>
            <a:ext cx="11656381" cy="3213717"/>
          </a:xfrm>
          <a:prstGeom prst="rect">
            <a:avLst/>
          </a:prstGeom>
        </p:spPr>
      </p:pic>
      <p:sp>
        <p:nvSpPr>
          <p:cNvPr id="6" name="Rectangle 5"/>
          <p:cNvSpPr/>
          <p:nvPr/>
        </p:nvSpPr>
        <p:spPr>
          <a:xfrm>
            <a:off x="248575" y="85636"/>
            <a:ext cx="11754035" cy="313932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are feedforward  neural networks wherein data moves from the input layer to the output layer.</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 based classifiers can be directly trained using raw images without the intervention of humans in feature extraction.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architectures consist of input, hidden, and fully-connected (output) layers.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hidden layers are convolutional, ReLU (rectified linear unit), and pooling layers which are  stacked to form a single network.</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 can be used to solve classification, clustering, regression, pattern recognition, dimension reduction, structured prediction, machine translation, anomaly detection, decision making, visualization, and computer vision problems.</a:t>
            </a:r>
          </a:p>
        </p:txBody>
      </p:sp>
      <p:sp>
        <p:nvSpPr>
          <p:cNvPr id="2" name="Footer Placeholder 1">
            <a:extLst>
              <a:ext uri="{FF2B5EF4-FFF2-40B4-BE49-F238E27FC236}">
                <a16:creationId xmlns:a16="http://schemas.microsoft.com/office/drawing/2014/main" id="{B3DE53B3-DF93-4F47-BC90-C734600E9BA6}"/>
              </a:ext>
            </a:extLst>
          </p:cNvPr>
          <p:cNvSpPr>
            <a:spLocks noGrp="1"/>
          </p:cNvSpPr>
          <p:nvPr>
            <p:ph type="ftr" sz="quarter" idx="11"/>
          </p:nvPr>
        </p:nvSpPr>
        <p:spPr>
          <a:xfrm flipV="1">
            <a:off x="6125592" y="6540419"/>
            <a:ext cx="2219098" cy="204595"/>
          </a:xfrm>
        </p:spPr>
        <p:txBody>
          <a:bodyPr/>
          <a:lstStyle/>
          <a:p>
            <a:endParaRPr lang="en-US" dirty="0"/>
          </a:p>
        </p:txBody>
      </p:sp>
    </p:spTree>
    <p:extLst>
      <p:ext uri="{BB962C8B-B14F-4D97-AF65-F5344CB8AC3E}">
        <p14:creationId xmlns:p14="http://schemas.microsoft.com/office/powerpoint/2010/main" val="388375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34919" y="685800"/>
            <a:ext cx="3705269" cy="5308599"/>
          </a:xfrm>
        </p:spPr>
        <p:txBody>
          <a:bodyPr>
            <a:normAutofit/>
          </a:bodyPr>
          <a:lstStyle/>
          <a:p>
            <a:r>
              <a:rPr lang="en-US" sz="3200">
                <a:solidFill>
                  <a:srgbClr val="FFFFFF"/>
                </a:solidFill>
                <a:latin typeface="Times New Roman" panose="02020603050405020304" pitchFamily="18" charset="0"/>
                <a:cs typeface="Times New Roman" panose="02020603050405020304" pitchFamily="18" charset="0"/>
              </a:rPr>
              <a:t>Necessary Libraries</a:t>
            </a:r>
          </a:p>
        </p:txBody>
      </p:sp>
      <p:sp>
        <p:nvSpPr>
          <p:cNvPr id="3" name="Content Placeholder 2"/>
          <p:cNvSpPr>
            <a:spLocks noGrp="1"/>
          </p:cNvSpPr>
          <p:nvPr>
            <p:ph idx="1"/>
          </p:nvPr>
        </p:nvSpPr>
        <p:spPr>
          <a:xfrm>
            <a:off x="6516553" y="685800"/>
            <a:ext cx="4754563" cy="5410200"/>
          </a:xfrm>
        </p:spPr>
        <p:txBody>
          <a:bodyPr>
            <a:normAutofit/>
          </a:bodyPr>
          <a:lstStyle/>
          <a:p>
            <a:pPr>
              <a:buFont typeface="Wingdings" panose="05000000000000000000" pitchFamily="2" charset="2"/>
              <a:buChar char="Ø"/>
            </a:pPr>
            <a:r>
              <a:rPr lang="en-US" sz="1800">
                <a:solidFill>
                  <a:srgbClr val="FFFFFF"/>
                </a:solidFill>
                <a:latin typeface="Times New Roman" panose="02020603050405020304" pitchFamily="18" charset="0"/>
                <a:cs typeface="Times New Roman" panose="02020603050405020304" pitchFamily="18" charset="0"/>
              </a:rPr>
              <a:t>TensorFlow</a:t>
            </a:r>
          </a:p>
          <a:p>
            <a:pPr>
              <a:buFont typeface="Wingdings" panose="05000000000000000000" pitchFamily="2" charset="2"/>
              <a:buChar char="Ø"/>
            </a:pPr>
            <a:r>
              <a:rPr lang="en-US" sz="1800">
                <a:solidFill>
                  <a:srgbClr val="FFFFFF"/>
                </a:solidFill>
                <a:latin typeface="Times New Roman" panose="02020603050405020304" pitchFamily="18" charset="0"/>
                <a:cs typeface="Times New Roman" panose="02020603050405020304" pitchFamily="18" charset="0"/>
              </a:rPr>
              <a:t>Scikit-learn</a:t>
            </a:r>
          </a:p>
          <a:p>
            <a:pPr>
              <a:buFont typeface="Wingdings" panose="05000000000000000000" pitchFamily="2" charset="2"/>
              <a:buChar char="Ø"/>
            </a:pPr>
            <a:r>
              <a:rPr lang="en-US" sz="1800">
                <a:solidFill>
                  <a:srgbClr val="FFFFFF"/>
                </a:solidFill>
                <a:latin typeface="Times New Roman" panose="02020603050405020304" pitchFamily="18" charset="0"/>
                <a:cs typeface="Times New Roman" panose="02020603050405020304" pitchFamily="18" charset="0"/>
              </a:rPr>
              <a:t>Keras</a:t>
            </a:r>
          </a:p>
          <a:p>
            <a:pPr>
              <a:buFont typeface="Wingdings" panose="05000000000000000000" pitchFamily="2" charset="2"/>
              <a:buChar char="Ø"/>
            </a:pPr>
            <a:r>
              <a:rPr lang="en-US" sz="1800">
                <a:solidFill>
                  <a:srgbClr val="FFFFFF"/>
                </a:solidFill>
                <a:latin typeface="Times New Roman" panose="02020603050405020304" pitchFamily="18" charset="0"/>
                <a:cs typeface="Times New Roman" panose="02020603050405020304" pitchFamily="18" charset="0"/>
              </a:rPr>
              <a:t>Numpy</a:t>
            </a:r>
          </a:p>
          <a:p>
            <a:pPr>
              <a:buFont typeface="Wingdings" panose="05000000000000000000" pitchFamily="2" charset="2"/>
              <a:buChar char="Ø"/>
            </a:pPr>
            <a:r>
              <a:rPr lang="en-US" sz="1800">
                <a:solidFill>
                  <a:srgbClr val="FFFFFF"/>
                </a:solidFill>
                <a:latin typeface="Times New Roman" panose="02020603050405020304" pitchFamily="18" charset="0"/>
                <a:cs typeface="Times New Roman" panose="02020603050405020304" pitchFamily="18" charset="0"/>
              </a:rPr>
              <a:t>Matplotlib</a:t>
            </a:r>
          </a:p>
        </p:txBody>
      </p:sp>
    </p:spTree>
    <p:extLst>
      <p:ext uri="{BB962C8B-B14F-4D97-AF65-F5344CB8AC3E}">
        <p14:creationId xmlns:p14="http://schemas.microsoft.com/office/powerpoint/2010/main" val="283884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a:xfrm>
            <a:off x="8588661" y="941424"/>
            <a:ext cx="3043896" cy="3248611"/>
          </a:xfrm>
        </p:spPr>
        <p:txBody>
          <a:bodyPr>
            <a:normAutofit/>
          </a:bodyPr>
          <a:lstStyle/>
          <a:p>
            <a:br>
              <a:rPr lang="en-US" b="1">
                <a:solidFill>
                  <a:srgbClr val="FFFFFF"/>
                </a:solidFill>
                <a:latin typeface="Times New Roman" panose="02020603050405020304" pitchFamily="18" charset="0"/>
                <a:cs typeface="Times New Roman" panose="02020603050405020304" pitchFamily="18" charset="0"/>
              </a:rPr>
            </a:br>
            <a:r>
              <a:rPr lang="en-US">
                <a:solidFill>
                  <a:srgbClr val="FFFFFF"/>
                </a:solidFill>
                <a:latin typeface="Times New Roman" panose="02020603050405020304" pitchFamily="18" charset="0"/>
                <a:cs typeface="Times New Roman" panose="02020603050405020304" pitchFamily="18" charset="0"/>
              </a:rPr>
              <a:t>TRANSFER LEARNING</a:t>
            </a:r>
            <a:br>
              <a:rPr lang="en-US" b="1">
                <a:solidFill>
                  <a:srgbClr val="FFFFFF"/>
                </a:solidFill>
              </a:rPr>
            </a:br>
            <a:endParaRPr lang="en-US">
              <a:solidFill>
                <a:srgbClr val="FFFFFF"/>
              </a:solidFill>
            </a:endParaRPr>
          </a:p>
        </p:txBody>
      </p:sp>
      <p:graphicFrame>
        <p:nvGraphicFramePr>
          <p:cNvPr id="6" name="Content Placeholder 3">
            <a:extLst>
              <a:ext uri="{FF2B5EF4-FFF2-40B4-BE49-F238E27FC236}">
                <a16:creationId xmlns:a16="http://schemas.microsoft.com/office/drawing/2014/main" id="{EDE47644-254D-875B-A6D9-79A82907A5A2}"/>
              </a:ext>
            </a:extLst>
          </p:cNvPr>
          <p:cNvGraphicFramePr>
            <a:graphicFrameLocks noGrp="1"/>
          </p:cNvGraphicFramePr>
          <p:nvPr>
            <p:ph idx="1"/>
            <p:extLst>
              <p:ext uri="{D42A27DB-BD31-4B8C-83A1-F6EECF244321}">
                <p14:modId xmlns:p14="http://schemas.microsoft.com/office/powerpoint/2010/main" val="2668357703"/>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77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248478"/>
            <a:ext cx="10058400" cy="884583"/>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implementation</a:t>
            </a:r>
          </a:p>
        </p:txBody>
      </p:sp>
      <p:sp>
        <p:nvSpPr>
          <p:cNvPr id="5" name="Text Placeholder 4"/>
          <p:cNvSpPr>
            <a:spLocks noGrp="1"/>
          </p:cNvSpPr>
          <p:nvPr>
            <p:ph type="body" idx="1"/>
          </p:nvPr>
        </p:nvSpPr>
        <p:spPr>
          <a:xfrm>
            <a:off x="684212" y="2325950"/>
            <a:ext cx="11034312" cy="3668450"/>
          </a:xfrm>
        </p:spPr>
        <p:txBody>
          <a:bodyPr/>
          <a:lstStyle/>
          <a:p>
            <a:endParaRPr lang="en-US" dirty="0"/>
          </a:p>
        </p:txBody>
      </p:sp>
      <p:pic>
        <p:nvPicPr>
          <p:cNvPr id="6" name="Picture 5" descr="C:\Users\Malik Muzamil\Documents\IMG-20200711-WA0004.jpg"/>
          <p:cNvPicPr/>
          <p:nvPr/>
        </p:nvPicPr>
        <p:blipFill rotWithShape="1">
          <a:blip r:embed="rId2">
            <a:extLst>
              <a:ext uri="{28A0092B-C50C-407E-A947-70E740481C1C}">
                <a14:useLocalDpi xmlns:a14="http://schemas.microsoft.com/office/drawing/2010/main" val="0"/>
              </a:ext>
            </a:extLst>
          </a:blip>
          <a:srcRect l="1717" t="4776" r="1930" b="4095"/>
          <a:stretch/>
        </p:blipFill>
        <p:spPr bwMode="auto">
          <a:xfrm>
            <a:off x="124287" y="1384242"/>
            <a:ext cx="11949344" cy="5273336"/>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7017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l="16240" t="22658" r="17096" b="218"/>
          <a:stretch/>
        </p:blipFill>
        <p:spPr bwMode="auto">
          <a:xfrm>
            <a:off x="309078" y="372469"/>
            <a:ext cx="4261956" cy="143645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10042" r="2030"/>
          <a:stretch/>
        </p:blipFill>
        <p:spPr bwMode="auto">
          <a:xfrm>
            <a:off x="5637801" y="353540"/>
            <a:ext cx="6498455" cy="1337061"/>
          </a:xfrm>
          <a:prstGeom prst="rect">
            <a:avLst/>
          </a:prstGeom>
          <a:noFill/>
          <a:ln>
            <a:noFill/>
          </a:ln>
          <a:extLst>
            <a:ext uri="{53640926-AAD7-44D8-BBD7-CCE9431645EC}">
              <a14:shadowObscured xmlns:a14="http://schemas.microsoft.com/office/drawing/2010/main"/>
            </a:ext>
          </a:extLst>
        </p:spPr>
      </p:pic>
      <p:pic>
        <p:nvPicPr>
          <p:cNvPr id="6146" name="Picture 2" descr="https://storage.googleapis.com/kagglesdsdata/datasets%2F78313%2F182633%2Ftest%2Ftest%2FAppleCedarRust2.JPG?GoogleAccessId=databundle-worker-v2@kaggle-161607.iam.gserviceaccount.com&amp;Expires=1595179264&amp;Signature=gHqzuOt5bOz7oeBxRw%2B2YEWgsnLrcEOPZFVQcDVlvgGUDz5uZ2CAuDpCNmi%2FrP9nk42LWRDAAPN%2Bs%2B5gjZd0NwdKkwKLjKxdEIWcrkE6uH2NBYy8EXXM0yickMJC%2Bt8IXPxfAuhXj41UkJIGEp8MFKMlf9YTBUrR9A1j%2BHPuxM8OeLvyDh2WjOXv2Ef3NFCvn%2FLAWrqtI6bIbNdErGV3gkLnoz1UEeKEzXV%2FceAhxMXnpKJ1slciBWhuzuokQzILTx7FXjk4kbEn3edSs2pr06hUcJZj0MjCxgEUNKlO5uA5KBzXstTj1ozc%2FTzmY63CDTUb%2F646e6mIj7hFmMiq8w%3D%3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78" y="1964498"/>
            <a:ext cx="4261955" cy="18685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148" name="Picture 4" descr="https://www.kaggleusercontent.com/kf/36529332/eyJhbGciOiJkaXIiLCJlbmMiOiJBMTI4Q0JDLUhTMjU2In0..V_aNshV-mgvyl4NEgzYBtw.Uu3ycXNCTx2mWl2xre1e_kw3zMT0YGZ3V3hSXA7x9WS1mAshf55Epr9mqlTmhiiwcpcpIXwl1pJbpc_kd_x8NQ1PwKWn4iKO6X_wk-KQ_Ecs7nL6Oy0OcuTJn1mAgAF-yBSycUqJ0uiW1UDrSaaxm7C3-FGO0JNd1nhG8-fPjvQCbXt_7MtbzyIJR2KdOTNfYo0IR3-NwIWkrnUe04K_FCD1CKmHb674xP2-Oo8P6MmTVxPYotO5CENuGEl32I4RERJqDIwLhPe_Ddeb-vlN6tLlMduYxbZMorC2n0wuXSKJdlIVAwF36zsKW7JmK8HLD7cyWcq1Flt_cQg9xmTLIdYCaBj_YwOl3fCHNtShLfzxGCuKIRdRgHFTbnC0t3jAU2D9BrA6-iYoPtKcqi0yTjJbuMAkxHTAlPoTo2W9sLpITbA9EXO7HRh1LIoGzIgEMKSgSMcsmtNKTgxZdzLD8uJY7dNJGxziOWS8zlqNbM2Yb_xJGjcbMbPerLZ3B5BBRnN5-X8bbaH9pWZXc80eVdm_JDqS2N-Sf-Q6THdGL7K3kDyxArzQWlIL0LWZg4Q9OgOH2l63RCpFOZ5n6fjmO4Jpq21rXdCHclqiutjH7RF_hBMJWiTZRmUeb66xjnqo4HJdRrKj41rBYYFmLZlmqJwKBOdRXMKm3eR0-3gkD8PIgOBKTX85zNZff5N747-4.-1lFwRh6MQg54p6QHnWuxA/__results___files/__results___13_1.png"/>
          <p:cNvPicPr>
            <a:picLocks noChangeAspect="1" noChangeArrowheads="1"/>
          </p:cNvPicPr>
          <p:nvPr/>
        </p:nvPicPr>
        <p:blipFill rotWithShape="1">
          <a:blip r:embed="rId6">
            <a:extLst>
              <a:ext uri="{28A0092B-C50C-407E-A947-70E740481C1C}">
                <a14:useLocalDpi xmlns:a14="http://schemas.microsoft.com/office/drawing/2010/main" val="0"/>
              </a:ext>
            </a:extLst>
          </a:blip>
          <a:srcRect t="9887"/>
          <a:stretch/>
        </p:blipFill>
        <p:spPr bwMode="auto">
          <a:xfrm>
            <a:off x="377684" y="4056131"/>
            <a:ext cx="4193350" cy="266465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5" descr="D:\Pictures\Screenshots\Screenshot (509).png"/>
          <p:cNvPicPr>
            <a:picLocks noChangeAspect="1" noChangeArrowheads="1"/>
          </p:cNvPicPr>
          <p:nvPr/>
        </p:nvPicPr>
        <p:blipFill rotWithShape="1">
          <a:blip r:embed="rId7">
            <a:extLst>
              <a:ext uri="{28A0092B-C50C-407E-A947-70E740481C1C}">
                <a14:useLocalDpi xmlns:a14="http://schemas.microsoft.com/office/drawing/2010/main" val="0"/>
              </a:ext>
            </a:extLst>
          </a:blip>
          <a:srcRect l="20383" t="52752" r="58856" b="8262"/>
          <a:stretch/>
        </p:blipFill>
        <p:spPr bwMode="auto">
          <a:xfrm>
            <a:off x="6045200" y="4056131"/>
            <a:ext cx="4780827" cy="26736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2" descr="D:\Pictures\Screenshots\Screenshot (508).png"/>
          <p:cNvPicPr>
            <a:picLocks noChangeAspect="1" noChangeArrowheads="1"/>
          </p:cNvPicPr>
          <p:nvPr/>
        </p:nvPicPr>
        <p:blipFill rotWithShape="1">
          <a:blip r:embed="rId8">
            <a:extLst>
              <a:ext uri="{28A0092B-C50C-407E-A947-70E740481C1C}">
                <a14:useLocalDpi xmlns:a14="http://schemas.microsoft.com/office/drawing/2010/main" val="0"/>
              </a:ext>
            </a:extLst>
          </a:blip>
          <a:srcRect l="3268" t="26377" r="72364" b="25072"/>
          <a:stretch/>
        </p:blipFill>
        <p:spPr bwMode="auto">
          <a:xfrm>
            <a:off x="6045200" y="1861657"/>
            <a:ext cx="4741070" cy="20742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Text Placeholder 6"/>
          <p:cNvSpPr txBox="1">
            <a:spLocks/>
          </p:cNvSpPr>
          <p:nvPr/>
        </p:nvSpPr>
        <p:spPr>
          <a:xfrm>
            <a:off x="1935469" y="-57732"/>
            <a:ext cx="8535990" cy="63420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Input image                                     output</a:t>
            </a:r>
          </a:p>
        </p:txBody>
      </p:sp>
    </p:spTree>
    <p:extLst>
      <p:ext uri="{BB962C8B-B14F-4D97-AF65-F5344CB8AC3E}">
        <p14:creationId xmlns:p14="http://schemas.microsoft.com/office/powerpoint/2010/main" val="218093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97386"/>
            <a:ext cx="8534400" cy="835066"/>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Future scope of project</a:t>
            </a:r>
          </a:p>
        </p:txBody>
      </p:sp>
      <p:sp>
        <p:nvSpPr>
          <p:cNvPr id="3" name="Content Placeholder 2"/>
          <p:cNvSpPr>
            <a:spLocks noGrp="1"/>
          </p:cNvSpPr>
          <p:nvPr>
            <p:ph idx="1"/>
          </p:nvPr>
        </p:nvSpPr>
        <p:spPr>
          <a:xfrm>
            <a:off x="109329" y="1411357"/>
            <a:ext cx="11738113" cy="5317434"/>
          </a:xfrm>
        </p:spPr>
        <p:txBody>
          <a:bodyPr>
            <a:normAutofit fontScale="62500" lnSpcReduction="20000"/>
          </a:bodyPr>
          <a:lstStyle/>
          <a:p>
            <a:pPr>
              <a:buFont typeface="Wingdings" panose="05000000000000000000" pitchFamily="2" charset="2"/>
              <a:buChar char="Ø"/>
            </a:pPr>
            <a:r>
              <a:rPr lang="en-US" sz="4400" dirty="0">
                <a:solidFill>
                  <a:schemeClr val="tx1"/>
                </a:solidFill>
                <a:latin typeface="Times New Roman" panose="02020603050405020304" pitchFamily="18" charset="0"/>
                <a:cs typeface="Times New Roman" panose="02020603050405020304" pitchFamily="18" charset="0"/>
              </a:rPr>
              <a:t>The forecasting of disease diseases in early stage, so that appropriate measures can be taken to minimize the loss in crops.</a:t>
            </a:r>
          </a:p>
          <a:p>
            <a:pPr>
              <a:buFont typeface="Wingdings" panose="05000000000000000000" pitchFamily="2" charset="2"/>
              <a:buChar char="Ø"/>
            </a:pPr>
            <a:r>
              <a:rPr lang="en-US" sz="4400" dirty="0">
                <a:solidFill>
                  <a:schemeClr val="tx1"/>
                </a:solidFill>
                <a:latin typeface="Times New Roman" panose="02020603050405020304" pitchFamily="18" charset="0"/>
                <a:cs typeface="Times New Roman" panose="02020603050405020304" pitchFamily="18" charset="0"/>
              </a:rPr>
              <a:t> Our project have shown pretty good accuracy, it can be implemented in real time mobile applications and web services, so that formers can identify diseases simply by taking photo of suspected leaves of plants.</a:t>
            </a:r>
          </a:p>
          <a:p>
            <a:pPr>
              <a:buFont typeface="Wingdings" panose="05000000000000000000" pitchFamily="2" charset="2"/>
              <a:buChar char="Ø"/>
            </a:pPr>
            <a:r>
              <a:rPr lang="en-US" sz="4400" dirty="0">
                <a:solidFill>
                  <a:schemeClr val="tx1"/>
                </a:solidFill>
                <a:latin typeface="Times New Roman" panose="02020603050405020304" pitchFamily="18" charset="0"/>
                <a:cs typeface="Times New Roman" panose="02020603050405020304" pitchFamily="18" charset="0"/>
              </a:rPr>
              <a:t>Recommendation of chemicals and their ratio to control the further spread of diseases on the different parts of plants after the proper identification of diseases,</a:t>
            </a:r>
          </a:p>
          <a:p>
            <a:pPr>
              <a:buFont typeface="Wingdings" panose="05000000000000000000" pitchFamily="2" charset="2"/>
              <a:buChar char="Ø"/>
            </a:pPr>
            <a:r>
              <a:rPr lang="en-US" sz="4400" dirty="0">
                <a:solidFill>
                  <a:schemeClr val="tx1"/>
                </a:solidFill>
                <a:latin typeface="Times New Roman" panose="02020603050405020304" pitchFamily="18" charset="0"/>
                <a:cs typeface="Times New Roman" panose="02020603050405020304" pitchFamily="18" charset="0"/>
              </a:rPr>
              <a:t> Other than plant leaf disease identification, it can also be used for identification and classification of nutrients deficiency of plant leaves. </a:t>
            </a:r>
          </a:p>
          <a:p>
            <a:pPr>
              <a:buFont typeface="Wingdings" panose="05000000000000000000" pitchFamily="2" charset="2"/>
              <a:buChar char="Ø"/>
            </a:pPr>
            <a:r>
              <a:rPr lang="en-US" sz="4400" dirty="0">
                <a:solidFill>
                  <a:schemeClr val="tx1"/>
                </a:solidFill>
                <a:latin typeface="Times New Roman" panose="02020603050405020304" pitchFamily="18" charset="0"/>
                <a:cs typeface="Times New Roman" panose="02020603050405020304" pitchFamily="18" charset="0"/>
              </a:rPr>
              <a:t>Creating and training a CNN model from scratch is a tedious process, this model can be used to detect and classification of other plant disease too, by simply training the model using respected datasets.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9552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8579" y="4487332"/>
            <a:ext cx="5627158" cy="1507067"/>
          </a:xfrm>
        </p:spPr>
        <p:txBody>
          <a:bodyPr>
            <a:normAutofit/>
          </a:bodyPr>
          <a:lstStyle/>
          <a:p>
            <a:r>
              <a:rPr lang="en-GB" dirty="0"/>
              <a:t>ABSTrACT</a:t>
            </a:r>
            <a:endParaRPr lang="en-US" dirty="0"/>
          </a:p>
        </p:txBody>
      </p:sp>
      <p:pic>
        <p:nvPicPr>
          <p:cNvPr id="12" name="Picture 11" descr="Green leaf 3D art">
            <a:extLst>
              <a:ext uri="{FF2B5EF4-FFF2-40B4-BE49-F238E27FC236}">
                <a16:creationId xmlns:a16="http://schemas.microsoft.com/office/drawing/2014/main" id="{6531551D-1B2B-576F-2B17-A46D39625A77}"/>
              </a:ext>
            </a:extLst>
          </p:cNvPr>
          <p:cNvPicPr>
            <a:picLocks noChangeAspect="1"/>
          </p:cNvPicPr>
          <p:nvPr/>
        </p:nvPicPr>
        <p:blipFill rotWithShape="1">
          <a:blip r:embed="rId2"/>
          <a:srcRect l="12052" r="11446"/>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p:cNvSpPr>
            <a:spLocks noGrp="1"/>
          </p:cNvSpPr>
          <p:nvPr>
            <p:ph idx="1"/>
          </p:nvPr>
        </p:nvSpPr>
        <p:spPr>
          <a:xfrm>
            <a:off x="3884612" y="685800"/>
            <a:ext cx="6626072" cy="3615267"/>
          </a:xfrm>
        </p:spPr>
        <p:txBody>
          <a:bodyPr>
            <a:normAutofit/>
          </a:bodyPr>
          <a:lstStyle/>
          <a:p>
            <a:pPr marL="0" indent="0">
              <a:lnSpc>
                <a:spcPct val="90000"/>
              </a:lnSpc>
              <a:buNone/>
            </a:pPr>
            <a:r>
              <a:rPr lang="en-US" sz="1700" i="1"/>
              <a:t>Explore modern techniques revolutionizing plant leaf disease detection. Traditional methods like visual inspection are limited, paving the way for machine learning algorithms, including Convolutional Neural Networks (CNNs), image processing, and sensor-based technologies. CNNs enable automated disease classification from leaf images with unprecedented accuracy. Sensors like hyperspectral imaging provide non-invasive insights into plant physiology. Challenges include algorithm robustness and device portability. Collaboration and data sharing are vital for comprehensive disease detection systems, promising enhanced crop management, sustainable agriculture, and global food security. Integration of multiple data sources and scalability are critical for future advancements.</a:t>
            </a:r>
            <a:endParaRPr lang="en-US" sz="1700" dirty="0"/>
          </a:p>
        </p:txBody>
      </p:sp>
      <p:grpSp>
        <p:nvGrpSpPr>
          <p:cNvPr id="30" name="Group 29">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348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50" name="Group 4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51" name="Straight Connector 5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16738" y="685798"/>
            <a:ext cx="6159273" cy="4495801"/>
          </a:xfrm>
        </p:spPr>
        <p:txBody>
          <a:bodyPr vert="horz" lIns="91440" tIns="45720" rIns="91440" bIns="45720" rtlCol="0" anchor="ctr">
            <a:normAutofit/>
          </a:bodyPr>
          <a:lstStyle/>
          <a:p>
            <a:r>
              <a:rPr lang="en-US" sz="5400" b="1">
                <a:solidFill>
                  <a:srgbClr val="FFFFFF"/>
                </a:solidFill>
              </a:rPr>
              <a:t>Thank you……….</a:t>
            </a:r>
            <a:endParaRPr lang="en-US" sz="5400" b="1" dirty="0">
              <a:solidFill>
                <a:srgbClr val="FFFFFF"/>
              </a:solidFill>
            </a:endParaRPr>
          </a:p>
        </p:txBody>
      </p:sp>
    </p:spTree>
    <p:extLst>
      <p:ext uri="{BB962C8B-B14F-4D97-AF65-F5344CB8AC3E}">
        <p14:creationId xmlns:p14="http://schemas.microsoft.com/office/powerpoint/2010/main" val="274972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4" name="Title 1"/>
          <p:cNvSpPr>
            <a:spLocks noGrp="1"/>
          </p:cNvSpPr>
          <p:nvPr>
            <p:ph type="title"/>
          </p:nvPr>
        </p:nvSpPr>
        <p:spPr>
          <a:xfrm>
            <a:off x="8588661" y="941424"/>
            <a:ext cx="3043896" cy="3248611"/>
          </a:xfrm>
        </p:spPr>
        <p:txBody>
          <a:bodyPr>
            <a:normAutofit/>
          </a:bodyPr>
          <a:lstStyle/>
          <a:p>
            <a:r>
              <a:rPr lang="en-US">
                <a:solidFill>
                  <a:srgbClr val="FFFFFF"/>
                </a:solidFill>
              </a:rPr>
              <a:t>                      </a:t>
            </a:r>
            <a:r>
              <a:rPr lang="en-US">
                <a:solidFill>
                  <a:srgbClr val="FFFFFF"/>
                </a:solidFill>
                <a:latin typeface="Times New Roman" panose="02020603050405020304" pitchFamily="18" charset="0"/>
                <a:cs typeface="Times New Roman" panose="02020603050405020304" pitchFamily="18" charset="0"/>
              </a:rPr>
              <a:t>contents</a:t>
            </a:r>
          </a:p>
        </p:txBody>
      </p:sp>
      <p:graphicFrame>
        <p:nvGraphicFramePr>
          <p:cNvPr id="20" name="Content Placeholder 2">
            <a:extLst>
              <a:ext uri="{FF2B5EF4-FFF2-40B4-BE49-F238E27FC236}">
                <a16:creationId xmlns:a16="http://schemas.microsoft.com/office/drawing/2014/main" id="{C947CABF-C6FA-705B-4C24-441B05D2C7DF}"/>
              </a:ext>
            </a:extLst>
          </p:cNvPr>
          <p:cNvGraphicFramePr>
            <a:graphicFrameLocks noGrp="1"/>
          </p:cNvGraphicFramePr>
          <p:nvPr>
            <p:ph idx="1"/>
            <p:extLst>
              <p:ext uri="{D42A27DB-BD31-4B8C-83A1-F6EECF244321}">
                <p14:modId xmlns:p14="http://schemas.microsoft.com/office/powerpoint/2010/main" val="3558602417"/>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20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7"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8588661" y="941424"/>
            <a:ext cx="3043896" cy="3248611"/>
          </a:xfrm>
        </p:spPr>
        <p:txBody>
          <a:bodyPr vert="horz" lIns="91440" tIns="45720" rIns="91440" bIns="45720" rtlCol="0" anchor="ctr">
            <a:normAutofit/>
          </a:bodyPr>
          <a:lstStyle/>
          <a:p>
            <a:r>
              <a:rPr lang="en-US" b="1" kern="1200" cap="all" dirty="0">
                <a:ln w="3175" cmpd="sng">
                  <a:noFill/>
                </a:ln>
                <a:solidFill>
                  <a:srgbClr val="FFFFFF"/>
                </a:solidFill>
                <a:effectLst/>
                <a:latin typeface="+mj-lt"/>
                <a:ea typeface="+mj-ea"/>
                <a:cs typeface="+mj-cs"/>
              </a:rPr>
              <a:t>PROBLEM STATEMENT</a:t>
            </a:r>
          </a:p>
        </p:txBody>
      </p:sp>
      <p:graphicFrame>
        <p:nvGraphicFramePr>
          <p:cNvPr id="48" name="TextBox 2">
            <a:extLst>
              <a:ext uri="{FF2B5EF4-FFF2-40B4-BE49-F238E27FC236}">
                <a16:creationId xmlns:a16="http://schemas.microsoft.com/office/drawing/2014/main" id="{43E2D238-A31F-D57B-0358-58F05DB04947}"/>
              </a:ext>
            </a:extLst>
          </p:cNvPr>
          <p:cNvGraphicFramePr/>
          <p:nvPr>
            <p:extLst>
              <p:ext uri="{D42A27DB-BD31-4B8C-83A1-F6EECF244321}">
                <p14:modId xmlns:p14="http://schemas.microsoft.com/office/powerpoint/2010/main" val="290030280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55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085" y="1"/>
            <a:ext cx="10529219" cy="1090862"/>
          </a:xfrm>
        </p:spPr>
        <p:txBody>
          <a:bodyPr/>
          <a:lstStyle/>
          <a:p>
            <a:r>
              <a:rPr lang="en-US" b="1" cap="none" dirty="0"/>
              <a:t>      </a:t>
            </a:r>
            <a:r>
              <a:rPr lang="en-US" sz="3200" b="1" cap="none" dirty="0">
                <a:solidFill>
                  <a:schemeClr val="bg1"/>
                </a:solidFill>
                <a:latin typeface="Times New Roman" panose="02020603050405020304" pitchFamily="18" charset="0"/>
                <a:cs typeface="Times New Roman" panose="02020603050405020304" pitchFamily="18" charset="0"/>
              </a:rPr>
              <a:t>DATAFLOW  DIAGRAM OF PROJECT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088" y="1140558"/>
            <a:ext cx="9309463" cy="54382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3176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8588661" y="941424"/>
            <a:ext cx="3043896" cy="3248611"/>
          </a:xfrm>
        </p:spPr>
        <p:txBody>
          <a:bodyPr>
            <a:normAutofit/>
          </a:bodyPr>
          <a:lstStyle/>
          <a:p>
            <a:r>
              <a:rPr lang="en-US" sz="3300">
                <a:solidFill>
                  <a:srgbClr val="FFFFFF"/>
                </a:solidFill>
                <a:latin typeface="Times New Roman" panose="02020603050405020304" pitchFamily="18" charset="0"/>
                <a:cs typeface="Times New Roman" panose="02020603050405020304" pitchFamily="18" charset="0"/>
              </a:rPr>
              <a:t>advantages</a:t>
            </a:r>
          </a:p>
        </p:txBody>
      </p:sp>
      <p:graphicFrame>
        <p:nvGraphicFramePr>
          <p:cNvPr id="5" name="Content Placeholder 2">
            <a:extLst>
              <a:ext uri="{FF2B5EF4-FFF2-40B4-BE49-F238E27FC236}">
                <a16:creationId xmlns:a16="http://schemas.microsoft.com/office/drawing/2014/main" id="{1FF1243D-970F-AC0E-0026-F1CE439586DC}"/>
              </a:ext>
            </a:extLst>
          </p:cNvPr>
          <p:cNvGraphicFramePr>
            <a:graphicFrameLocks noGrp="1"/>
          </p:cNvGraphicFramePr>
          <p:nvPr>
            <p:ph idx="1"/>
            <p:extLst>
              <p:ext uri="{D42A27DB-BD31-4B8C-83A1-F6EECF244321}">
                <p14:modId xmlns:p14="http://schemas.microsoft.com/office/powerpoint/2010/main" val="1782419817"/>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24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ornfields with bright sky">
            <a:extLst>
              <a:ext uri="{FF2B5EF4-FFF2-40B4-BE49-F238E27FC236}">
                <a16:creationId xmlns:a16="http://schemas.microsoft.com/office/drawing/2014/main" id="{AB4C46C0-D050-1486-A5A5-A9360AE31AE4}"/>
              </a:ext>
            </a:extLst>
          </p:cNvPr>
          <p:cNvPicPr>
            <a:picLocks noChangeAspect="1"/>
          </p:cNvPicPr>
          <p:nvPr/>
        </p:nvPicPr>
        <p:blipFill rotWithShape="1">
          <a:blip r:embed="rId2"/>
          <a:srcRect l="27605" r="38309" b="-1"/>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p:cNvSpPr>
            <a:spLocks noGrp="1"/>
          </p:cNvSpPr>
          <p:nvPr>
            <p:ph idx="1"/>
          </p:nvPr>
        </p:nvSpPr>
        <p:spPr>
          <a:xfrm>
            <a:off x="3884612" y="685800"/>
            <a:ext cx="6626072" cy="3615267"/>
          </a:xfrm>
        </p:spPr>
        <p:txBody>
          <a:bodyPr>
            <a:normAutofit/>
          </a:bodyPr>
          <a:lstStyle/>
          <a:p>
            <a:pPr>
              <a:lnSpc>
                <a:spcPct val="9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advantage of automatic plant disease detection and classification is to provide best Agricultural productivity. This is one of the reason that disease detection in plants plays an important role in agriculture field. </a:t>
            </a:r>
          </a:p>
          <a:p>
            <a:pPr>
              <a:lnSpc>
                <a:spcPct val="9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It can recognize a plant disease which provides clues to identify and treat the disease in early stages.</a:t>
            </a:r>
          </a:p>
          <a:p>
            <a:pPr lvl="0">
              <a:lnSpc>
                <a:spcPct val="9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It provides the better advancement and enhancement in computing classifiers of a neural network approach and provide better results.  </a:t>
            </a:r>
          </a:p>
          <a:p>
            <a:pPr lvl="0">
              <a:lnSpc>
                <a:spcPct val="9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system will be capable of distinguishing a large no of different diseases in a less time.</a:t>
            </a:r>
          </a:p>
          <a:p>
            <a:pPr>
              <a:lnSpc>
                <a:spcPct val="90000"/>
              </a:lnSpc>
              <a:buFont typeface="Wingdings" panose="05000000000000000000" pitchFamily="2" charset="2"/>
              <a:buChar char="Ø"/>
            </a:pPr>
            <a:endParaRPr lang="en-US"/>
          </a:p>
        </p:txBody>
      </p:sp>
      <p:grpSp>
        <p:nvGrpSpPr>
          <p:cNvPr id="26" name="Group 25">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1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8588661" y="941424"/>
            <a:ext cx="3043896" cy="3248611"/>
          </a:xfrm>
        </p:spPr>
        <p:txBody>
          <a:bodyPr vert="horz" lIns="91440" tIns="45720" rIns="91440" bIns="45720" rtlCol="0" anchor="ctr">
            <a:normAutofit/>
          </a:bodyPr>
          <a:lstStyle/>
          <a:p>
            <a:pPr>
              <a:lnSpc>
                <a:spcPct val="90000"/>
              </a:lnSpc>
            </a:pPr>
            <a:r>
              <a:rPr lang="en-US" b="1" kern="1200" cap="all">
                <a:ln w="3175" cmpd="sng">
                  <a:noFill/>
                </a:ln>
                <a:solidFill>
                  <a:srgbClr val="FFFFFF"/>
                </a:solidFill>
                <a:effectLst/>
                <a:latin typeface="+mj-lt"/>
                <a:ea typeface="+mj-ea"/>
                <a:cs typeface="+mj-cs"/>
              </a:rPr>
              <a:t>objectives of Automatic Plant Disease Detection</a:t>
            </a:r>
          </a:p>
        </p:txBody>
      </p:sp>
      <p:graphicFrame>
        <p:nvGraphicFramePr>
          <p:cNvPr id="5" name="TextBox 2">
            <a:extLst>
              <a:ext uri="{FF2B5EF4-FFF2-40B4-BE49-F238E27FC236}">
                <a16:creationId xmlns:a16="http://schemas.microsoft.com/office/drawing/2014/main" id="{DDD8DAE3-9E5D-6190-9DFD-19873A19EFB5}"/>
              </a:ext>
            </a:extLst>
          </p:cNvPr>
          <p:cNvGraphicFramePr/>
          <p:nvPr>
            <p:extLst>
              <p:ext uri="{D42A27DB-BD31-4B8C-83A1-F6EECF244321}">
                <p14:modId xmlns:p14="http://schemas.microsoft.com/office/powerpoint/2010/main" val="3720715502"/>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68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237305"/>
            <a:ext cx="11011436" cy="947061"/>
          </a:xfrm>
        </p:spPr>
        <p:txBody>
          <a:bodyPr>
            <a:normAutofit/>
          </a:bodyPr>
          <a:lstStyle/>
          <a:p>
            <a:pPr algn="ctr"/>
            <a:r>
              <a:rPr lang="en-IN" sz="4000" dirty="0">
                <a:solidFill>
                  <a:schemeClr val="bg1"/>
                </a:solidFill>
                <a:latin typeface="Times New Roman" panose="02020603050405020304" pitchFamily="18" charset="0"/>
                <a:ea typeface="+mn-ea"/>
                <a:cs typeface="Times New Roman" panose="02020603050405020304" pitchFamily="18" charset="0"/>
              </a:rPr>
              <a:t>simulation REQUIRMENTS</a:t>
            </a:r>
          </a:p>
        </p:txBody>
      </p:sp>
      <p:sp>
        <p:nvSpPr>
          <p:cNvPr id="3" name="TextBox 2"/>
          <p:cNvSpPr txBox="1"/>
          <p:nvPr/>
        </p:nvSpPr>
        <p:spPr>
          <a:xfrm>
            <a:off x="780460" y="1184366"/>
            <a:ext cx="9736428" cy="6340197"/>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HARDWARE REQURMENTS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Pc with core i7 processor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8GB RAM or above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300GB hard disk or above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2GB graphic card or above</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SOFTWARE</a:t>
            </a:r>
            <a:r>
              <a:rPr lang="en-IN" sz="3600" dirty="0">
                <a:solidFill>
                  <a:schemeClr val="bg1"/>
                </a:solidFill>
                <a:latin typeface="Times New Roman" panose="02020603050405020304" pitchFamily="18" charset="0"/>
                <a:cs typeface="Times New Roman" panose="02020603050405020304" pitchFamily="18" charset="0"/>
              </a:rPr>
              <a:t> </a:t>
            </a:r>
            <a:r>
              <a:rPr lang="en-IN" sz="3200" dirty="0">
                <a:solidFill>
                  <a:schemeClr val="bg1"/>
                </a:solidFill>
                <a:latin typeface="Times New Roman" panose="02020603050405020304" pitchFamily="18" charset="0"/>
                <a:cs typeface="Times New Roman" panose="02020603050405020304" pitchFamily="18" charset="0"/>
              </a:rPr>
              <a:t>REQUIREMENTS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Windows 11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3.12</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Anaconda (Jupyter)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Packages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93388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1917</TotalTime>
  <Words>1354</Words>
  <Application>Microsoft Office PowerPoint</Application>
  <PresentationFormat>Widescreen</PresentationFormat>
  <Paragraphs>107</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Slice</vt:lpstr>
      <vt:lpstr>PowerPoint Presentation</vt:lpstr>
      <vt:lpstr>ABSTrACT</vt:lpstr>
      <vt:lpstr>                      contents</vt:lpstr>
      <vt:lpstr>PROBLEM STATEMENT</vt:lpstr>
      <vt:lpstr>      DATAFLOW  DIAGRAM OF PROJECT</vt:lpstr>
      <vt:lpstr>advantages</vt:lpstr>
      <vt:lpstr>PowerPoint Presentation</vt:lpstr>
      <vt:lpstr>objectives of Automatic Plant Disease Detection</vt:lpstr>
      <vt:lpstr>simulation REQUIRMENTS</vt:lpstr>
      <vt:lpstr>Dataset(New Plant Disease Dataset)</vt:lpstr>
      <vt:lpstr>PowerPoint Presentation</vt:lpstr>
      <vt:lpstr>Deep Learning</vt:lpstr>
      <vt:lpstr>PowerPoint Presentation</vt:lpstr>
      <vt:lpstr>PowerPoint Presentation</vt:lpstr>
      <vt:lpstr>Necessary Libraries</vt:lpstr>
      <vt:lpstr> TRANSFER LEARNING </vt:lpstr>
      <vt:lpstr>implementation</vt:lpstr>
      <vt:lpstr>PowerPoint Presentation</vt:lpstr>
      <vt:lpstr>Future scope of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javaid ahmad wani</dc:creator>
  <cp:lastModifiedBy>NAYAN KUMAR</cp:lastModifiedBy>
  <cp:revision>170</cp:revision>
  <dcterms:created xsi:type="dcterms:W3CDTF">2018-11-29T05:15:00Z</dcterms:created>
  <dcterms:modified xsi:type="dcterms:W3CDTF">2024-04-04T19:45:46Z</dcterms:modified>
</cp:coreProperties>
</file>