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COMMERCESALESDASHBOARDYTDSalesAnalysis/EcommerceSale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41DC1FA-3EA5-44ED-8940-417284367A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ECOMMERCE SALES DASHBOARD | YTD Sales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ABE2BEA-42AE-4578-9EBF-5345DE3310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11/29/2023 10:21:20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commerce Sales Dashboard" id="2" name="slide2">
            <a:extLst>
              <a:ext uri="{FF2B5EF4-FFF2-40B4-BE49-F238E27FC236}">
                <a16:creationId xmlns:a16="http://schemas.microsoft.com/office/drawing/2014/main" id="{C32F70E1-948F-4662-8C92-C17439350F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2023-11-29T10:21:20Z</dcterms:created>
  <dcterms:modified xsi:type="dcterms:W3CDTF">2023-11-29T10:21:20Z</dcterms:modified>
</cp:coreProperties>
</file>