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EDF6AB-5214-4769-ABE1-AA65331C75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Hauntings of USA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1350E4-66A3-4612-888B-DFD2719618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12/7/2023 9:23:32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untings of USA" id="2" name="slide2">
            <a:extLst>
              <a:ext uri="{FF2B5EF4-FFF2-40B4-BE49-F238E27FC236}">
                <a16:creationId xmlns:a16="http://schemas.microsoft.com/office/drawing/2014/main" id="{099ACA2F-A49F-44E4-A1AC-349406D68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2023-12-07T21:23:33Z</dcterms:created>
  <dcterms:modified xsi:type="dcterms:W3CDTF">2023-12-07T21:23:33Z</dcterms:modified>
</cp:coreProperties>
</file>