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21" y="283336"/>
            <a:ext cx="9375818" cy="1133340"/>
          </a:xfrm>
        </p:spPr>
        <p:txBody>
          <a:bodyPr/>
          <a:lstStyle/>
          <a:p>
            <a:r>
              <a:rPr lang="en-US" dirty="0" smtClean="0"/>
              <a:t>THE DISHES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215167"/>
            <a:ext cx="4494167" cy="3688496"/>
          </a:xfrm>
        </p:spPr>
        <p:txBody>
          <a:bodyPr/>
          <a:lstStyle/>
          <a:p>
            <a:r>
              <a:rPr lang="en-US" sz="2400" b="1" dirty="0" smtClean="0"/>
              <a:t>TEAM : THE BRAINIACS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u="sng" dirty="0" smtClean="0"/>
              <a:t>Team Members:</a:t>
            </a:r>
          </a:p>
          <a:p>
            <a:r>
              <a:rPr lang="en-US" dirty="0" smtClean="0"/>
              <a:t>Sneha Alkuru</a:t>
            </a:r>
          </a:p>
          <a:p>
            <a:r>
              <a:rPr lang="en-US" dirty="0" smtClean="0"/>
              <a:t>Sushma Gaddam</a:t>
            </a:r>
          </a:p>
          <a:p>
            <a:r>
              <a:rPr lang="en-US" dirty="0" smtClean="0"/>
              <a:t>Mohammad Ghori</a:t>
            </a:r>
          </a:p>
          <a:p>
            <a:r>
              <a:rPr lang="en-US" dirty="0" smtClean="0"/>
              <a:t>Nayan Prodduturi</a:t>
            </a:r>
          </a:p>
          <a:p>
            <a:r>
              <a:rPr lang="en-US" dirty="0" smtClean="0"/>
              <a:t>Santosh kumar Boyina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brainia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72" y="1996225"/>
            <a:ext cx="2857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5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18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42974"/>
            <a:ext cx="11249025" cy="59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Lessons learnt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82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will provide a way for Indian students looking for recipes.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be able to look out recipes they want according to their regions.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 contains recipes from different Indian regions including the procedure to prepare the dishes and a final picture relating to the dish.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can also provide the feedback about the dishes.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 many apps for cuisine management but we don’t have a app which has dishes according to a region which we are doing in our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0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students can select required recipes according to their states.</a:t>
            </a:r>
          </a:p>
          <a:p>
            <a:r>
              <a:rPr lang="en-US" dirty="0" smtClean="0"/>
              <a:t>Preparation method and ingredients to be used is displayed in a window.</a:t>
            </a:r>
          </a:p>
          <a:p>
            <a:r>
              <a:rPr lang="en-US" dirty="0" smtClean="0"/>
              <a:t>Will be able to contact website developers using contact us window.</a:t>
            </a:r>
          </a:p>
          <a:p>
            <a:r>
              <a:rPr lang="en-US" dirty="0" smtClean="0"/>
              <a:t>User will be able to set and check remainders.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45" y="1293812"/>
            <a:ext cx="9201144" cy="431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7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smtClean="0"/>
              <a:t>with core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While navigating between pages.</a:t>
            </a:r>
          </a:p>
          <a:p>
            <a:r>
              <a:rPr lang="en-US" dirty="0" smtClean="0"/>
              <a:t>Adding remainder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pop-up for remainder notifications.</a:t>
            </a:r>
          </a:p>
          <a:p>
            <a:r>
              <a:rPr lang="en-US" dirty="0" smtClean="0"/>
              <a:t>Including search recipe button.</a:t>
            </a:r>
          </a:p>
          <a:p>
            <a:r>
              <a:rPr lang="en-US" dirty="0" smtClean="0"/>
              <a:t>Adding a notification in between making dishes.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1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will be mostly useful for Indian students to search their regional food and cook.</a:t>
            </a:r>
          </a:p>
          <a:p>
            <a:r>
              <a:rPr lang="en-US" dirty="0" smtClean="0"/>
              <a:t>You can try dishes of different regions.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00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239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THE DISHES ASSISTANT</vt:lpstr>
      <vt:lpstr>OUTLINE</vt:lpstr>
      <vt:lpstr>INTRODUCTION</vt:lpstr>
      <vt:lpstr>PROPOSED SYSTEM</vt:lpstr>
      <vt:lpstr>FEATURES</vt:lpstr>
      <vt:lpstr>PowerPoint Presentation</vt:lpstr>
      <vt:lpstr>CHALLENGES FACED</vt:lpstr>
      <vt:lpstr>Future Enhancements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DISHES ASSISTANT</dc:title>
  <dc:creator>Alkuru,Sneha</dc:creator>
  <cp:lastModifiedBy>Boyina,Santosh Kumar</cp:lastModifiedBy>
  <cp:revision>15</cp:revision>
  <dcterms:created xsi:type="dcterms:W3CDTF">2016-12-07T22:18:26Z</dcterms:created>
  <dcterms:modified xsi:type="dcterms:W3CDTF">2016-12-08T18:46:18Z</dcterms:modified>
</cp:coreProperties>
</file>