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1" r:id="rId6"/>
    <p:sldId id="266" r:id="rId7"/>
    <p:sldId id="268" r:id="rId8"/>
    <p:sldId id="270" r:id="rId9"/>
    <p:sldId id="269" r:id="rId10"/>
    <p:sldId id="259" r:id="rId11"/>
    <p:sldId id="260" r:id="rId12"/>
    <p:sldId id="263" r:id="rId13"/>
    <p:sldId id="265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03864"/>
    <a:srgbClr val="E76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50378-B72E-4E3D-83A3-09328666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812F4-13C2-42BE-8A29-E5428A1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A7DC5-9DE6-4590-82E3-BE02F355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7E4EB-6B4A-46D2-AACF-B1711382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97CAB9-E7FF-4F5D-8527-97CE22E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CC2C-D2CD-48CC-96FE-22111C42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7CFCE4-DB45-4D1C-AD3E-CADF0985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DC6F5-E134-4D1A-91D2-1F701EDD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C182D-6F42-496A-B333-0A173606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FEA6B-170C-46EE-9F07-8636EA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9470C-4181-40C8-8442-7B326A5D3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0F0C3-1B3B-476B-994B-58D98C093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EDEF7-17EF-42DA-B61D-62552F29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29CEE-789E-4AC6-B697-05FE470F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77996-3585-4304-BD53-D0DE29BD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1C748-FF52-487D-86E9-1767C69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0688D-99C1-4198-9E65-F77C4309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1CA90-45A7-42C0-BF0C-171CC420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0E36C-6440-4876-A1B4-73B2F7D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D8DC3-E85F-4A59-B493-12DD39B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C77CB-2452-4FE0-A0E4-105B5044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92B42-2E70-4797-826A-49B09B9E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96885-389B-4726-A521-EA559E8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3339A-A699-4B78-8C05-DE32337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3078B-DF56-4308-AC4C-4934028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7A7F-26AE-4E29-A365-B951CE0F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0540C-4711-4E0F-81F8-CCF68BFA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5DA820-1D88-4779-8192-EA084407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86FB3E-09AA-4830-B1B4-9DCC721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7D3EC7-CF28-4545-B39A-AF58473A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C85D10-BC85-487C-999C-43166C1F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4F22-F867-419B-992A-0B33AAF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119EB-84AC-456E-A1E9-1D3A16E9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512BD-EF94-4DDB-A362-75D22562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41FA3-1ED7-4E77-93B5-379F5069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64DC1C-288B-4D2A-ACA2-901AD70F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09E080-495C-4932-8494-8E3B8A3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F5717-499F-4665-A536-429F21C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D06574-609B-497B-BA4A-81CFCE33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4C3DF-3A59-4002-99AD-A762B35A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C76454-B6E2-4614-A42F-410F4C8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03917-B96A-4BC0-8BB6-43A4B18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F6F63B-BB15-4FAB-BF08-42C722A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98B1B2-70AD-4CFD-BE47-990DE9A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FF7400-F244-49A7-A09A-FB78492C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0B57E-37F7-4876-817C-FD93100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7D96-073B-4417-91B5-DD0ECF7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1A01F-BE45-45FD-B7D2-53DB79FE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ACD8A-4934-47CF-B459-A763899F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16F2B-6FDC-4B66-A6BD-984FEFBB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DCB37-3011-4B71-8C7E-BEC51B3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AC37A-4D04-405F-AEFD-BE9F757A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8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91F2-2390-4D17-9832-8ABA35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1A59FB-AADF-4DA4-9336-78A31FAC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AF260A-2401-4CC0-92BD-DC19CBAB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F99523-BC0B-41F8-A628-B3E9DF8A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07E27-2DF6-4E79-9F98-4D3FE38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FA9F9-AE8E-457B-A8A6-1EECF30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5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13706E-FA4B-4F6E-BBBA-7A45F804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7E17B-0DA0-42E7-8282-3D09606F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F5E45-8AA1-41FE-831C-1EC69EC32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F72A-A96B-4AFB-9AAD-837F5A62A5B6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582DA-4EBE-4074-B258-FD3AE75B2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A4776-4A9F-4734-87E4-C37705C6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5ECF-C766-4CF3-87C0-F3291F970F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EB39-E99E-45A5-BB0B-C8562ACEB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PROJETO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68062-CF17-4AF0-A51E-86FD587C6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Esther Pessanha, Vanessa Nascimento, Matheus </a:t>
            </a:r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Liporace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, Hugo Corrêa, Guilherme Bastos, Bruno Souza, Beatriz </a:t>
            </a:r>
          </a:p>
        </p:txBody>
      </p:sp>
    </p:spTree>
    <p:extLst>
      <p:ext uri="{BB962C8B-B14F-4D97-AF65-F5344CB8AC3E}">
        <p14:creationId xmlns:p14="http://schemas.microsoft.com/office/powerpoint/2010/main" val="259636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19100"/>
            <a:ext cx="8264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36701" y="1835654"/>
            <a:ext cx="11118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RF-1: O sistema deve definir SLA (documento que define as diretrizes operacionais, normas, procedimentos e métricas que devem ser seguidas por sua equipe de suporte, a fim de garantir o nível de satisfação dos clientes ideal) para cada tipo de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RF-2: O sistema deve apresentar uma área de avaliação do serviço.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RF-3: O sistema deve permitir que o chamado seja alterado mesmo após ele estar em andamento, como mudança de departamento do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RF-4: O sistema deve possuir um prazo (timeout) para o chamado continuar aberto.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RF-5: O sistema deve permitir que os chamados possam ser reabertos. (requisito normal)</a:t>
            </a: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RF-6: O sistema deve possuir um dashboard para cada departamento. a quantidade de chamados abertos para o departamento. As seguintes informações: status de chamados, fluxos de chamados, não necessariamente os fechados, mas devem aparecer em buscas e quantos chamados fechados no dia.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RF-7: O sistema deve possuir uma área para chamados internos para a equipe de ti.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RF-8: O sistema deve verificar se o chamado pode ser visualizado pelos diferentes departamentos, interno (restrito) e externo (geral). (requisito normal)</a:t>
            </a:r>
          </a:p>
        </p:txBody>
      </p:sp>
    </p:spTree>
    <p:extLst>
      <p:ext uri="{BB962C8B-B14F-4D97-AF65-F5344CB8AC3E}">
        <p14:creationId xmlns:p14="http://schemas.microsoft.com/office/powerpoint/2010/main" val="377791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81160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RF-9: O sistema deve classificar cada chamado, como aberto, pendente ou expirado.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RF-10: Não deve ser necessária a autenticação para a abertura de um chamado.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RF-11: O sistema deve armazenar os dados dos chamados, como nome, número de celular, departamento (pode ser alterado), técnico, e exibir no dashboard.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RF-12: O sistema deve ter acessibilidade para deficientes visuais. (requisito excitante)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466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05888" y="425903"/>
            <a:ext cx="105608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REQUISITOS NÃO FUNCIONAIS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509946" y="1833064"/>
            <a:ext cx="10996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RNF-1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: Quando o servidor ficar indisponível deve haver retorno (timeout).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RNF-2: O sistema deve suportar até 7 usuários simultâneos. (requisito normal)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RNF-3: O sistema não possui identidade visual fixa, porém a logo é azul, podendo criar paleta de cor. (requisito esperado)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RNF-4: O sistema consegue classificar chamados em função da ordem desejada pelo usuário visualizando. (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Ex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: visualizar por departamento, criticidade e etc...)</a:t>
            </a:r>
            <a:endParaRPr lang="pt-BR" sz="20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2681D66-43CC-4752-8B1A-71D97C0209B2}"/>
              </a:ext>
            </a:extLst>
          </p:cNvPr>
          <p:cNvCxnSpPr/>
          <p:nvPr/>
        </p:nvCxnSpPr>
        <p:spPr>
          <a:xfrm>
            <a:off x="75414" y="13668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744952" y="450972"/>
            <a:ext cx="108688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MÉTODO </a:t>
            </a: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5W2H</a:t>
            </a:r>
          </a:p>
          <a:p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2BF847D-C08E-4AD8-9D58-3788C6F9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5345"/>
              </p:ext>
            </p:extLst>
          </p:nvPr>
        </p:nvGraphicFramePr>
        <p:xfrm>
          <a:off x="1266812" y="1351461"/>
          <a:ext cx="9658376" cy="5066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605">
                  <a:extLst>
                    <a:ext uri="{9D8B030D-6E8A-4147-A177-3AD203B41FA5}">
                      <a16:colId xmlns:a16="http://schemas.microsoft.com/office/drawing/2014/main" val="1058358394"/>
                    </a:ext>
                  </a:extLst>
                </a:gridCol>
                <a:gridCol w="7641771">
                  <a:extLst>
                    <a:ext uri="{9D8B030D-6E8A-4147-A177-3AD203B41FA5}">
                      <a16:colId xmlns:a16="http://schemas.microsoft.com/office/drawing/2014/main" val="2165360945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QUEM?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effectLst/>
                        </a:rPr>
                        <a:t>Funcionários da empresa com permissão para gerenciar chamados.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91006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Web para realização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473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QUANDO?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projeto deverá ser finalizado até o fim do 1° semestre de 2023.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4944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ONDE?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Sistema implementado na Web, com aplicações funcionais em desktop e mobile.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29425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POR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Necessidade de gerenciamento de atendimentos.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44223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QUANTO?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Sem orçamento determinado no momento.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12288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COMO?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O sistema será desenvolvido com as linguagens HTML, CSS e </a:t>
                      </a:r>
                      <a:r>
                        <a:rPr lang="pt-BR" sz="1800" b="1" dirty="0" err="1">
                          <a:solidFill>
                            <a:schemeClr val="bg1"/>
                          </a:solidFill>
                          <a:effectLst/>
                        </a:rPr>
                        <a:t>JavaScript</a:t>
                      </a: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, e será utilizado por meio de uma interface web para chamados internos e externos.</a:t>
                      </a:r>
                    </a:p>
                    <a:p>
                      <a:endParaRPr lang="pt-B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13590"/>
                  </a:ext>
                </a:extLst>
              </a:tr>
              <a:tr h="6070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PARA QUE?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</a:rPr>
                        <a:t>Gerenciamento de demanda por meio de chamados internos e externos.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1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86921" y="447675"/>
            <a:ext cx="24372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MISSÃO</a:t>
            </a:r>
            <a:r>
              <a:rPr lang="pt-BR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C4ECA0-255A-4635-91F9-5BBFE452EE8E}"/>
              </a:ext>
            </a:extLst>
          </p:cNvPr>
          <p:cNvSpPr txBox="1"/>
          <p:nvPr/>
        </p:nvSpPr>
        <p:spPr>
          <a:xfrm>
            <a:off x="1169893" y="2736502"/>
            <a:ext cx="9852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Sistema ERP web que possua dashboards de atendimentos de chamados internos e externos baseado no sistema de tickets separados por departamentos e módulos.</a:t>
            </a:r>
            <a:endParaRPr lang="pt-BR" sz="2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1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F8004D-7104-7EB8-F94C-2AA7E2F647AC}"/>
              </a:ext>
            </a:extLst>
          </p:cNvPr>
          <p:cNvSpPr txBox="1"/>
          <p:nvPr/>
        </p:nvSpPr>
        <p:spPr>
          <a:xfrm>
            <a:off x="637309" y="457201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E9DBD-C5D4-3C95-3062-FD3CB7B6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13" y="1226642"/>
            <a:ext cx="8292431" cy="56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3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LAYOUT TELA DE LOGIN WEB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BBAB22-BB5D-4B2C-A701-3FAADDE4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87" y="1794177"/>
            <a:ext cx="7994708" cy="44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9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51484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LAYOUT TELA DE LOGIN MOBILE</a:t>
            </a:r>
          </a:p>
          <a:p>
            <a:endParaRPr lang="pt-BR" dirty="0"/>
          </a:p>
        </p:txBody>
      </p:sp>
      <p:pic>
        <p:nvPicPr>
          <p:cNvPr id="3074" name="Picture 2" descr="Login mobile 3.png">
            <a:extLst>
              <a:ext uri="{FF2B5EF4-FFF2-40B4-BE49-F238E27FC236}">
                <a16:creationId xmlns:a16="http://schemas.microsoft.com/office/drawing/2014/main" id="{EFE982FF-EC38-495A-AC33-80B1999B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143" y="274739"/>
            <a:ext cx="2914770" cy="63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6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CASOS DE USO</a:t>
            </a:r>
            <a:b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TELA DE LOGIN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935E63-4720-4B83-AEA1-75A945D6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84" y="835535"/>
            <a:ext cx="5706996" cy="54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5150B3-DEE2-AB5C-ED1D-38232723E048}"/>
              </a:ext>
            </a:extLst>
          </p:cNvPr>
          <p:cNvSpPr txBox="1"/>
          <p:nvPr/>
        </p:nvSpPr>
        <p:spPr>
          <a:xfrm>
            <a:off x="706581" y="429491"/>
            <a:ext cx="7093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Página de Tickets Internos</a:t>
            </a:r>
          </a:p>
        </p:txBody>
      </p:sp>
      <p:pic>
        <p:nvPicPr>
          <p:cNvPr id="1026" name="Picture 2" descr="tickets internos.jpeg">
            <a:extLst>
              <a:ext uri="{FF2B5EF4-FFF2-40B4-BE49-F238E27FC236}">
                <a16:creationId xmlns:a16="http://schemas.microsoft.com/office/drawing/2014/main" id="{BE6CCB6C-D21E-4383-8090-86E530BA9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9" y="1198932"/>
            <a:ext cx="11172902" cy="54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5150B3-DEE2-AB5C-ED1D-38232723E048}"/>
              </a:ext>
            </a:extLst>
          </p:cNvPr>
          <p:cNvSpPr txBox="1"/>
          <p:nvPr/>
        </p:nvSpPr>
        <p:spPr>
          <a:xfrm>
            <a:off x="706581" y="429491"/>
            <a:ext cx="7093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Página de Tickets Externos</a:t>
            </a:r>
          </a:p>
        </p:txBody>
      </p:sp>
      <p:pic>
        <p:nvPicPr>
          <p:cNvPr id="2050" name="Picture 2" descr="tickets externos.jpeg">
            <a:extLst>
              <a:ext uri="{FF2B5EF4-FFF2-40B4-BE49-F238E27FC236}">
                <a16:creationId xmlns:a16="http://schemas.microsoft.com/office/drawing/2014/main" id="{E780A9EE-C4C6-4A09-88B7-808346C8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4" y="1198932"/>
            <a:ext cx="11543251" cy="556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BF49DF-E240-4E73-A2B7-19CA198B8DEE}"/>
              </a:ext>
            </a:extLst>
          </p:cNvPr>
          <p:cNvSpPr txBox="1"/>
          <p:nvPr/>
        </p:nvSpPr>
        <p:spPr>
          <a:xfrm>
            <a:off x="698687" y="438150"/>
            <a:ext cx="4894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CASOS DE USO</a:t>
            </a:r>
            <a:b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sz="4400" b="1" dirty="0">
                <a:solidFill>
                  <a:schemeClr val="bg1"/>
                </a:solidFill>
                <a:latin typeface="Bell MT" panose="02020503060305020303" pitchFamily="18" charset="0"/>
              </a:rPr>
              <a:t>VISUALIZACAO DE CHAMADO</a:t>
            </a:r>
          </a:p>
          <a:p>
            <a:r>
              <a:rPr lang="pt-BR" dirty="0"/>
              <a:t>‘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27C636-276C-480E-8240-ADA5D639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45" y="676275"/>
            <a:ext cx="65151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3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622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Bell MT</vt:lpstr>
      <vt:lpstr>Calibri</vt:lpstr>
      <vt:lpstr>Calibri Light</vt:lpstr>
      <vt:lpstr>Tema do Office</vt:lpstr>
      <vt:lpstr>PROJETO FRONT-END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FRONT-END</dc:title>
  <dc:creator>Esther</dc:creator>
  <cp:lastModifiedBy>MATHEUS GUIMARAES LIPORACE</cp:lastModifiedBy>
  <cp:revision>5</cp:revision>
  <dcterms:created xsi:type="dcterms:W3CDTF">2023-04-12T18:46:07Z</dcterms:created>
  <dcterms:modified xsi:type="dcterms:W3CDTF">2023-04-27T10:55:21Z</dcterms:modified>
</cp:coreProperties>
</file>