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4" r:id="rId16"/>
    <p:sldId id="271" r:id="rId17"/>
    <p:sldId id="273"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165" autoAdjust="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506EF-9649-E608-8542-26A09E9326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09E20C-E861-CF4A-3777-E053B65DEA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62B7BDE-ECFB-42B8-2317-A3A9B8E55BFA}"/>
              </a:ext>
            </a:extLst>
          </p:cNvPr>
          <p:cNvSpPr>
            <a:spLocks noGrp="1"/>
          </p:cNvSpPr>
          <p:nvPr>
            <p:ph type="dt" sz="half" idx="10"/>
          </p:nvPr>
        </p:nvSpPr>
        <p:spPr/>
        <p:txBody>
          <a:bodyPr/>
          <a:lstStyle/>
          <a:p>
            <a:fld id="{2FDC6A08-DF0F-43D7-88B8-236626AE7E17}" type="datetimeFigureOut">
              <a:rPr lang="en-IN" smtClean="0"/>
              <a:t>28-12-2023</a:t>
            </a:fld>
            <a:endParaRPr lang="en-IN"/>
          </a:p>
        </p:txBody>
      </p:sp>
      <p:sp>
        <p:nvSpPr>
          <p:cNvPr id="5" name="Footer Placeholder 4">
            <a:extLst>
              <a:ext uri="{FF2B5EF4-FFF2-40B4-BE49-F238E27FC236}">
                <a16:creationId xmlns:a16="http://schemas.microsoft.com/office/drawing/2014/main" id="{1CCF7FCF-9CB2-A55A-A2CE-586B869830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2CE5CA-093F-F79D-8A11-6044BF5D3B46}"/>
              </a:ext>
            </a:extLst>
          </p:cNvPr>
          <p:cNvSpPr>
            <a:spLocks noGrp="1"/>
          </p:cNvSpPr>
          <p:nvPr>
            <p:ph type="sldNum" sz="quarter" idx="12"/>
          </p:nvPr>
        </p:nvSpPr>
        <p:spPr/>
        <p:txBody>
          <a:bodyPr/>
          <a:lstStyle/>
          <a:p>
            <a:fld id="{FBBDEAD9-371B-498A-9125-8DDA637D9273}" type="slidenum">
              <a:rPr lang="en-IN" smtClean="0"/>
              <a:t>‹#›</a:t>
            </a:fld>
            <a:endParaRPr lang="en-IN"/>
          </a:p>
        </p:txBody>
      </p:sp>
    </p:spTree>
    <p:extLst>
      <p:ext uri="{BB962C8B-B14F-4D97-AF65-F5344CB8AC3E}">
        <p14:creationId xmlns:p14="http://schemas.microsoft.com/office/powerpoint/2010/main" val="3171809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F3C28-DC80-9423-64C7-5409181BA4C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5A550A9-B24C-8E36-59A3-6B137641AA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854ABA-0415-9783-0E33-4A7D6D8C8228}"/>
              </a:ext>
            </a:extLst>
          </p:cNvPr>
          <p:cNvSpPr>
            <a:spLocks noGrp="1"/>
          </p:cNvSpPr>
          <p:nvPr>
            <p:ph type="dt" sz="half" idx="10"/>
          </p:nvPr>
        </p:nvSpPr>
        <p:spPr/>
        <p:txBody>
          <a:bodyPr/>
          <a:lstStyle/>
          <a:p>
            <a:fld id="{2FDC6A08-DF0F-43D7-88B8-236626AE7E17}" type="datetimeFigureOut">
              <a:rPr lang="en-IN" smtClean="0"/>
              <a:t>28-12-2023</a:t>
            </a:fld>
            <a:endParaRPr lang="en-IN"/>
          </a:p>
        </p:txBody>
      </p:sp>
      <p:sp>
        <p:nvSpPr>
          <p:cNvPr id="5" name="Footer Placeholder 4">
            <a:extLst>
              <a:ext uri="{FF2B5EF4-FFF2-40B4-BE49-F238E27FC236}">
                <a16:creationId xmlns:a16="http://schemas.microsoft.com/office/drawing/2014/main" id="{885CF7F0-2613-1FBE-F24D-294B5346B0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513B77-8106-92A5-B4D8-04210FD718EC}"/>
              </a:ext>
            </a:extLst>
          </p:cNvPr>
          <p:cNvSpPr>
            <a:spLocks noGrp="1"/>
          </p:cNvSpPr>
          <p:nvPr>
            <p:ph type="sldNum" sz="quarter" idx="12"/>
          </p:nvPr>
        </p:nvSpPr>
        <p:spPr/>
        <p:txBody>
          <a:bodyPr/>
          <a:lstStyle/>
          <a:p>
            <a:fld id="{FBBDEAD9-371B-498A-9125-8DDA637D9273}" type="slidenum">
              <a:rPr lang="en-IN" smtClean="0"/>
              <a:t>‹#›</a:t>
            </a:fld>
            <a:endParaRPr lang="en-IN"/>
          </a:p>
        </p:txBody>
      </p:sp>
    </p:spTree>
    <p:extLst>
      <p:ext uri="{BB962C8B-B14F-4D97-AF65-F5344CB8AC3E}">
        <p14:creationId xmlns:p14="http://schemas.microsoft.com/office/powerpoint/2010/main" val="431539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61B146-F150-FF30-0E0C-786716CD46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424026-1F86-FCC2-50F3-492EBA621D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DE7580-CEB0-A266-9568-6601D7AC176B}"/>
              </a:ext>
            </a:extLst>
          </p:cNvPr>
          <p:cNvSpPr>
            <a:spLocks noGrp="1"/>
          </p:cNvSpPr>
          <p:nvPr>
            <p:ph type="dt" sz="half" idx="10"/>
          </p:nvPr>
        </p:nvSpPr>
        <p:spPr/>
        <p:txBody>
          <a:bodyPr/>
          <a:lstStyle/>
          <a:p>
            <a:fld id="{2FDC6A08-DF0F-43D7-88B8-236626AE7E17}" type="datetimeFigureOut">
              <a:rPr lang="en-IN" smtClean="0"/>
              <a:t>28-12-2023</a:t>
            </a:fld>
            <a:endParaRPr lang="en-IN"/>
          </a:p>
        </p:txBody>
      </p:sp>
      <p:sp>
        <p:nvSpPr>
          <p:cNvPr id="5" name="Footer Placeholder 4">
            <a:extLst>
              <a:ext uri="{FF2B5EF4-FFF2-40B4-BE49-F238E27FC236}">
                <a16:creationId xmlns:a16="http://schemas.microsoft.com/office/drawing/2014/main" id="{6CEB4348-2CFC-BBE6-5062-3FD45E9B34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95FA8E-0EDB-241A-3FBA-F36C8F6EC836}"/>
              </a:ext>
            </a:extLst>
          </p:cNvPr>
          <p:cNvSpPr>
            <a:spLocks noGrp="1"/>
          </p:cNvSpPr>
          <p:nvPr>
            <p:ph type="sldNum" sz="quarter" idx="12"/>
          </p:nvPr>
        </p:nvSpPr>
        <p:spPr/>
        <p:txBody>
          <a:bodyPr/>
          <a:lstStyle/>
          <a:p>
            <a:fld id="{FBBDEAD9-371B-498A-9125-8DDA637D9273}" type="slidenum">
              <a:rPr lang="en-IN" smtClean="0"/>
              <a:t>‹#›</a:t>
            </a:fld>
            <a:endParaRPr lang="en-IN"/>
          </a:p>
        </p:txBody>
      </p:sp>
    </p:spTree>
    <p:extLst>
      <p:ext uri="{BB962C8B-B14F-4D97-AF65-F5344CB8AC3E}">
        <p14:creationId xmlns:p14="http://schemas.microsoft.com/office/powerpoint/2010/main" val="1692779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16EF3-CC09-A94F-EEA2-B5AC97341D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44FB9-7828-FF69-4075-5B95328608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D7664B-94E3-4644-9A64-42829A47A008}"/>
              </a:ext>
            </a:extLst>
          </p:cNvPr>
          <p:cNvSpPr>
            <a:spLocks noGrp="1"/>
          </p:cNvSpPr>
          <p:nvPr>
            <p:ph type="dt" sz="half" idx="10"/>
          </p:nvPr>
        </p:nvSpPr>
        <p:spPr/>
        <p:txBody>
          <a:bodyPr/>
          <a:lstStyle/>
          <a:p>
            <a:fld id="{2FDC6A08-DF0F-43D7-88B8-236626AE7E17}" type="datetimeFigureOut">
              <a:rPr lang="en-IN" smtClean="0"/>
              <a:t>28-12-2023</a:t>
            </a:fld>
            <a:endParaRPr lang="en-IN"/>
          </a:p>
        </p:txBody>
      </p:sp>
      <p:sp>
        <p:nvSpPr>
          <p:cNvPr id="5" name="Footer Placeholder 4">
            <a:extLst>
              <a:ext uri="{FF2B5EF4-FFF2-40B4-BE49-F238E27FC236}">
                <a16:creationId xmlns:a16="http://schemas.microsoft.com/office/drawing/2014/main" id="{B5789B10-C16A-EAC8-1D6E-FD0761AB81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DA42DC-6295-1DB2-5617-8ADF19BC93CE}"/>
              </a:ext>
            </a:extLst>
          </p:cNvPr>
          <p:cNvSpPr>
            <a:spLocks noGrp="1"/>
          </p:cNvSpPr>
          <p:nvPr>
            <p:ph type="sldNum" sz="quarter" idx="12"/>
          </p:nvPr>
        </p:nvSpPr>
        <p:spPr/>
        <p:txBody>
          <a:bodyPr/>
          <a:lstStyle/>
          <a:p>
            <a:fld id="{FBBDEAD9-371B-498A-9125-8DDA637D9273}" type="slidenum">
              <a:rPr lang="en-IN" smtClean="0"/>
              <a:t>‹#›</a:t>
            </a:fld>
            <a:endParaRPr lang="en-IN"/>
          </a:p>
        </p:txBody>
      </p:sp>
    </p:spTree>
    <p:extLst>
      <p:ext uri="{BB962C8B-B14F-4D97-AF65-F5344CB8AC3E}">
        <p14:creationId xmlns:p14="http://schemas.microsoft.com/office/powerpoint/2010/main" val="2942060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62B3D-E09F-2406-CFD6-BD296BE819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1783554-68E2-62AF-DB53-45FFA3503F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9AE7E8-198A-B525-82A6-15F6B3069F90}"/>
              </a:ext>
            </a:extLst>
          </p:cNvPr>
          <p:cNvSpPr>
            <a:spLocks noGrp="1"/>
          </p:cNvSpPr>
          <p:nvPr>
            <p:ph type="dt" sz="half" idx="10"/>
          </p:nvPr>
        </p:nvSpPr>
        <p:spPr/>
        <p:txBody>
          <a:bodyPr/>
          <a:lstStyle/>
          <a:p>
            <a:fld id="{2FDC6A08-DF0F-43D7-88B8-236626AE7E17}" type="datetimeFigureOut">
              <a:rPr lang="en-IN" smtClean="0"/>
              <a:t>28-12-2023</a:t>
            </a:fld>
            <a:endParaRPr lang="en-IN"/>
          </a:p>
        </p:txBody>
      </p:sp>
      <p:sp>
        <p:nvSpPr>
          <p:cNvPr id="5" name="Footer Placeholder 4">
            <a:extLst>
              <a:ext uri="{FF2B5EF4-FFF2-40B4-BE49-F238E27FC236}">
                <a16:creationId xmlns:a16="http://schemas.microsoft.com/office/drawing/2014/main" id="{28F80367-915A-ED14-CFA3-4E9DB5285F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DA5B77-ED8B-1F6B-F943-F6A50BF30F46}"/>
              </a:ext>
            </a:extLst>
          </p:cNvPr>
          <p:cNvSpPr>
            <a:spLocks noGrp="1"/>
          </p:cNvSpPr>
          <p:nvPr>
            <p:ph type="sldNum" sz="quarter" idx="12"/>
          </p:nvPr>
        </p:nvSpPr>
        <p:spPr/>
        <p:txBody>
          <a:bodyPr/>
          <a:lstStyle/>
          <a:p>
            <a:fld id="{FBBDEAD9-371B-498A-9125-8DDA637D9273}" type="slidenum">
              <a:rPr lang="en-IN" smtClean="0"/>
              <a:t>‹#›</a:t>
            </a:fld>
            <a:endParaRPr lang="en-IN"/>
          </a:p>
        </p:txBody>
      </p:sp>
    </p:spTree>
    <p:extLst>
      <p:ext uri="{BB962C8B-B14F-4D97-AF65-F5344CB8AC3E}">
        <p14:creationId xmlns:p14="http://schemas.microsoft.com/office/powerpoint/2010/main" val="785820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F3D1E-9975-14FC-E88E-AF391CFAEE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5DA825-D7C3-8E61-2CDE-021A7EB70C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ECE1AE5-7011-7360-FD5C-3728A8EB30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15577C8-4081-C81A-25B7-8A02B7CA26F5}"/>
              </a:ext>
            </a:extLst>
          </p:cNvPr>
          <p:cNvSpPr>
            <a:spLocks noGrp="1"/>
          </p:cNvSpPr>
          <p:nvPr>
            <p:ph type="dt" sz="half" idx="10"/>
          </p:nvPr>
        </p:nvSpPr>
        <p:spPr/>
        <p:txBody>
          <a:bodyPr/>
          <a:lstStyle/>
          <a:p>
            <a:fld id="{2FDC6A08-DF0F-43D7-88B8-236626AE7E17}" type="datetimeFigureOut">
              <a:rPr lang="en-IN" smtClean="0"/>
              <a:t>28-12-2023</a:t>
            </a:fld>
            <a:endParaRPr lang="en-IN"/>
          </a:p>
        </p:txBody>
      </p:sp>
      <p:sp>
        <p:nvSpPr>
          <p:cNvPr id="6" name="Footer Placeholder 5">
            <a:extLst>
              <a:ext uri="{FF2B5EF4-FFF2-40B4-BE49-F238E27FC236}">
                <a16:creationId xmlns:a16="http://schemas.microsoft.com/office/drawing/2014/main" id="{D129BB5C-DB3A-4093-C27E-E44DD19ED8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ECD140-E871-87AB-5B03-E3489713F27D}"/>
              </a:ext>
            </a:extLst>
          </p:cNvPr>
          <p:cNvSpPr>
            <a:spLocks noGrp="1"/>
          </p:cNvSpPr>
          <p:nvPr>
            <p:ph type="sldNum" sz="quarter" idx="12"/>
          </p:nvPr>
        </p:nvSpPr>
        <p:spPr/>
        <p:txBody>
          <a:bodyPr/>
          <a:lstStyle/>
          <a:p>
            <a:fld id="{FBBDEAD9-371B-498A-9125-8DDA637D9273}" type="slidenum">
              <a:rPr lang="en-IN" smtClean="0"/>
              <a:t>‹#›</a:t>
            </a:fld>
            <a:endParaRPr lang="en-IN"/>
          </a:p>
        </p:txBody>
      </p:sp>
    </p:spTree>
    <p:extLst>
      <p:ext uri="{BB962C8B-B14F-4D97-AF65-F5344CB8AC3E}">
        <p14:creationId xmlns:p14="http://schemas.microsoft.com/office/powerpoint/2010/main" val="518881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78154-5992-4F64-BCFB-091D612245D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89B79E-26CF-2E4D-F309-E2E7055CEF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4EB717-F8AA-1BF3-4E06-9876666459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2E2E833-5DC6-935F-59C5-861C186B0A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D08143-ABBD-4226-EF69-775056A356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FBE440-6BA0-E9D4-9C6D-F4D7A2362A4C}"/>
              </a:ext>
            </a:extLst>
          </p:cNvPr>
          <p:cNvSpPr>
            <a:spLocks noGrp="1"/>
          </p:cNvSpPr>
          <p:nvPr>
            <p:ph type="dt" sz="half" idx="10"/>
          </p:nvPr>
        </p:nvSpPr>
        <p:spPr/>
        <p:txBody>
          <a:bodyPr/>
          <a:lstStyle/>
          <a:p>
            <a:fld id="{2FDC6A08-DF0F-43D7-88B8-236626AE7E17}" type="datetimeFigureOut">
              <a:rPr lang="en-IN" smtClean="0"/>
              <a:t>28-12-2023</a:t>
            </a:fld>
            <a:endParaRPr lang="en-IN"/>
          </a:p>
        </p:txBody>
      </p:sp>
      <p:sp>
        <p:nvSpPr>
          <p:cNvPr id="8" name="Footer Placeholder 7">
            <a:extLst>
              <a:ext uri="{FF2B5EF4-FFF2-40B4-BE49-F238E27FC236}">
                <a16:creationId xmlns:a16="http://schemas.microsoft.com/office/drawing/2014/main" id="{47941F7C-3365-A9EF-CF31-2F0BD1BAA9E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EECC00-FC17-79F5-12FE-48A19E347466}"/>
              </a:ext>
            </a:extLst>
          </p:cNvPr>
          <p:cNvSpPr>
            <a:spLocks noGrp="1"/>
          </p:cNvSpPr>
          <p:nvPr>
            <p:ph type="sldNum" sz="quarter" idx="12"/>
          </p:nvPr>
        </p:nvSpPr>
        <p:spPr/>
        <p:txBody>
          <a:bodyPr/>
          <a:lstStyle/>
          <a:p>
            <a:fld id="{FBBDEAD9-371B-498A-9125-8DDA637D9273}" type="slidenum">
              <a:rPr lang="en-IN" smtClean="0"/>
              <a:t>‹#›</a:t>
            </a:fld>
            <a:endParaRPr lang="en-IN"/>
          </a:p>
        </p:txBody>
      </p:sp>
    </p:spTree>
    <p:extLst>
      <p:ext uri="{BB962C8B-B14F-4D97-AF65-F5344CB8AC3E}">
        <p14:creationId xmlns:p14="http://schemas.microsoft.com/office/powerpoint/2010/main" val="1588974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58669-C927-6F80-48FF-EC081A0B10C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87A67A4-7F30-EF6F-FA34-D9983127702D}"/>
              </a:ext>
            </a:extLst>
          </p:cNvPr>
          <p:cNvSpPr>
            <a:spLocks noGrp="1"/>
          </p:cNvSpPr>
          <p:nvPr>
            <p:ph type="dt" sz="half" idx="10"/>
          </p:nvPr>
        </p:nvSpPr>
        <p:spPr/>
        <p:txBody>
          <a:bodyPr/>
          <a:lstStyle/>
          <a:p>
            <a:fld id="{2FDC6A08-DF0F-43D7-88B8-236626AE7E17}" type="datetimeFigureOut">
              <a:rPr lang="en-IN" smtClean="0"/>
              <a:t>28-12-2023</a:t>
            </a:fld>
            <a:endParaRPr lang="en-IN"/>
          </a:p>
        </p:txBody>
      </p:sp>
      <p:sp>
        <p:nvSpPr>
          <p:cNvPr id="4" name="Footer Placeholder 3">
            <a:extLst>
              <a:ext uri="{FF2B5EF4-FFF2-40B4-BE49-F238E27FC236}">
                <a16:creationId xmlns:a16="http://schemas.microsoft.com/office/drawing/2014/main" id="{5D060673-87E0-8C77-958B-85F153A9E36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38A873D-645C-6CD7-6382-523E0C2549DF}"/>
              </a:ext>
            </a:extLst>
          </p:cNvPr>
          <p:cNvSpPr>
            <a:spLocks noGrp="1"/>
          </p:cNvSpPr>
          <p:nvPr>
            <p:ph type="sldNum" sz="quarter" idx="12"/>
          </p:nvPr>
        </p:nvSpPr>
        <p:spPr/>
        <p:txBody>
          <a:bodyPr/>
          <a:lstStyle/>
          <a:p>
            <a:fld id="{FBBDEAD9-371B-498A-9125-8DDA637D9273}" type="slidenum">
              <a:rPr lang="en-IN" smtClean="0"/>
              <a:t>‹#›</a:t>
            </a:fld>
            <a:endParaRPr lang="en-IN"/>
          </a:p>
        </p:txBody>
      </p:sp>
    </p:spTree>
    <p:extLst>
      <p:ext uri="{BB962C8B-B14F-4D97-AF65-F5344CB8AC3E}">
        <p14:creationId xmlns:p14="http://schemas.microsoft.com/office/powerpoint/2010/main" val="2495560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F137DA-7D49-6801-B7CC-C7762117B492}"/>
              </a:ext>
            </a:extLst>
          </p:cNvPr>
          <p:cNvSpPr>
            <a:spLocks noGrp="1"/>
          </p:cNvSpPr>
          <p:nvPr>
            <p:ph type="dt" sz="half" idx="10"/>
          </p:nvPr>
        </p:nvSpPr>
        <p:spPr/>
        <p:txBody>
          <a:bodyPr/>
          <a:lstStyle/>
          <a:p>
            <a:fld id="{2FDC6A08-DF0F-43D7-88B8-236626AE7E17}" type="datetimeFigureOut">
              <a:rPr lang="en-IN" smtClean="0"/>
              <a:t>28-12-2023</a:t>
            </a:fld>
            <a:endParaRPr lang="en-IN"/>
          </a:p>
        </p:txBody>
      </p:sp>
      <p:sp>
        <p:nvSpPr>
          <p:cNvPr id="3" name="Footer Placeholder 2">
            <a:extLst>
              <a:ext uri="{FF2B5EF4-FFF2-40B4-BE49-F238E27FC236}">
                <a16:creationId xmlns:a16="http://schemas.microsoft.com/office/drawing/2014/main" id="{9C1BAF8F-29AF-7897-82B8-EECD75C3621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5C0F358-B2E5-A343-1186-D9590E802E7B}"/>
              </a:ext>
            </a:extLst>
          </p:cNvPr>
          <p:cNvSpPr>
            <a:spLocks noGrp="1"/>
          </p:cNvSpPr>
          <p:nvPr>
            <p:ph type="sldNum" sz="quarter" idx="12"/>
          </p:nvPr>
        </p:nvSpPr>
        <p:spPr/>
        <p:txBody>
          <a:bodyPr/>
          <a:lstStyle/>
          <a:p>
            <a:fld id="{FBBDEAD9-371B-498A-9125-8DDA637D9273}" type="slidenum">
              <a:rPr lang="en-IN" smtClean="0"/>
              <a:t>‹#›</a:t>
            </a:fld>
            <a:endParaRPr lang="en-IN"/>
          </a:p>
        </p:txBody>
      </p:sp>
    </p:spTree>
    <p:extLst>
      <p:ext uri="{BB962C8B-B14F-4D97-AF65-F5344CB8AC3E}">
        <p14:creationId xmlns:p14="http://schemas.microsoft.com/office/powerpoint/2010/main" val="1926859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2314D-8D0D-6E57-AED5-1D1893218D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D5EE840-9964-9DF0-F0E6-D0849FFF9E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4E660D2-5F24-34C8-6CD3-6BB66A96E5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F0C602-CDAD-BD9C-8D62-16F4B019D373}"/>
              </a:ext>
            </a:extLst>
          </p:cNvPr>
          <p:cNvSpPr>
            <a:spLocks noGrp="1"/>
          </p:cNvSpPr>
          <p:nvPr>
            <p:ph type="dt" sz="half" idx="10"/>
          </p:nvPr>
        </p:nvSpPr>
        <p:spPr/>
        <p:txBody>
          <a:bodyPr/>
          <a:lstStyle/>
          <a:p>
            <a:fld id="{2FDC6A08-DF0F-43D7-88B8-236626AE7E17}" type="datetimeFigureOut">
              <a:rPr lang="en-IN" smtClean="0"/>
              <a:t>28-12-2023</a:t>
            </a:fld>
            <a:endParaRPr lang="en-IN"/>
          </a:p>
        </p:txBody>
      </p:sp>
      <p:sp>
        <p:nvSpPr>
          <p:cNvPr id="6" name="Footer Placeholder 5">
            <a:extLst>
              <a:ext uri="{FF2B5EF4-FFF2-40B4-BE49-F238E27FC236}">
                <a16:creationId xmlns:a16="http://schemas.microsoft.com/office/drawing/2014/main" id="{66FEA907-FFB8-C676-02F9-1EB621B120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B3157C-0B84-C68B-81B5-4030746FE3A5}"/>
              </a:ext>
            </a:extLst>
          </p:cNvPr>
          <p:cNvSpPr>
            <a:spLocks noGrp="1"/>
          </p:cNvSpPr>
          <p:nvPr>
            <p:ph type="sldNum" sz="quarter" idx="12"/>
          </p:nvPr>
        </p:nvSpPr>
        <p:spPr/>
        <p:txBody>
          <a:bodyPr/>
          <a:lstStyle/>
          <a:p>
            <a:fld id="{FBBDEAD9-371B-498A-9125-8DDA637D9273}" type="slidenum">
              <a:rPr lang="en-IN" smtClean="0"/>
              <a:t>‹#›</a:t>
            </a:fld>
            <a:endParaRPr lang="en-IN"/>
          </a:p>
        </p:txBody>
      </p:sp>
    </p:spTree>
    <p:extLst>
      <p:ext uri="{BB962C8B-B14F-4D97-AF65-F5344CB8AC3E}">
        <p14:creationId xmlns:p14="http://schemas.microsoft.com/office/powerpoint/2010/main" val="3540898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CAF1E-11FB-6C3A-9358-256D58F40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2BDB90-9A79-1F02-D0FF-0D1A957DDA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86953CB-87A3-E16F-92A2-A628CB9226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28213B-3AA6-2FAE-A5F1-745EB395EF5B}"/>
              </a:ext>
            </a:extLst>
          </p:cNvPr>
          <p:cNvSpPr>
            <a:spLocks noGrp="1"/>
          </p:cNvSpPr>
          <p:nvPr>
            <p:ph type="dt" sz="half" idx="10"/>
          </p:nvPr>
        </p:nvSpPr>
        <p:spPr/>
        <p:txBody>
          <a:bodyPr/>
          <a:lstStyle/>
          <a:p>
            <a:fld id="{2FDC6A08-DF0F-43D7-88B8-236626AE7E17}" type="datetimeFigureOut">
              <a:rPr lang="en-IN" smtClean="0"/>
              <a:t>28-12-2023</a:t>
            </a:fld>
            <a:endParaRPr lang="en-IN"/>
          </a:p>
        </p:txBody>
      </p:sp>
      <p:sp>
        <p:nvSpPr>
          <p:cNvPr id="6" name="Footer Placeholder 5">
            <a:extLst>
              <a:ext uri="{FF2B5EF4-FFF2-40B4-BE49-F238E27FC236}">
                <a16:creationId xmlns:a16="http://schemas.microsoft.com/office/drawing/2014/main" id="{0F80633B-B01D-59C0-4C98-A63E304C08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0892DB-618B-3B38-EFA5-593B97065CB6}"/>
              </a:ext>
            </a:extLst>
          </p:cNvPr>
          <p:cNvSpPr>
            <a:spLocks noGrp="1"/>
          </p:cNvSpPr>
          <p:nvPr>
            <p:ph type="sldNum" sz="quarter" idx="12"/>
          </p:nvPr>
        </p:nvSpPr>
        <p:spPr/>
        <p:txBody>
          <a:bodyPr/>
          <a:lstStyle/>
          <a:p>
            <a:fld id="{FBBDEAD9-371B-498A-9125-8DDA637D9273}" type="slidenum">
              <a:rPr lang="en-IN" smtClean="0"/>
              <a:t>‹#›</a:t>
            </a:fld>
            <a:endParaRPr lang="en-IN"/>
          </a:p>
        </p:txBody>
      </p:sp>
    </p:spTree>
    <p:extLst>
      <p:ext uri="{BB962C8B-B14F-4D97-AF65-F5344CB8AC3E}">
        <p14:creationId xmlns:p14="http://schemas.microsoft.com/office/powerpoint/2010/main" val="4003590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D72AA2-2A84-6663-530E-AC06B8A71E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FD3E39-1A11-1A76-A904-0785CA35AD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6B0D4D-9E03-EBAC-CD5D-A430215A05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DC6A08-DF0F-43D7-88B8-236626AE7E17}" type="datetimeFigureOut">
              <a:rPr lang="en-IN" smtClean="0"/>
              <a:t>28-12-2023</a:t>
            </a:fld>
            <a:endParaRPr lang="en-IN"/>
          </a:p>
        </p:txBody>
      </p:sp>
      <p:sp>
        <p:nvSpPr>
          <p:cNvPr id="5" name="Footer Placeholder 4">
            <a:extLst>
              <a:ext uri="{FF2B5EF4-FFF2-40B4-BE49-F238E27FC236}">
                <a16:creationId xmlns:a16="http://schemas.microsoft.com/office/drawing/2014/main" id="{7DB6C4B8-BDDA-1FBC-760F-AF2F9215C8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99366D7-79EE-928E-2FAB-03F2D7806C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BDEAD9-371B-498A-9125-8DDA637D9273}" type="slidenum">
              <a:rPr lang="en-IN" smtClean="0"/>
              <a:t>‹#›</a:t>
            </a:fld>
            <a:endParaRPr lang="en-IN"/>
          </a:p>
        </p:txBody>
      </p:sp>
    </p:spTree>
    <p:extLst>
      <p:ext uri="{BB962C8B-B14F-4D97-AF65-F5344CB8AC3E}">
        <p14:creationId xmlns:p14="http://schemas.microsoft.com/office/powerpoint/2010/main" val="3876390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E58E41-9918-618D-DBDE-BE1C338DB0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82" y="125507"/>
            <a:ext cx="11949953" cy="6642846"/>
          </a:xfrm>
          <a:prstGeom prst="rect">
            <a:avLst/>
          </a:prstGeom>
        </p:spPr>
      </p:pic>
    </p:spTree>
    <p:extLst>
      <p:ext uri="{BB962C8B-B14F-4D97-AF65-F5344CB8AC3E}">
        <p14:creationId xmlns:p14="http://schemas.microsoft.com/office/powerpoint/2010/main" val="29842779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1830E6-81F8-5672-D5DC-CEE8FFB0B7EE}"/>
              </a:ext>
            </a:extLst>
          </p:cNvPr>
          <p:cNvSpPr>
            <a:spLocks noGrp="1"/>
          </p:cNvSpPr>
          <p:nvPr>
            <p:ph idx="1"/>
          </p:nvPr>
        </p:nvSpPr>
        <p:spPr/>
        <p:txBody>
          <a:bodyPr/>
          <a:lstStyle/>
          <a:p>
            <a:r>
              <a:rPr lang="en-US" dirty="0"/>
              <a:t>This module  generates the report of a individual based  on there names and there id’s.</a:t>
            </a:r>
            <a:endParaRPr lang="en-IN" dirty="0"/>
          </a:p>
        </p:txBody>
      </p:sp>
      <p:pic>
        <p:nvPicPr>
          <p:cNvPr id="5" name="Picture 4">
            <a:extLst>
              <a:ext uri="{FF2B5EF4-FFF2-40B4-BE49-F238E27FC236}">
                <a16:creationId xmlns:a16="http://schemas.microsoft.com/office/drawing/2014/main" id="{D991F02D-DB85-7D2F-87F7-8EE7354911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412" y="2608728"/>
            <a:ext cx="11456894" cy="4061013"/>
          </a:xfrm>
          <a:prstGeom prst="rect">
            <a:avLst/>
          </a:prstGeom>
        </p:spPr>
      </p:pic>
      <p:sp>
        <p:nvSpPr>
          <p:cNvPr id="7" name="TextBox 6">
            <a:extLst>
              <a:ext uri="{FF2B5EF4-FFF2-40B4-BE49-F238E27FC236}">
                <a16:creationId xmlns:a16="http://schemas.microsoft.com/office/drawing/2014/main" id="{DC29746C-677B-E786-6AAF-DA6A824755A2}"/>
              </a:ext>
            </a:extLst>
          </p:cNvPr>
          <p:cNvSpPr txBox="1"/>
          <p:nvPr/>
        </p:nvSpPr>
        <p:spPr>
          <a:xfrm>
            <a:off x="403411" y="188259"/>
            <a:ext cx="4285129" cy="830997"/>
          </a:xfrm>
          <a:prstGeom prst="rect">
            <a:avLst/>
          </a:prstGeom>
          <a:noFill/>
        </p:spPr>
        <p:txBody>
          <a:bodyPr wrap="square">
            <a:spAutoFit/>
          </a:bodyPr>
          <a:lstStyle/>
          <a:p>
            <a:pPr algn="ctr"/>
            <a:r>
              <a:rPr lang="en-US" sz="48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Search Module</a:t>
            </a:r>
            <a:endParaRPr lang="en-US" sz="48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692191347"/>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52DDB6-936F-75ED-F1F3-6D57F520392F}"/>
              </a:ext>
            </a:extLst>
          </p:cNvPr>
          <p:cNvSpPr>
            <a:spLocks noGrp="1"/>
          </p:cNvSpPr>
          <p:nvPr>
            <p:ph idx="1"/>
          </p:nvPr>
        </p:nvSpPr>
        <p:spPr>
          <a:xfrm>
            <a:off x="0" y="794684"/>
            <a:ext cx="12192000" cy="6063316"/>
          </a:xfrm>
        </p:spPr>
        <p:style>
          <a:lnRef idx="2">
            <a:schemeClr val="dk1"/>
          </a:lnRef>
          <a:fillRef idx="1">
            <a:schemeClr val="lt1"/>
          </a:fillRef>
          <a:effectRef idx="0">
            <a:schemeClr val="dk1"/>
          </a:effectRef>
          <a:fontRef idx="minor">
            <a:schemeClr val="dk1"/>
          </a:fontRef>
        </p:style>
        <p:txBody>
          <a:bodyPr/>
          <a:lstStyle/>
          <a:p>
            <a:pPr marL="0" indent="0">
              <a:buNone/>
            </a:pPr>
            <a:endParaRPr lang="en-IN" dirty="0"/>
          </a:p>
        </p:txBody>
      </p:sp>
      <p:sp>
        <p:nvSpPr>
          <p:cNvPr id="4" name="Rectangle: Rounded Corners 3">
            <a:extLst>
              <a:ext uri="{FF2B5EF4-FFF2-40B4-BE49-F238E27FC236}">
                <a16:creationId xmlns:a16="http://schemas.microsoft.com/office/drawing/2014/main" id="{96201310-9CB0-D267-98F7-B4A910F30DFB}"/>
              </a:ext>
            </a:extLst>
          </p:cNvPr>
          <p:cNvSpPr/>
          <p:nvPr/>
        </p:nvSpPr>
        <p:spPr>
          <a:xfrm>
            <a:off x="4858871" y="3429000"/>
            <a:ext cx="1335741" cy="416859"/>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Dash Board</a:t>
            </a:r>
            <a:endParaRPr lang="en-IN" dirty="0"/>
          </a:p>
        </p:txBody>
      </p:sp>
      <p:cxnSp>
        <p:nvCxnSpPr>
          <p:cNvPr id="8" name="Connector: Elbow 7">
            <a:extLst>
              <a:ext uri="{FF2B5EF4-FFF2-40B4-BE49-F238E27FC236}">
                <a16:creationId xmlns:a16="http://schemas.microsoft.com/office/drawing/2014/main" id="{0C68E87D-84F0-0323-E495-D3E9169526A9}"/>
              </a:ext>
            </a:extLst>
          </p:cNvPr>
          <p:cNvCxnSpPr>
            <a:cxnSpLocks/>
          </p:cNvCxnSpPr>
          <p:nvPr/>
        </p:nvCxnSpPr>
        <p:spPr>
          <a:xfrm>
            <a:off x="4383741" y="3429000"/>
            <a:ext cx="475130" cy="208429"/>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B680C538-E8D4-999D-EC42-510F3131C759}"/>
              </a:ext>
            </a:extLst>
          </p:cNvPr>
          <p:cNvSpPr/>
          <p:nvPr/>
        </p:nvSpPr>
        <p:spPr>
          <a:xfrm>
            <a:off x="2976282" y="3220570"/>
            <a:ext cx="1407459" cy="517712"/>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Animal</a:t>
            </a:r>
          </a:p>
          <a:p>
            <a:pPr algn="ctr"/>
            <a:r>
              <a:rPr lang="en-US" dirty="0"/>
              <a:t>Details</a:t>
            </a:r>
            <a:endParaRPr lang="en-IN" dirty="0"/>
          </a:p>
        </p:txBody>
      </p:sp>
      <p:cxnSp>
        <p:nvCxnSpPr>
          <p:cNvPr id="12" name="Connector: Elbow 11">
            <a:extLst>
              <a:ext uri="{FF2B5EF4-FFF2-40B4-BE49-F238E27FC236}">
                <a16:creationId xmlns:a16="http://schemas.microsoft.com/office/drawing/2014/main" id="{56FF68F0-1C34-9778-DBAA-A2A94F71391B}"/>
              </a:ext>
            </a:extLst>
          </p:cNvPr>
          <p:cNvCxnSpPr>
            <a:cxnSpLocks/>
          </p:cNvCxnSpPr>
          <p:nvPr/>
        </p:nvCxnSpPr>
        <p:spPr>
          <a:xfrm rot="10800000">
            <a:off x="2501153" y="3237380"/>
            <a:ext cx="475129" cy="2588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FF812453-F5C3-C60C-BD38-3473360DAD95}"/>
              </a:ext>
            </a:extLst>
          </p:cNvPr>
          <p:cNvCxnSpPr>
            <a:cxnSpLocks/>
          </p:cNvCxnSpPr>
          <p:nvPr/>
        </p:nvCxnSpPr>
        <p:spPr>
          <a:xfrm rot="10800000" flipV="1">
            <a:off x="2501152" y="3637429"/>
            <a:ext cx="475130" cy="2084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5E8FCEDF-54D7-56D4-8AC0-92D5CF2AA3DF}"/>
              </a:ext>
            </a:extLst>
          </p:cNvPr>
          <p:cNvSpPr/>
          <p:nvPr/>
        </p:nvSpPr>
        <p:spPr>
          <a:xfrm>
            <a:off x="941294" y="2835088"/>
            <a:ext cx="1559857" cy="59391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Add Animals</a:t>
            </a:r>
            <a:endParaRPr lang="en-IN" dirty="0"/>
          </a:p>
        </p:txBody>
      </p:sp>
      <p:sp>
        <p:nvSpPr>
          <p:cNvPr id="19" name="Rectangle: Rounded Corners 18">
            <a:extLst>
              <a:ext uri="{FF2B5EF4-FFF2-40B4-BE49-F238E27FC236}">
                <a16:creationId xmlns:a16="http://schemas.microsoft.com/office/drawing/2014/main" id="{003C56AE-D508-0E1E-6946-0C3AEDC87565}"/>
              </a:ext>
            </a:extLst>
          </p:cNvPr>
          <p:cNvSpPr/>
          <p:nvPr/>
        </p:nvSpPr>
        <p:spPr>
          <a:xfrm>
            <a:off x="941294" y="3637429"/>
            <a:ext cx="1559857" cy="593912"/>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Manage Animals</a:t>
            </a:r>
            <a:endParaRPr lang="en-IN" dirty="0"/>
          </a:p>
        </p:txBody>
      </p:sp>
      <p:cxnSp>
        <p:nvCxnSpPr>
          <p:cNvPr id="23" name="Connector: Elbow 22">
            <a:extLst>
              <a:ext uri="{FF2B5EF4-FFF2-40B4-BE49-F238E27FC236}">
                <a16:creationId xmlns:a16="http://schemas.microsoft.com/office/drawing/2014/main" id="{CCFA5ADC-53A6-4945-2D6A-56AE537D5B40}"/>
              </a:ext>
            </a:extLst>
          </p:cNvPr>
          <p:cNvCxnSpPr>
            <a:cxnSpLocks/>
            <a:stCxn id="4" idx="3"/>
          </p:cNvCxnSpPr>
          <p:nvPr/>
        </p:nvCxnSpPr>
        <p:spPr>
          <a:xfrm flipV="1">
            <a:off x="6194612" y="3220570"/>
            <a:ext cx="546848" cy="4168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F77EA655-3273-7DD8-300D-7426615B4B5A}"/>
              </a:ext>
            </a:extLst>
          </p:cNvPr>
          <p:cNvSpPr/>
          <p:nvPr/>
        </p:nvSpPr>
        <p:spPr>
          <a:xfrm>
            <a:off x="6741460" y="2978524"/>
            <a:ext cx="1407459" cy="500902"/>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Normal</a:t>
            </a:r>
          </a:p>
          <a:p>
            <a:pPr algn="ctr"/>
            <a:r>
              <a:rPr lang="en-US" dirty="0"/>
              <a:t>Ticket</a:t>
            </a:r>
            <a:endParaRPr lang="en-IN" dirty="0"/>
          </a:p>
        </p:txBody>
      </p:sp>
      <p:cxnSp>
        <p:nvCxnSpPr>
          <p:cNvPr id="29" name="Connector: Elbow 28">
            <a:extLst>
              <a:ext uri="{FF2B5EF4-FFF2-40B4-BE49-F238E27FC236}">
                <a16:creationId xmlns:a16="http://schemas.microsoft.com/office/drawing/2014/main" id="{B9848D41-6857-A8CF-E3E8-542357F00247}"/>
              </a:ext>
            </a:extLst>
          </p:cNvPr>
          <p:cNvCxnSpPr>
            <a:cxnSpLocks/>
          </p:cNvCxnSpPr>
          <p:nvPr/>
        </p:nvCxnSpPr>
        <p:spPr>
          <a:xfrm>
            <a:off x="8144437" y="3286358"/>
            <a:ext cx="546848" cy="4952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F48F45C4-CE2D-067B-7FC1-3ADFEE76F472}"/>
              </a:ext>
            </a:extLst>
          </p:cNvPr>
          <p:cNvSpPr/>
          <p:nvPr/>
        </p:nvSpPr>
        <p:spPr>
          <a:xfrm>
            <a:off x="8691285" y="3598209"/>
            <a:ext cx="1407459" cy="495299"/>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Manage</a:t>
            </a:r>
          </a:p>
          <a:p>
            <a:pPr algn="ctr"/>
            <a:r>
              <a:rPr lang="en-US" dirty="0"/>
              <a:t>Ticket</a:t>
            </a:r>
            <a:endParaRPr lang="en-IN" dirty="0"/>
          </a:p>
        </p:txBody>
      </p:sp>
      <p:cxnSp>
        <p:nvCxnSpPr>
          <p:cNvPr id="32" name="Connector: Elbow 31">
            <a:extLst>
              <a:ext uri="{FF2B5EF4-FFF2-40B4-BE49-F238E27FC236}">
                <a16:creationId xmlns:a16="http://schemas.microsoft.com/office/drawing/2014/main" id="{08F887AC-9ACA-58E3-C73B-8BC9DA905162}"/>
              </a:ext>
            </a:extLst>
          </p:cNvPr>
          <p:cNvCxnSpPr>
            <a:cxnSpLocks/>
          </p:cNvCxnSpPr>
          <p:nvPr/>
        </p:nvCxnSpPr>
        <p:spPr>
          <a:xfrm flipV="1">
            <a:off x="8144437" y="2676293"/>
            <a:ext cx="546848" cy="5276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839BBC15-AD80-789B-9800-13460537161A}"/>
              </a:ext>
            </a:extLst>
          </p:cNvPr>
          <p:cNvSpPr/>
          <p:nvPr/>
        </p:nvSpPr>
        <p:spPr>
          <a:xfrm>
            <a:off x="8691285" y="2476967"/>
            <a:ext cx="1488141" cy="527658"/>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Add Ticket</a:t>
            </a:r>
            <a:endParaRPr lang="en-IN" dirty="0"/>
          </a:p>
        </p:txBody>
      </p:sp>
      <p:cxnSp>
        <p:nvCxnSpPr>
          <p:cNvPr id="39" name="Connector: Elbow 38">
            <a:extLst>
              <a:ext uri="{FF2B5EF4-FFF2-40B4-BE49-F238E27FC236}">
                <a16:creationId xmlns:a16="http://schemas.microsoft.com/office/drawing/2014/main" id="{A493A904-9770-9531-FE06-51C3FAEB2583}"/>
              </a:ext>
            </a:extLst>
          </p:cNvPr>
          <p:cNvCxnSpPr>
            <a:stCxn id="4" idx="2"/>
          </p:cNvCxnSpPr>
          <p:nvPr/>
        </p:nvCxnSpPr>
        <p:spPr>
          <a:xfrm rot="16200000" flipH="1">
            <a:off x="5240827" y="4131774"/>
            <a:ext cx="1239701" cy="6678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Rounded Corners 39">
            <a:extLst>
              <a:ext uri="{FF2B5EF4-FFF2-40B4-BE49-F238E27FC236}">
                <a16:creationId xmlns:a16="http://schemas.microsoft.com/office/drawing/2014/main" id="{BFC9FA6A-AAF2-8F3A-8E8A-6DF8F33515AC}"/>
              </a:ext>
            </a:extLst>
          </p:cNvPr>
          <p:cNvSpPr/>
          <p:nvPr/>
        </p:nvSpPr>
        <p:spPr>
          <a:xfrm>
            <a:off x="5307106" y="5085560"/>
            <a:ext cx="1703294" cy="500902"/>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Foreigners </a:t>
            </a:r>
          </a:p>
          <a:p>
            <a:pPr algn="ctr"/>
            <a:r>
              <a:rPr lang="en-US" dirty="0"/>
              <a:t>Tickets</a:t>
            </a:r>
            <a:endParaRPr lang="en-IN" dirty="0"/>
          </a:p>
        </p:txBody>
      </p:sp>
      <p:cxnSp>
        <p:nvCxnSpPr>
          <p:cNvPr id="42" name="Connector: Elbow 41">
            <a:extLst>
              <a:ext uri="{FF2B5EF4-FFF2-40B4-BE49-F238E27FC236}">
                <a16:creationId xmlns:a16="http://schemas.microsoft.com/office/drawing/2014/main" id="{EBF75A6F-2203-1F10-4628-033E2B13A9C4}"/>
              </a:ext>
            </a:extLst>
          </p:cNvPr>
          <p:cNvCxnSpPr>
            <a:stCxn id="40" idx="3"/>
          </p:cNvCxnSpPr>
          <p:nvPr/>
        </p:nvCxnSpPr>
        <p:spPr>
          <a:xfrm flipV="1">
            <a:off x="7010400" y="4885765"/>
            <a:ext cx="1066800" cy="45024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5EFDFFCF-4AAD-A9AF-8A12-74136CBE7F50}"/>
              </a:ext>
            </a:extLst>
          </p:cNvPr>
          <p:cNvCxnSpPr>
            <a:stCxn id="40" idx="3"/>
          </p:cNvCxnSpPr>
          <p:nvPr/>
        </p:nvCxnSpPr>
        <p:spPr>
          <a:xfrm>
            <a:off x="7010400" y="5336011"/>
            <a:ext cx="1066800" cy="36554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Rounded Corners 44">
            <a:extLst>
              <a:ext uri="{FF2B5EF4-FFF2-40B4-BE49-F238E27FC236}">
                <a16:creationId xmlns:a16="http://schemas.microsoft.com/office/drawing/2014/main" id="{29452835-C7AF-DF82-6ED2-1E4A8493A4F5}"/>
              </a:ext>
            </a:extLst>
          </p:cNvPr>
          <p:cNvSpPr/>
          <p:nvPr/>
        </p:nvSpPr>
        <p:spPr>
          <a:xfrm>
            <a:off x="8077200" y="4686909"/>
            <a:ext cx="1640541" cy="398652"/>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Add Ticket</a:t>
            </a:r>
            <a:endParaRPr lang="en-IN" dirty="0"/>
          </a:p>
        </p:txBody>
      </p:sp>
      <p:sp>
        <p:nvSpPr>
          <p:cNvPr id="46" name="Rectangle: Rounded Corners 45">
            <a:extLst>
              <a:ext uri="{FF2B5EF4-FFF2-40B4-BE49-F238E27FC236}">
                <a16:creationId xmlns:a16="http://schemas.microsoft.com/office/drawing/2014/main" id="{5F104E32-6DFD-CC94-5C81-E9ECCF26972D}"/>
              </a:ext>
            </a:extLst>
          </p:cNvPr>
          <p:cNvSpPr/>
          <p:nvPr/>
        </p:nvSpPr>
        <p:spPr>
          <a:xfrm>
            <a:off x="8077199" y="5387791"/>
            <a:ext cx="1640541" cy="603022"/>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Manage</a:t>
            </a:r>
          </a:p>
          <a:p>
            <a:pPr algn="ctr"/>
            <a:r>
              <a:rPr lang="en-US" dirty="0"/>
              <a:t>Ticket</a:t>
            </a:r>
            <a:endParaRPr lang="en-IN" dirty="0"/>
          </a:p>
        </p:txBody>
      </p:sp>
      <p:sp>
        <p:nvSpPr>
          <p:cNvPr id="47" name="Rectangle: Rounded Corners 46">
            <a:extLst>
              <a:ext uri="{FF2B5EF4-FFF2-40B4-BE49-F238E27FC236}">
                <a16:creationId xmlns:a16="http://schemas.microsoft.com/office/drawing/2014/main" id="{0F61F3DC-739D-E7B4-F0DC-1283CBC969EE}"/>
              </a:ext>
            </a:extLst>
          </p:cNvPr>
          <p:cNvSpPr/>
          <p:nvPr/>
        </p:nvSpPr>
        <p:spPr>
          <a:xfrm>
            <a:off x="10910047" y="4093508"/>
            <a:ext cx="1192306" cy="621926"/>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Search</a:t>
            </a:r>
            <a:endParaRPr lang="en-IN" dirty="0"/>
          </a:p>
        </p:txBody>
      </p:sp>
      <p:cxnSp>
        <p:nvCxnSpPr>
          <p:cNvPr id="49" name="Connector: Elbow 48">
            <a:extLst>
              <a:ext uri="{FF2B5EF4-FFF2-40B4-BE49-F238E27FC236}">
                <a16:creationId xmlns:a16="http://schemas.microsoft.com/office/drawing/2014/main" id="{A3F5BAC6-FAEC-7211-3042-4223619FC094}"/>
              </a:ext>
            </a:extLst>
          </p:cNvPr>
          <p:cNvCxnSpPr>
            <a:stCxn id="37" idx="3"/>
          </p:cNvCxnSpPr>
          <p:nvPr/>
        </p:nvCxnSpPr>
        <p:spPr>
          <a:xfrm>
            <a:off x="10179426" y="2740796"/>
            <a:ext cx="1223680" cy="135271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C5DE178D-0B20-D6A9-F701-7C0ABA6AF880}"/>
              </a:ext>
            </a:extLst>
          </p:cNvPr>
          <p:cNvCxnSpPr>
            <a:cxnSpLocks/>
            <a:endCxn id="47" idx="1"/>
          </p:cNvCxnSpPr>
          <p:nvPr/>
        </p:nvCxnSpPr>
        <p:spPr>
          <a:xfrm flipV="1">
            <a:off x="9717740" y="4404471"/>
            <a:ext cx="1192307" cy="4812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3DC61810-C648-C852-E808-B2142F74D6D4}"/>
              </a:ext>
            </a:extLst>
          </p:cNvPr>
          <p:cNvSpPr/>
          <p:nvPr/>
        </p:nvSpPr>
        <p:spPr>
          <a:xfrm>
            <a:off x="1201271" y="-44806"/>
            <a:ext cx="6943166" cy="830997"/>
          </a:xfrm>
          <a:prstGeom prst="rect">
            <a:avLst/>
          </a:prstGeom>
          <a:noFill/>
        </p:spPr>
        <p:txBody>
          <a:bodyPr wrap="square" lIns="91440" tIns="45720" rIns="91440" bIns="45720">
            <a:spAutoFit/>
          </a:bodyPr>
          <a:lstStyle/>
          <a:p>
            <a:pPr algn="ctr"/>
            <a:r>
              <a:rPr lang="en-US" sz="48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Functional Dependencies</a:t>
            </a:r>
            <a:endParaRPr lang="en-US" sz="48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473329876"/>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8655C-9666-EFBF-CEB9-98A6C9ADD11E}"/>
              </a:ext>
            </a:extLst>
          </p:cNvPr>
          <p:cNvSpPr>
            <a:spLocks noGrp="1"/>
          </p:cNvSpPr>
          <p:nvPr>
            <p:ph type="title"/>
          </p:nvPr>
        </p:nvSpPr>
        <p:spPr>
          <a:xfrm>
            <a:off x="552450" y="153614"/>
            <a:ext cx="3876675" cy="922712"/>
          </a:xfrm>
        </p:spPr>
        <p:txBody>
          <a:bodyPr>
            <a:normAutofit/>
          </a:bodyPr>
          <a:lstStyle/>
          <a:p>
            <a:r>
              <a:rPr lang="en-US" sz="3200" b="1" dirty="0">
                <a:highlight>
                  <a:srgbClr val="00FFFF"/>
                </a:highlight>
              </a:rPr>
              <a:t> Business Scenarios:</a:t>
            </a:r>
            <a:endParaRPr lang="en-IN" sz="3200" b="1" dirty="0">
              <a:highlight>
                <a:srgbClr val="00FFFF"/>
              </a:highlight>
            </a:endParaRPr>
          </a:p>
        </p:txBody>
      </p:sp>
      <p:sp>
        <p:nvSpPr>
          <p:cNvPr id="3" name="Content Placeholder 2">
            <a:extLst>
              <a:ext uri="{FF2B5EF4-FFF2-40B4-BE49-F238E27FC236}">
                <a16:creationId xmlns:a16="http://schemas.microsoft.com/office/drawing/2014/main" id="{3295E1BA-D2BC-EC59-CA92-119385B9CE3B}"/>
              </a:ext>
            </a:extLst>
          </p:cNvPr>
          <p:cNvSpPr>
            <a:spLocks noGrp="1"/>
          </p:cNvSpPr>
          <p:nvPr>
            <p:ph idx="1"/>
          </p:nvPr>
        </p:nvSpPr>
        <p:spPr>
          <a:xfrm>
            <a:off x="90767" y="1076326"/>
            <a:ext cx="11851341" cy="5181600"/>
          </a:xfrm>
        </p:spPr>
        <p:txBody>
          <a:bodyPr/>
          <a:lstStyle/>
          <a:p>
            <a:pPr marL="0" indent="0" algn="just">
              <a:buNone/>
            </a:pPr>
            <a:r>
              <a:rPr lang="en-US" dirty="0"/>
              <a:t>Launch the Browser and Navigate  through the URL,Login in to Zoo Management System Application with Valid Credentials ,Click on Animal Details</a:t>
            </a:r>
            <a:r>
              <a:rPr lang="en-IN" dirty="0"/>
              <a:t>,click on Add animals link , enter the necessary details and click on Submit Button. Hover on Manage Animals in Animal Details Module, then we will find that the animal which we have added will be displayed in Manage Animals page.</a:t>
            </a:r>
            <a:endParaRPr lang="en-US" dirty="0"/>
          </a:p>
        </p:txBody>
      </p:sp>
    </p:spTree>
    <p:extLst>
      <p:ext uri="{BB962C8B-B14F-4D97-AF65-F5344CB8AC3E}">
        <p14:creationId xmlns:p14="http://schemas.microsoft.com/office/powerpoint/2010/main" val="3727486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914DC-4CC2-F6F3-7E4B-482EE85F26F1}"/>
              </a:ext>
            </a:extLst>
          </p:cNvPr>
          <p:cNvSpPr>
            <a:spLocks noGrp="1"/>
          </p:cNvSpPr>
          <p:nvPr>
            <p:ph type="title"/>
          </p:nvPr>
        </p:nvSpPr>
        <p:spPr>
          <a:xfrm>
            <a:off x="838200" y="365125"/>
            <a:ext cx="4504765" cy="701675"/>
          </a:xfrm>
        </p:spPr>
        <p:txBody>
          <a:bodyPr>
            <a:normAutofit/>
          </a:bodyPr>
          <a:lstStyle/>
          <a:p>
            <a:r>
              <a:rPr lang="en-US" sz="3200" b="1" dirty="0">
                <a:highlight>
                  <a:srgbClr val="00FFFF"/>
                </a:highlight>
              </a:rPr>
              <a:t>Business Scenario :</a:t>
            </a:r>
            <a:endParaRPr lang="en-IN" sz="3200" b="1" dirty="0">
              <a:highlight>
                <a:srgbClr val="00FFFF"/>
              </a:highlight>
            </a:endParaRPr>
          </a:p>
        </p:txBody>
      </p:sp>
      <p:sp>
        <p:nvSpPr>
          <p:cNvPr id="3" name="Content Placeholder 2">
            <a:extLst>
              <a:ext uri="{FF2B5EF4-FFF2-40B4-BE49-F238E27FC236}">
                <a16:creationId xmlns:a16="http://schemas.microsoft.com/office/drawing/2014/main" id="{AF39C597-4D01-1C62-F6B4-2F2A918E190E}"/>
              </a:ext>
            </a:extLst>
          </p:cNvPr>
          <p:cNvSpPr>
            <a:spLocks noGrp="1"/>
          </p:cNvSpPr>
          <p:nvPr>
            <p:ph idx="1"/>
          </p:nvPr>
        </p:nvSpPr>
        <p:spPr>
          <a:xfrm>
            <a:off x="730623" y="1162236"/>
            <a:ext cx="10515600" cy="5041339"/>
          </a:xfrm>
        </p:spPr>
        <p:txBody>
          <a:bodyPr/>
          <a:lstStyle/>
          <a:p>
            <a:pPr marL="0" indent="0" algn="just">
              <a:buNone/>
            </a:pPr>
            <a:r>
              <a:rPr lang="en-US" dirty="0"/>
              <a:t> Launch the Browser and Navigate  through the URL,Login in to Zoo Management System Application with valid Credentials, Click on Normal Ticket Drop Down , Click on Add ticket link, Add Normal Zoo Ticket Page Will be displayed, Enter all the required details and click on submit button, Hover On Normal Ticket Drop Down , Click on Manage ticket link, Details of Normal tickets page will be displayed and we can see the Details of person which we have added</a:t>
            </a:r>
          </a:p>
          <a:p>
            <a:pPr algn="just"/>
            <a:endParaRPr lang="en-IN" dirty="0"/>
          </a:p>
        </p:txBody>
      </p:sp>
    </p:spTree>
    <p:extLst>
      <p:ext uri="{BB962C8B-B14F-4D97-AF65-F5344CB8AC3E}">
        <p14:creationId xmlns:p14="http://schemas.microsoft.com/office/powerpoint/2010/main" val="3301600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119BD-A0B0-8506-78EE-2B9141935CA8}"/>
              </a:ext>
            </a:extLst>
          </p:cNvPr>
          <p:cNvSpPr>
            <a:spLocks noGrp="1"/>
          </p:cNvSpPr>
          <p:nvPr>
            <p:ph type="title"/>
          </p:nvPr>
        </p:nvSpPr>
        <p:spPr>
          <a:xfrm>
            <a:off x="452718" y="185832"/>
            <a:ext cx="3680012" cy="719604"/>
          </a:xfrm>
        </p:spPr>
        <p:txBody>
          <a:bodyPr>
            <a:normAutofit/>
          </a:bodyPr>
          <a:lstStyle/>
          <a:p>
            <a:r>
              <a:rPr lang="en-US" sz="3200" b="1" dirty="0">
                <a:highlight>
                  <a:srgbClr val="00FFFF"/>
                </a:highlight>
              </a:rPr>
              <a:t>End-End Scenario:</a:t>
            </a:r>
            <a:endParaRPr lang="en-IN" sz="3200" b="1" dirty="0">
              <a:highlight>
                <a:srgbClr val="00FFFF"/>
              </a:highlight>
            </a:endParaRPr>
          </a:p>
        </p:txBody>
      </p:sp>
      <p:sp>
        <p:nvSpPr>
          <p:cNvPr id="3" name="Content Placeholder 2">
            <a:extLst>
              <a:ext uri="{FF2B5EF4-FFF2-40B4-BE49-F238E27FC236}">
                <a16:creationId xmlns:a16="http://schemas.microsoft.com/office/drawing/2014/main" id="{78AA9F3E-FD93-37CB-CCA7-9715524CBBC3}"/>
              </a:ext>
            </a:extLst>
          </p:cNvPr>
          <p:cNvSpPr>
            <a:spLocks noGrp="1"/>
          </p:cNvSpPr>
          <p:nvPr>
            <p:ph idx="1"/>
          </p:nvPr>
        </p:nvSpPr>
        <p:spPr>
          <a:xfrm>
            <a:off x="215153" y="1084730"/>
            <a:ext cx="11716871" cy="3030070"/>
          </a:xfrm>
        </p:spPr>
        <p:txBody>
          <a:bodyPr>
            <a:normAutofit/>
          </a:bodyPr>
          <a:lstStyle/>
          <a:p>
            <a:pPr marL="0" indent="0" algn="just">
              <a:buNone/>
            </a:pPr>
            <a:r>
              <a:rPr lang="en-US" dirty="0"/>
              <a:t>  Launch the Browser and Navigate  through the URL,Login in to Zoo Management System Application with valid Credentials, Click on Foreigners Ticket Drop Down ,Click on Add Ticket link , enter all the necessary details, View details of Tickets Page is displayed, Update Ticket Page is displayed, Edit the ticket cost, Click on Update button, A Pop Up message should be generated as Updated Successfully</a:t>
            </a:r>
          </a:p>
          <a:p>
            <a:pPr marL="0" indent="0" algn="just">
              <a:buNone/>
            </a:pPr>
            <a:r>
              <a:rPr lang="en-US" dirty="0"/>
              <a:t> </a:t>
            </a:r>
          </a:p>
          <a:p>
            <a:pPr marL="0" indent="0" algn="just">
              <a:buNone/>
            </a:pPr>
            <a:endParaRPr lang="en-IN" dirty="0"/>
          </a:p>
        </p:txBody>
      </p:sp>
    </p:spTree>
    <p:extLst>
      <p:ext uri="{BB962C8B-B14F-4D97-AF65-F5344CB8AC3E}">
        <p14:creationId xmlns:p14="http://schemas.microsoft.com/office/powerpoint/2010/main" val="1670700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D971-3F87-C04E-109F-4F9286462CA9}"/>
              </a:ext>
            </a:extLst>
          </p:cNvPr>
          <p:cNvSpPr>
            <a:spLocks noGrp="1"/>
          </p:cNvSpPr>
          <p:nvPr>
            <p:ph type="title"/>
          </p:nvPr>
        </p:nvSpPr>
        <p:spPr>
          <a:xfrm>
            <a:off x="838200" y="365125"/>
            <a:ext cx="5051612" cy="854075"/>
          </a:xfrm>
        </p:spPr>
        <p:txBody>
          <a:bodyPr>
            <a:normAutofit/>
          </a:bodyPr>
          <a:lstStyle/>
          <a:p>
            <a:r>
              <a:rPr lang="en-US" sz="3200" b="1" dirty="0">
                <a:highlight>
                  <a:srgbClr val="00FFFF"/>
                </a:highlight>
              </a:rPr>
              <a:t>End to end Scenario:</a:t>
            </a:r>
            <a:endParaRPr lang="en-IN" sz="3200" b="1" dirty="0">
              <a:highlight>
                <a:srgbClr val="00FFFF"/>
              </a:highlight>
            </a:endParaRPr>
          </a:p>
        </p:txBody>
      </p:sp>
      <p:sp>
        <p:nvSpPr>
          <p:cNvPr id="3" name="Content Placeholder 2">
            <a:extLst>
              <a:ext uri="{FF2B5EF4-FFF2-40B4-BE49-F238E27FC236}">
                <a16:creationId xmlns:a16="http://schemas.microsoft.com/office/drawing/2014/main" id="{6494C45F-747C-E43B-76F4-2885E41305A8}"/>
              </a:ext>
            </a:extLst>
          </p:cNvPr>
          <p:cNvSpPr>
            <a:spLocks noGrp="1"/>
          </p:cNvSpPr>
          <p:nvPr>
            <p:ph idx="1"/>
          </p:nvPr>
        </p:nvSpPr>
        <p:spPr>
          <a:xfrm>
            <a:off x="838200" y="1332567"/>
            <a:ext cx="10515600" cy="4351338"/>
          </a:xfrm>
        </p:spPr>
        <p:txBody>
          <a:bodyPr/>
          <a:lstStyle/>
          <a:p>
            <a:r>
              <a:rPr lang="en-US" dirty="0"/>
              <a:t> Launch the Browser and Navigate  through the URL, Login in to Zoo Management System Application with valid Credentials,</a:t>
            </a:r>
            <a:r>
              <a:rPr lang="en-IN" dirty="0"/>
              <a:t>Click on Foreigners Ticket Drop Down, Click on Add ticket,Enter All the details and click on submit button, Hover on Manage ticket in Foreigners Ticket Drop Down ,Click on view button , Ticket details should be displayed, Copy the Ticket ID ,click on  search Drop Down  , click on Foreigners Ticket Search ,Paste the ID in the Search Ticket Id Text Field Click on Search Button </a:t>
            </a:r>
          </a:p>
          <a:p>
            <a:pPr marL="0" indent="0">
              <a:buNone/>
            </a:pPr>
            <a:endParaRPr lang="en-IN" dirty="0"/>
          </a:p>
          <a:p>
            <a:endParaRPr lang="en-IN" dirty="0"/>
          </a:p>
        </p:txBody>
      </p:sp>
    </p:spTree>
    <p:extLst>
      <p:ext uri="{BB962C8B-B14F-4D97-AF65-F5344CB8AC3E}">
        <p14:creationId xmlns:p14="http://schemas.microsoft.com/office/powerpoint/2010/main" val="2291108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3FEB4-DFD8-8700-8B99-DA399BBC0149}"/>
              </a:ext>
            </a:extLst>
          </p:cNvPr>
          <p:cNvSpPr>
            <a:spLocks noGrp="1"/>
          </p:cNvSpPr>
          <p:nvPr>
            <p:ph type="title"/>
          </p:nvPr>
        </p:nvSpPr>
        <p:spPr>
          <a:xfrm>
            <a:off x="916081" y="365125"/>
            <a:ext cx="5132294" cy="603063"/>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r>
              <a:rPr lang="en-US" sz="3200" dirty="0">
                <a:latin typeface="+mn-lt"/>
              </a:rPr>
              <a:t>End-End Scenario:</a:t>
            </a:r>
            <a:endParaRPr lang="en-IN" sz="3200" dirty="0">
              <a:latin typeface="+mn-lt"/>
            </a:endParaRPr>
          </a:p>
        </p:txBody>
      </p:sp>
      <p:sp>
        <p:nvSpPr>
          <p:cNvPr id="3" name="Content Placeholder 2">
            <a:extLst>
              <a:ext uri="{FF2B5EF4-FFF2-40B4-BE49-F238E27FC236}">
                <a16:creationId xmlns:a16="http://schemas.microsoft.com/office/drawing/2014/main" id="{32FB3642-B2DC-CC89-87BA-4B2D03039238}"/>
              </a:ext>
            </a:extLst>
          </p:cNvPr>
          <p:cNvSpPr>
            <a:spLocks noGrp="1"/>
          </p:cNvSpPr>
          <p:nvPr>
            <p:ph idx="1"/>
          </p:nvPr>
        </p:nvSpPr>
        <p:spPr>
          <a:xfrm>
            <a:off x="277906" y="1242546"/>
            <a:ext cx="11914094" cy="4634380"/>
          </a:xfrm>
        </p:spPr>
        <p:txBody>
          <a:bodyPr/>
          <a:lstStyle/>
          <a:p>
            <a:pPr marL="0" indent="0" algn="just">
              <a:buNone/>
            </a:pPr>
            <a:r>
              <a:rPr lang="en-US" dirty="0"/>
              <a:t>  Launch the Browser and Navigate  through the URL, Login in to Zoo Management System Application with valid Credentials,</a:t>
            </a:r>
            <a:r>
              <a:rPr lang="en-IN" dirty="0"/>
              <a:t>Click on Normal Ticket Drop Down, Click on Add ticket,Enter All the details and click on submit button, Hover on Manage ticket in Normal Ticket Drop Down ,Click on view button , Ticket details should be displayed, Copy the Ticket ID ,click on  search Drop Down  click on Normal Ticket Search ,Paste the ID in the Search Ticket Id Text Field, Click on Search Button </a:t>
            </a:r>
          </a:p>
          <a:p>
            <a:pPr algn="just"/>
            <a:endParaRPr lang="en-IN" dirty="0"/>
          </a:p>
        </p:txBody>
      </p:sp>
    </p:spTree>
    <p:extLst>
      <p:ext uri="{BB962C8B-B14F-4D97-AF65-F5344CB8AC3E}">
        <p14:creationId xmlns:p14="http://schemas.microsoft.com/office/powerpoint/2010/main" val="2960770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C43917-F518-8536-BBCF-3BEB1772B59F}"/>
              </a:ext>
            </a:extLst>
          </p:cNvPr>
          <p:cNvSpPr>
            <a:spLocks noGrp="1"/>
          </p:cNvSpPr>
          <p:nvPr>
            <p:ph idx="1"/>
          </p:nvPr>
        </p:nvSpPr>
        <p:spPr>
          <a:xfrm>
            <a:off x="389965" y="365125"/>
            <a:ext cx="10515600" cy="4351338"/>
          </a:xfrm>
        </p:spPr>
        <p:txBody>
          <a:bodyPr/>
          <a:lstStyle/>
          <a:p>
            <a:r>
              <a:rPr lang="en-US"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DEFECTS PAGE:</a:t>
            </a:r>
            <a:endPar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graphicFrame>
        <p:nvGraphicFramePr>
          <p:cNvPr id="5" name="Object 4">
            <a:extLst>
              <a:ext uri="{FF2B5EF4-FFF2-40B4-BE49-F238E27FC236}">
                <a16:creationId xmlns:a16="http://schemas.microsoft.com/office/drawing/2014/main" id="{6C3BE7B5-57EA-B14A-172F-2FE7AA34F8DA}"/>
              </a:ext>
            </a:extLst>
          </p:cNvPr>
          <p:cNvGraphicFramePr>
            <a:graphicFrameLocks noChangeAspect="1"/>
          </p:cNvGraphicFramePr>
          <p:nvPr>
            <p:extLst>
              <p:ext uri="{D42A27DB-BD31-4B8C-83A1-F6EECF244321}">
                <p14:modId xmlns:p14="http://schemas.microsoft.com/office/powerpoint/2010/main" val="3051922626"/>
              </p:ext>
            </p:extLst>
          </p:nvPr>
        </p:nvGraphicFramePr>
        <p:xfrm>
          <a:off x="389965" y="877235"/>
          <a:ext cx="11497236" cy="5711824"/>
        </p:xfrm>
        <a:graphic>
          <a:graphicData uri="http://schemas.openxmlformats.org/presentationml/2006/ole">
            <mc:AlternateContent xmlns:mc="http://schemas.openxmlformats.org/markup-compatibility/2006">
              <mc:Choice xmlns:v="urn:schemas-microsoft-com:vml" Requires="v">
                <p:oleObj name="Worksheet" r:id="rId2" imgW="12809255" imgH="1836523" progId="Excel.Sheet.12">
                  <p:embed/>
                </p:oleObj>
              </mc:Choice>
              <mc:Fallback>
                <p:oleObj name="Worksheet" r:id="rId2" imgW="12809255" imgH="1836523" progId="Excel.Sheet.12">
                  <p:embed/>
                  <p:pic>
                    <p:nvPicPr>
                      <p:cNvPr id="0" name=""/>
                      <p:cNvPicPr/>
                      <p:nvPr/>
                    </p:nvPicPr>
                    <p:blipFill>
                      <a:blip r:embed="rId3"/>
                      <a:stretch>
                        <a:fillRect/>
                      </a:stretch>
                    </p:blipFill>
                    <p:spPr>
                      <a:xfrm>
                        <a:off x="389965" y="877235"/>
                        <a:ext cx="11497236" cy="5711824"/>
                      </a:xfrm>
                      <a:prstGeom prst="rect">
                        <a:avLst/>
                      </a:prstGeom>
                    </p:spPr>
                  </p:pic>
                </p:oleObj>
              </mc:Fallback>
            </mc:AlternateContent>
          </a:graphicData>
        </a:graphic>
      </p:graphicFrame>
    </p:spTree>
    <p:extLst>
      <p:ext uri="{BB962C8B-B14F-4D97-AF65-F5344CB8AC3E}">
        <p14:creationId xmlns:p14="http://schemas.microsoft.com/office/powerpoint/2010/main" val="552068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91ED704-5837-D984-21FA-21EACF8ECC52}"/>
              </a:ext>
            </a:extLst>
          </p:cNvPr>
          <p:cNvGraphicFramePr>
            <a:graphicFrameLocks noGrp="1"/>
          </p:cNvGraphicFramePr>
          <p:nvPr>
            <p:ph idx="1"/>
            <p:extLst>
              <p:ext uri="{D42A27DB-BD31-4B8C-83A1-F6EECF244321}">
                <p14:modId xmlns:p14="http://schemas.microsoft.com/office/powerpoint/2010/main" val="209775681"/>
              </p:ext>
            </p:extLst>
          </p:nvPr>
        </p:nvGraphicFramePr>
        <p:xfrm>
          <a:off x="788894" y="1264024"/>
          <a:ext cx="10564902" cy="5228850"/>
        </p:xfrm>
        <a:graphic>
          <a:graphicData uri="http://schemas.openxmlformats.org/drawingml/2006/table">
            <a:tbl>
              <a:tblPr firstRow="1" bandRow="1">
                <a:tableStyleId>{5C22544A-7EE6-4342-B048-85BDC9FD1C3A}</a:tableStyleId>
              </a:tblPr>
              <a:tblGrid>
                <a:gridCol w="1551534">
                  <a:extLst>
                    <a:ext uri="{9D8B030D-6E8A-4147-A177-3AD203B41FA5}">
                      <a16:colId xmlns:a16="http://schemas.microsoft.com/office/drawing/2014/main" val="637202441"/>
                    </a:ext>
                  </a:extLst>
                </a:gridCol>
                <a:gridCol w="1502228">
                  <a:extLst>
                    <a:ext uri="{9D8B030D-6E8A-4147-A177-3AD203B41FA5}">
                      <a16:colId xmlns:a16="http://schemas.microsoft.com/office/drawing/2014/main" val="1909928971"/>
                    </a:ext>
                  </a:extLst>
                </a:gridCol>
                <a:gridCol w="1563062">
                  <a:extLst>
                    <a:ext uri="{9D8B030D-6E8A-4147-A177-3AD203B41FA5}">
                      <a16:colId xmlns:a16="http://schemas.microsoft.com/office/drawing/2014/main" val="843859301"/>
                    </a:ext>
                  </a:extLst>
                </a:gridCol>
                <a:gridCol w="1441394">
                  <a:extLst>
                    <a:ext uri="{9D8B030D-6E8A-4147-A177-3AD203B41FA5}">
                      <a16:colId xmlns:a16="http://schemas.microsoft.com/office/drawing/2014/main" val="1580130317"/>
                    </a:ext>
                  </a:extLst>
                </a:gridCol>
                <a:gridCol w="1502228">
                  <a:extLst>
                    <a:ext uri="{9D8B030D-6E8A-4147-A177-3AD203B41FA5}">
                      <a16:colId xmlns:a16="http://schemas.microsoft.com/office/drawing/2014/main" val="2821083591"/>
                    </a:ext>
                  </a:extLst>
                </a:gridCol>
                <a:gridCol w="1502228">
                  <a:extLst>
                    <a:ext uri="{9D8B030D-6E8A-4147-A177-3AD203B41FA5}">
                      <a16:colId xmlns:a16="http://schemas.microsoft.com/office/drawing/2014/main" val="437773493"/>
                    </a:ext>
                  </a:extLst>
                </a:gridCol>
                <a:gridCol w="1502228">
                  <a:extLst>
                    <a:ext uri="{9D8B030D-6E8A-4147-A177-3AD203B41FA5}">
                      <a16:colId xmlns:a16="http://schemas.microsoft.com/office/drawing/2014/main" val="3928216506"/>
                    </a:ext>
                  </a:extLst>
                </a:gridCol>
              </a:tblGrid>
              <a:tr h="660720">
                <a:tc>
                  <a:txBody>
                    <a:bodyPr/>
                    <a:lstStyle/>
                    <a:p>
                      <a:pPr algn="ctr"/>
                      <a:r>
                        <a:rPr lang="en-US" dirty="0"/>
                        <a:t>User Story Id</a:t>
                      </a:r>
                      <a:endParaRPr lang="en-IN" dirty="0"/>
                    </a:p>
                  </a:txBody>
                  <a:tcPr/>
                </a:tc>
                <a:tc>
                  <a:txBody>
                    <a:bodyPr/>
                    <a:lstStyle/>
                    <a:p>
                      <a:pPr algn="ctr"/>
                      <a:r>
                        <a:rPr lang="en-US" dirty="0"/>
                        <a:t>User Story</a:t>
                      </a:r>
                    </a:p>
                    <a:p>
                      <a:pPr algn="ctr"/>
                      <a:r>
                        <a:rPr lang="en-US" dirty="0"/>
                        <a:t>Name</a:t>
                      </a:r>
                      <a:endParaRPr lang="en-IN" dirty="0"/>
                    </a:p>
                  </a:txBody>
                  <a:tcPr/>
                </a:tc>
                <a:tc>
                  <a:txBody>
                    <a:bodyPr/>
                    <a:lstStyle/>
                    <a:p>
                      <a:pPr algn="ctr"/>
                      <a:r>
                        <a:rPr lang="en-US" dirty="0"/>
                        <a:t>Tasks</a:t>
                      </a:r>
                      <a:endParaRPr lang="en-IN" dirty="0"/>
                    </a:p>
                  </a:txBody>
                  <a:tcPr/>
                </a:tc>
                <a:tc>
                  <a:txBody>
                    <a:bodyPr/>
                    <a:lstStyle/>
                    <a:p>
                      <a:pPr algn="ctr"/>
                      <a:r>
                        <a:rPr lang="en-US" dirty="0"/>
                        <a:t>Test Cases</a:t>
                      </a:r>
                      <a:endParaRPr lang="en-IN" dirty="0"/>
                    </a:p>
                  </a:txBody>
                  <a:tcPr/>
                </a:tc>
                <a:tc>
                  <a:txBody>
                    <a:bodyPr/>
                    <a:lstStyle/>
                    <a:p>
                      <a:pPr algn="ctr"/>
                      <a:r>
                        <a:rPr lang="en-US" dirty="0"/>
                        <a:t>Story Point</a:t>
                      </a:r>
                      <a:endParaRPr lang="en-IN" dirty="0"/>
                    </a:p>
                  </a:txBody>
                  <a:tcPr/>
                </a:tc>
                <a:tc>
                  <a:txBody>
                    <a:bodyPr/>
                    <a:lstStyle/>
                    <a:p>
                      <a:r>
                        <a:rPr lang="en-US" dirty="0"/>
                        <a:t>Men power</a:t>
                      </a:r>
                    </a:p>
                    <a:p>
                      <a:pPr algn="ctr"/>
                      <a:r>
                        <a:rPr lang="en-US" dirty="0"/>
                        <a:t>Per Hour</a:t>
                      </a:r>
                      <a:endParaRPr lang="en-IN" dirty="0"/>
                    </a:p>
                  </a:txBody>
                  <a:tcPr/>
                </a:tc>
                <a:tc>
                  <a:txBody>
                    <a:bodyPr/>
                    <a:lstStyle/>
                    <a:p>
                      <a:pPr algn="ctr"/>
                      <a:r>
                        <a:rPr lang="en-US" dirty="0"/>
                        <a:t>Days</a:t>
                      </a:r>
                    </a:p>
                    <a:p>
                      <a:pPr algn="ctr"/>
                      <a:endParaRPr lang="en-IN" dirty="0"/>
                    </a:p>
                  </a:txBody>
                  <a:tcPr/>
                </a:tc>
                <a:extLst>
                  <a:ext uri="{0D108BD9-81ED-4DB2-BD59-A6C34878D82A}">
                    <a16:rowId xmlns:a16="http://schemas.microsoft.com/office/drawing/2014/main" val="4134588768"/>
                  </a:ext>
                </a:extLst>
              </a:tr>
              <a:tr h="660720">
                <a:tc>
                  <a:txBody>
                    <a:bodyPr/>
                    <a:lstStyle/>
                    <a:p>
                      <a:r>
                        <a:rPr lang="en-US" dirty="0"/>
                        <a:t>Us-01</a:t>
                      </a:r>
                      <a:endParaRPr lang="en-IN" dirty="0"/>
                    </a:p>
                  </a:txBody>
                  <a:tcPr/>
                </a:tc>
                <a:tc>
                  <a:txBody>
                    <a:bodyPr/>
                    <a:lstStyle/>
                    <a:p>
                      <a:pPr algn="ctr"/>
                      <a:r>
                        <a:rPr lang="en-US" dirty="0"/>
                        <a:t>Animal Details</a:t>
                      </a:r>
                      <a:endParaRPr lang="en-IN" dirty="0"/>
                    </a:p>
                  </a:txBody>
                  <a:tcPr/>
                </a:tc>
                <a:tc>
                  <a:txBody>
                    <a:bodyPr/>
                    <a:lstStyle/>
                    <a:p>
                      <a:pPr algn="ctr"/>
                      <a:r>
                        <a:rPr lang="en-US" dirty="0"/>
                        <a:t>T-01</a:t>
                      </a:r>
                    </a:p>
                    <a:p>
                      <a:pPr algn="ctr"/>
                      <a:endParaRPr lang="en-IN" dirty="0"/>
                    </a:p>
                  </a:txBody>
                  <a:tcPr/>
                </a:tc>
                <a:tc>
                  <a:txBody>
                    <a:bodyPr/>
                    <a:lstStyle/>
                    <a:p>
                      <a:pPr algn="ctr"/>
                      <a:r>
                        <a:rPr lang="en-US" dirty="0"/>
                        <a:t>+ 30</a:t>
                      </a:r>
                    </a:p>
                    <a:p>
                      <a:pPr algn="ctr"/>
                      <a:endParaRPr lang="en-IN" dirty="0"/>
                    </a:p>
                  </a:txBody>
                  <a:tcPr/>
                </a:tc>
                <a:tc>
                  <a:txBody>
                    <a:bodyPr/>
                    <a:lstStyle/>
                    <a:p>
                      <a:pPr algn="ctr"/>
                      <a:r>
                        <a:rPr lang="en-US" dirty="0"/>
                        <a:t>02</a:t>
                      </a:r>
                    </a:p>
                    <a:p>
                      <a:pPr algn="ctr"/>
                      <a:endParaRPr lang="en-IN" dirty="0"/>
                    </a:p>
                  </a:txBody>
                  <a:tcPr/>
                </a:tc>
                <a:tc>
                  <a:txBody>
                    <a:bodyPr/>
                    <a:lstStyle/>
                    <a:p>
                      <a:pPr algn="ctr"/>
                      <a:r>
                        <a:rPr lang="en-US" dirty="0"/>
                        <a:t>16</a:t>
                      </a:r>
                    </a:p>
                    <a:p>
                      <a:pPr algn="ctr"/>
                      <a:endParaRPr lang="en-IN" dirty="0"/>
                    </a:p>
                  </a:txBody>
                  <a:tcPr/>
                </a:tc>
                <a:tc>
                  <a:txBody>
                    <a:bodyPr/>
                    <a:lstStyle/>
                    <a:p>
                      <a:pPr algn="ctr"/>
                      <a:r>
                        <a:rPr lang="en-US" dirty="0"/>
                        <a:t>02 Days</a:t>
                      </a:r>
                    </a:p>
                    <a:p>
                      <a:pPr algn="ctr"/>
                      <a:endParaRPr lang="en-IN" dirty="0"/>
                    </a:p>
                  </a:txBody>
                  <a:tcPr/>
                </a:tc>
                <a:extLst>
                  <a:ext uri="{0D108BD9-81ED-4DB2-BD59-A6C34878D82A}">
                    <a16:rowId xmlns:a16="http://schemas.microsoft.com/office/drawing/2014/main" val="1076034736"/>
                  </a:ext>
                </a:extLst>
              </a:tr>
              <a:tr h="660720">
                <a:tc>
                  <a:txBody>
                    <a:bodyPr/>
                    <a:lstStyle/>
                    <a:p>
                      <a:r>
                        <a:rPr lang="en-US" dirty="0"/>
                        <a:t>Us-02</a:t>
                      </a:r>
                      <a:endParaRPr lang="en-IN" dirty="0"/>
                    </a:p>
                  </a:txBody>
                  <a:tcPr/>
                </a:tc>
                <a:tc>
                  <a:txBody>
                    <a:bodyPr/>
                    <a:lstStyle/>
                    <a:p>
                      <a:pPr algn="ctr"/>
                      <a:r>
                        <a:rPr lang="en-US" dirty="0"/>
                        <a:t>Manage Type </a:t>
                      </a:r>
                    </a:p>
                    <a:p>
                      <a:pPr algn="ctr"/>
                      <a:r>
                        <a:rPr lang="en-US" dirty="0"/>
                        <a:t>Ticket</a:t>
                      </a:r>
                      <a:endParaRPr lang="en-IN" dirty="0"/>
                    </a:p>
                  </a:txBody>
                  <a:tcPr/>
                </a:tc>
                <a:tc>
                  <a:txBody>
                    <a:bodyPr/>
                    <a:lstStyle/>
                    <a:p>
                      <a:pPr algn="ctr"/>
                      <a:r>
                        <a:rPr lang="en-US" dirty="0"/>
                        <a:t>T-02</a:t>
                      </a:r>
                      <a:endParaRPr lang="en-IN" dirty="0"/>
                    </a:p>
                  </a:txBody>
                  <a:tcPr/>
                </a:tc>
                <a:tc>
                  <a:txBody>
                    <a:bodyPr/>
                    <a:lstStyle/>
                    <a:p>
                      <a:pPr algn="ctr"/>
                      <a:r>
                        <a:rPr lang="en-US" dirty="0"/>
                        <a:t>+10</a:t>
                      </a:r>
                      <a:endParaRPr lang="en-IN" dirty="0"/>
                    </a:p>
                  </a:txBody>
                  <a:tcPr/>
                </a:tc>
                <a:tc>
                  <a:txBody>
                    <a:bodyPr/>
                    <a:lstStyle/>
                    <a:p>
                      <a:pPr algn="ctr"/>
                      <a:r>
                        <a:rPr lang="en-US" dirty="0"/>
                        <a:t>01</a:t>
                      </a:r>
                      <a:endParaRPr lang="en-IN" dirty="0"/>
                    </a:p>
                  </a:txBody>
                  <a:tcPr/>
                </a:tc>
                <a:tc>
                  <a:txBody>
                    <a:bodyPr/>
                    <a:lstStyle/>
                    <a:p>
                      <a:pPr algn="ctr"/>
                      <a:r>
                        <a:rPr lang="en-US" dirty="0"/>
                        <a:t>8</a:t>
                      </a:r>
                      <a:endParaRPr lang="en-IN" dirty="0"/>
                    </a:p>
                  </a:txBody>
                  <a:tcPr/>
                </a:tc>
                <a:tc>
                  <a:txBody>
                    <a:bodyPr/>
                    <a:lstStyle/>
                    <a:p>
                      <a:pPr algn="ctr"/>
                      <a:r>
                        <a:rPr lang="en-US" dirty="0"/>
                        <a:t>01 Day</a:t>
                      </a:r>
                      <a:endParaRPr lang="en-IN" dirty="0"/>
                    </a:p>
                  </a:txBody>
                  <a:tcPr/>
                </a:tc>
                <a:extLst>
                  <a:ext uri="{0D108BD9-81ED-4DB2-BD59-A6C34878D82A}">
                    <a16:rowId xmlns:a16="http://schemas.microsoft.com/office/drawing/2014/main" val="991864829"/>
                  </a:ext>
                </a:extLst>
              </a:tr>
              <a:tr h="660720">
                <a:tc>
                  <a:txBody>
                    <a:bodyPr/>
                    <a:lstStyle/>
                    <a:p>
                      <a:r>
                        <a:rPr lang="en-US" dirty="0"/>
                        <a:t>Us-03</a:t>
                      </a:r>
                      <a:endParaRPr lang="en-IN" dirty="0"/>
                    </a:p>
                  </a:txBody>
                  <a:tcPr/>
                </a:tc>
                <a:tc>
                  <a:txBody>
                    <a:bodyPr/>
                    <a:lstStyle/>
                    <a:p>
                      <a:pPr algn="ctr"/>
                      <a:r>
                        <a:rPr lang="en-US" dirty="0"/>
                        <a:t>Normal Ticket</a:t>
                      </a:r>
                      <a:endParaRPr lang="en-IN" dirty="0"/>
                    </a:p>
                  </a:txBody>
                  <a:tcPr/>
                </a:tc>
                <a:tc>
                  <a:txBody>
                    <a:bodyPr/>
                    <a:lstStyle/>
                    <a:p>
                      <a:pPr algn="ctr"/>
                      <a:r>
                        <a:rPr lang="en-US" dirty="0"/>
                        <a:t>T-03</a:t>
                      </a:r>
                    </a:p>
                    <a:p>
                      <a:pPr algn="ctr"/>
                      <a:endParaRPr lang="en-IN" dirty="0"/>
                    </a:p>
                  </a:txBody>
                  <a:tcPr/>
                </a:tc>
                <a:tc>
                  <a:txBody>
                    <a:bodyPr/>
                    <a:lstStyle/>
                    <a:p>
                      <a:pPr algn="ctr"/>
                      <a:r>
                        <a:rPr lang="en-US" dirty="0"/>
                        <a:t>+10</a:t>
                      </a:r>
                    </a:p>
                  </a:txBody>
                  <a:tcPr/>
                </a:tc>
                <a:tc>
                  <a:txBody>
                    <a:bodyPr/>
                    <a:lstStyle/>
                    <a:p>
                      <a:pPr algn="ctr"/>
                      <a:r>
                        <a:rPr lang="en-US" dirty="0"/>
                        <a:t>01</a:t>
                      </a:r>
                    </a:p>
                    <a:p>
                      <a:pPr algn="ctr"/>
                      <a:endParaRPr lang="en-IN" dirty="0"/>
                    </a:p>
                  </a:txBody>
                  <a:tcPr/>
                </a:tc>
                <a:tc>
                  <a:txBody>
                    <a:bodyPr/>
                    <a:lstStyle/>
                    <a:p>
                      <a:pPr algn="ctr"/>
                      <a:r>
                        <a:rPr lang="en-US" dirty="0"/>
                        <a:t>8</a:t>
                      </a:r>
                    </a:p>
                    <a:p>
                      <a:pPr algn="ctr"/>
                      <a:endParaRPr lang="en-IN" dirty="0"/>
                    </a:p>
                  </a:txBody>
                  <a:tcPr/>
                </a:tc>
                <a:tc>
                  <a:txBody>
                    <a:bodyPr/>
                    <a:lstStyle/>
                    <a:p>
                      <a:pPr algn="ctr"/>
                      <a:r>
                        <a:rPr lang="en-US" dirty="0"/>
                        <a:t>1 Day</a:t>
                      </a:r>
                      <a:endParaRPr lang="en-IN" dirty="0"/>
                    </a:p>
                  </a:txBody>
                  <a:tcPr/>
                </a:tc>
                <a:extLst>
                  <a:ext uri="{0D108BD9-81ED-4DB2-BD59-A6C34878D82A}">
                    <a16:rowId xmlns:a16="http://schemas.microsoft.com/office/drawing/2014/main" val="2822224281"/>
                  </a:ext>
                </a:extLst>
              </a:tr>
              <a:tr h="660720">
                <a:tc>
                  <a:txBody>
                    <a:bodyPr/>
                    <a:lstStyle/>
                    <a:p>
                      <a:r>
                        <a:rPr lang="en-US" dirty="0"/>
                        <a:t>Us-04</a:t>
                      </a:r>
                      <a:endParaRPr lang="en-IN" dirty="0"/>
                    </a:p>
                  </a:txBody>
                  <a:tcPr/>
                </a:tc>
                <a:tc>
                  <a:txBody>
                    <a:bodyPr/>
                    <a:lstStyle/>
                    <a:p>
                      <a:pPr algn="ctr"/>
                      <a:r>
                        <a:rPr lang="en-US" dirty="0"/>
                        <a:t>Foreigners </a:t>
                      </a:r>
                    </a:p>
                    <a:p>
                      <a:pPr algn="ctr"/>
                      <a:r>
                        <a:rPr lang="en-US" dirty="0"/>
                        <a:t>Ticket</a:t>
                      </a:r>
                      <a:endParaRPr lang="en-IN" dirty="0"/>
                    </a:p>
                  </a:txBody>
                  <a:tcPr/>
                </a:tc>
                <a:tc>
                  <a:txBody>
                    <a:bodyPr/>
                    <a:lstStyle/>
                    <a:p>
                      <a:pPr algn="ctr"/>
                      <a:r>
                        <a:rPr lang="en-US" dirty="0"/>
                        <a:t>T-04</a:t>
                      </a:r>
                    </a:p>
                    <a:p>
                      <a:pPr algn="ctr"/>
                      <a:endParaRPr lang="en-IN" dirty="0"/>
                    </a:p>
                  </a:txBody>
                  <a:tcPr/>
                </a:tc>
                <a:tc>
                  <a:txBody>
                    <a:bodyPr/>
                    <a:lstStyle/>
                    <a:p>
                      <a:pPr algn="ctr"/>
                      <a:r>
                        <a:rPr lang="en-US" dirty="0"/>
                        <a:t>+10</a:t>
                      </a:r>
                    </a:p>
                  </a:txBody>
                  <a:tcPr/>
                </a:tc>
                <a:tc>
                  <a:txBody>
                    <a:bodyPr/>
                    <a:lstStyle/>
                    <a:p>
                      <a:pPr algn="ctr"/>
                      <a:r>
                        <a:rPr lang="en-US" dirty="0"/>
                        <a:t>01</a:t>
                      </a:r>
                    </a:p>
                    <a:p>
                      <a:pPr algn="ctr"/>
                      <a:endParaRPr lang="en-IN" dirty="0"/>
                    </a:p>
                  </a:txBody>
                  <a:tcPr/>
                </a:tc>
                <a:tc>
                  <a:txBody>
                    <a:bodyPr/>
                    <a:lstStyle/>
                    <a:p>
                      <a:pPr algn="ctr"/>
                      <a:r>
                        <a:rPr lang="en-US" dirty="0"/>
                        <a:t>8</a:t>
                      </a:r>
                    </a:p>
                    <a:p>
                      <a:pPr algn="ctr"/>
                      <a:endParaRPr lang="en-IN" dirty="0"/>
                    </a:p>
                  </a:txBody>
                  <a:tcPr/>
                </a:tc>
                <a:tc>
                  <a:txBody>
                    <a:bodyPr/>
                    <a:lstStyle/>
                    <a:p>
                      <a:pPr algn="ctr"/>
                      <a:r>
                        <a:rPr lang="en-US" dirty="0"/>
                        <a:t> 1 Day</a:t>
                      </a:r>
                      <a:endParaRPr lang="en-IN" dirty="0"/>
                    </a:p>
                  </a:txBody>
                  <a:tcPr/>
                </a:tc>
                <a:extLst>
                  <a:ext uri="{0D108BD9-81ED-4DB2-BD59-A6C34878D82A}">
                    <a16:rowId xmlns:a16="http://schemas.microsoft.com/office/drawing/2014/main" val="1055156856"/>
                  </a:ext>
                </a:extLst>
              </a:tr>
              <a:tr h="660720">
                <a:tc>
                  <a:txBody>
                    <a:bodyPr/>
                    <a:lstStyle/>
                    <a:p>
                      <a:r>
                        <a:rPr lang="en-US" dirty="0"/>
                        <a:t>Us-05</a:t>
                      </a:r>
                      <a:endParaRPr lang="en-IN" dirty="0"/>
                    </a:p>
                  </a:txBody>
                  <a:tcPr/>
                </a:tc>
                <a:tc>
                  <a:txBody>
                    <a:bodyPr/>
                    <a:lstStyle/>
                    <a:p>
                      <a:pPr algn="ctr"/>
                      <a:r>
                        <a:rPr lang="en-US" dirty="0"/>
                        <a:t>Reports</a:t>
                      </a:r>
                      <a:endParaRPr lang="en-IN" dirty="0"/>
                    </a:p>
                  </a:txBody>
                  <a:tcPr/>
                </a:tc>
                <a:tc>
                  <a:txBody>
                    <a:bodyPr/>
                    <a:lstStyle/>
                    <a:p>
                      <a:pPr algn="ctr"/>
                      <a:r>
                        <a:rPr lang="en-US" dirty="0"/>
                        <a:t>T-05</a:t>
                      </a:r>
                    </a:p>
                    <a:p>
                      <a:pPr algn="ctr"/>
                      <a:endParaRPr lang="en-IN" dirty="0"/>
                    </a:p>
                  </a:txBody>
                  <a:tcPr/>
                </a:tc>
                <a:tc>
                  <a:txBody>
                    <a:bodyPr/>
                    <a:lstStyle/>
                    <a:p>
                      <a:pPr algn="ctr"/>
                      <a:r>
                        <a:rPr lang="en-US" dirty="0"/>
                        <a:t>+10</a:t>
                      </a:r>
                      <a:br>
                        <a:rPr lang="en-US" dirty="0"/>
                      </a:br>
                      <a:endParaRPr lang="en-US" dirty="0"/>
                    </a:p>
                  </a:txBody>
                  <a:tcPr/>
                </a:tc>
                <a:tc>
                  <a:txBody>
                    <a:bodyPr/>
                    <a:lstStyle/>
                    <a:p>
                      <a:pPr algn="ctr"/>
                      <a:r>
                        <a:rPr lang="en-US" dirty="0"/>
                        <a:t>01</a:t>
                      </a:r>
                    </a:p>
                    <a:p>
                      <a:pPr algn="ctr"/>
                      <a:endParaRPr lang="en-IN" dirty="0"/>
                    </a:p>
                  </a:txBody>
                  <a:tcPr/>
                </a:tc>
                <a:tc>
                  <a:txBody>
                    <a:bodyPr/>
                    <a:lstStyle/>
                    <a:p>
                      <a:pPr algn="ctr"/>
                      <a:r>
                        <a:rPr lang="en-US" dirty="0"/>
                        <a:t>8</a:t>
                      </a:r>
                    </a:p>
                    <a:p>
                      <a:pPr algn="ctr"/>
                      <a:endParaRPr lang="en-IN" dirty="0"/>
                    </a:p>
                  </a:txBody>
                  <a:tcPr/>
                </a:tc>
                <a:tc>
                  <a:txBody>
                    <a:bodyPr/>
                    <a:lstStyle/>
                    <a:p>
                      <a:pPr algn="ctr"/>
                      <a:r>
                        <a:rPr lang="en-US" dirty="0"/>
                        <a:t>1 day</a:t>
                      </a:r>
                      <a:endParaRPr lang="en-IN" dirty="0"/>
                    </a:p>
                  </a:txBody>
                  <a:tcPr/>
                </a:tc>
                <a:extLst>
                  <a:ext uri="{0D108BD9-81ED-4DB2-BD59-A6C34878D82A}">
                    <a16:rowId xmlns:a16="http://schemas.microsoft.com/office/drawing/2014/main" val="2673712711"/>
                  </a:ext>
                </a:extLst>
              </a:tr>
              <a:tr h="660720">
                <a:tc>
                  <a:txBody>
                    <a:bodyPr/>
                    <a:lstStyle/>
                    <a:p>
                      <a:r>
                        <a:rPr lang="en-US" dirty="0"/>
                        <a:t>Us-06</a:t>
                      </a:r>
                      <a:endParaRPr lang="en-IN" dirty="0"/>
                    </a:p>
                  </a:txBody>
                  <a:tcPr/>
                </a:tc>
                <a:tc>
                  <a:txBody>
                    <a:bodyPr/>
                    <a:lstStyle/>
                    <a:p>
                      <a:pPr algn="ctr"/>
                      <a:r>
                        <a:rPr lang="en-US" dirty="0"/>
                        <a:t>Search</a:t>
                      </a:r>
                      <a:endParaRPr lang="en-IN" dirty="0"/>
                    </a:p>
                  </a:txBody>
                  <a:tcPr/>
                </a:tc>
                <a:tc>
                  <a:txBody>
                    <a:bodyPr/>
                    <a:lstStyle/>
                    <a:p>
                      <a:pPr algn="ctr"/>
                      <a:r>
                        <a:rPr lang="en-US" dirty="0"/>
                        <a:t>T-06</a:t>
                      </a:r>
                    </a:p>
                  </a:txBody>
                  <a:tcPr/>
                </a:tc>
                <a:tc>
                  <a:txBody>
                    <a:bodyPr/>
                    <a:lstStyle/>
                    <a:p>
                      <a:pPr algn="ctr"/>
                      <a:r>
                        <a:rPr lang="en-US" dirty="0"/>
                        <a:t>+10</a:t>
                      </a:r>
                    </a:p>
                    <a:p>
                      <a:pPr algn="ctr"/>
                      <a:endParaRPr lang="en-IN" dirty="0"/>
                    </a:p>
                  </a:txBody>
                  <a:tcPr/>
                </a:tc>
                <a:tc>
                  <a:txBody>
                    <a:bodyPr/>
                    <a:lstStyle/>
                    <a:p>
                      <a:pPr algn="ctr"/>
                      <a:r>
                        <a:rPr lang="en-US" dirty="0"/>
                        <a:t>01</a:t>
                      </a:r>
                    </a:p>
                    <a:p>
                      <a:pPr algn="ctr"/>
                      <a:endParaRPr lang="en-IN" dirty="0"/>
                    </a:p>
                  </a:txBody>
                  <a:tcPr/>
                </a:tc>
                <a:tc>
                  <a:txBody>
                    <a:bodyPr/>
                    <a:lstStyle/>
                    <a:p>
                      <a:pPr algn="ctr"/>
                      <a:r>
                        <a:rPr lang="en-US" dirty="0"/>
                        <a:t>8</a:t>
                      </a:r>
                    </a:p>
                    <a:p>
                      <a:pPr algn="ctr"/>
                      <a:endParaRPr lang="en-IN" dirty="0"/>
                    </a:p>
                  </a:txBody>
                  <a:tcPr/>
                </a:tc>
                <a:tc>
                  <a:txBody>
                    <a:bodyPr/>
                    <a:lstStyle/>
                    <a:p>
                      <a:pPr algn="ctr"/>
                      <a:r>
                        <a:rPr lang="en-US" dirty="0"/>
                        <a:t>1 Day</a:t>
                      </a:r>
                      <a:endParaRPr lang="en-IN" dirty="0"/>
                    </a:p>
                  </a:txBody>
                  <a:tcPr/>
                </a:tc>
                <a:extLst>
                  <a:ext uri="{0D108BD9-81ED-4DB2-BD59-A6C34878D82A}">
                    <a16:rowId xmlns:a16="http://schemas.microsoft.com/office/drawing/2014/main" val="1575683855"/>
                  </a:ext>
                </a:extLst>
              </a:tr>
              <a:tr h="603810">
                <a:tc>
                  <a:txBody>
                    <a:bodyPr/>
                    <a:lstStyle/>
                    <a:p>
                      <a:r>
                        <a:rPr lang="en-US" dirty="0"/>
                        <a:t>Us-07</a:t>
                      </a:r>
                      <a:endParaRPr lang="en-IN" dirty="0"/>
                    </a:p>
                  </a:txBody>
                  <a:tcPr/>
                </a:tc>
                <a:tc>
                  <a:txBody>
                    <a:bodyPr/>
                    <a:lstStyle/>
                    <a:p>
                      <a:endParaRPr lang="en-IN" dirty="0"/>
                    </a:p>
                  </a:txBody>
                  <a:tcPr/>
                </a:tc>
                <a:tc>
                  <a:txBody>
                    <a:bodyPr/>
                    <a:lstStyle/>
                    <a:p>
                      <a:endParaRPr lang="en-IN"/>
                    </a:p>
                  </a:txBody>
                  <a:tcPr/>
                </a:tc>
                <a:tc>
                  <a:txBody>
                    <a:bodyPr/>
                    <a:lstStyle/>
                    <a:p>
                      <a:pPr algn="ctr"/>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538211791"/>
                  </a:ext>
                </a:extLst>
              </a:tr>
            </a:tbl>
          </a:graphicData>
        </a:graphic>
      </p:graphicFrame>
      <p:sp>
        <p:nvSpPr>
          <p:cNvPr id="20" name="TextBox 19">
            <a:extLst>
              <a:ext uri="{FF2B5EF4-FFF2-40B4-BE49-F238E27FC236}">
                <a16:creationId xmlns:a16="http://schemas.microsoft.com/office/drawing/2014/main" id="{D3859072-372C-4F12-50DF-B29033EB7420}"/>
              </a:ext>
            </a:extLst>
          </p:cNvPr>
          <p:cNvSpPr txBox="1"/>
          <p:nvPr/>
        </p:nvSpPr>
        <p:spPr>
          <a:xfrm>
            <a:off x="1048870" y="365126"/>
            <a:ext cx="4966447" cy="646331"/>
          </a:xfrm>
          <a:prstGeom prst="rect">
            <a:avLst/>
          </a:prstGeom>
          <a:noFill/>
        </p:spPr>
        <p:txBody>
          <a:bodyPr wrap="square">
            <a:spAutoFit/>
          </a:bodyPr>
          <a:lstStyle/>
          <a:p>
            <a:pPr algn="ctr"/>
            <a:r>
              <a:rPr lang="en-US" sz="36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Effort And Estimation</a:t>
            </a:r>
          </a:p>
        </p:txBody>
      </p:sp>
    </p:spTree>
    <p:extLst>
      <p:ext uri="{BB962C8B-B14F-4D97-AF65-F5344CB8AC3E}">
        <p14:creationId xmlns:p14="http://schemas.microsoft.com/office/powerpoint/2010/main" val="23615686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913F8B-4568-1E45-CC6A-77F4342EEDC4}"/>
              </a:ext>
            </a:extLst>
          </p:cNvPr>
          <p:cNvSpPr>
            <a:spLocks noGrp="1"/>
          </p:cNvSpPr>
          <p:nvPr>
            <p:ph idx="1"/>
          </p:nvPr>
        </p:nvSpPr>
        <p:spPr>
          <a:xfrm>
            <a:off x="712695" y="1063625"/>
            <a:ext cx="10515600" cy="4351338"/>
          </a:xfrm>
        </p:spPr>
        <p:txBody>
          <a:bodyPr/>
          <a:lstStyle/>
          <a:p>
            <a:r>
              <a:rPr lang="en-US" dirty="0"/>
              <a:t>Client: Johannesburg Zoo is a zoo located in Johannesburg</a:t>
            </a:r>
            <a:r>
              <a:rPr lang="en-IN" dirty="0"/>
              <a:t>,  Established in 1904.It is expanded over 140 acres of land.</a:t>
            </a:r>
          </a:p>
          <a:p>
            <a:r>
              <a:rPr lang="en-US" dirty="0"/>
              <a:t>The zoo is housing more than 2150 animals belonging to 320 species represents more than 30 countries.</a:t>
            </a:r>
          </a:p>
          <a:p>
            <a:r>
              <a:rPr lang="en-US" dirty="0"/>
              <a:t>Zoo is maintained by Johannesburg town council.</a:t>
            </a:r>
          </a:p>
        </p:txBody>
      </p:sp>
      <p:sp>
        <p:nvSpPr>
          <p:cNvPr id="5" name="Rectangle 4">
            <a:extLst>
              <a:ext uri="{FF2B5EF4-FFF2-40B4-BE49-F238E27FC236}">
                <a16:creationId xmlns:a16="http://schemas.microsoft.com/office/drawing/2014/main" id="{0D4B7187-B1B4-24CA-8449-13DCC760EB7D}"/>
              </a:ext>
            </a:extLst>
          </p:cNvPr>
          <p:cNvSpPr/>
          <p:nvPr/>
        </p:nvSpPr>
        <p:spPr>
          <a:xfrm>
            <a:off x="680949" y="259993"/>
            <a:ext cx="3963137" cy="584775"/>
          </a:xfrm>
          <a:prstGeom prst="rect">
            <a:avLst/>
          </a:prstGeom>
          <a:noFill/>
        </p:spPr>
        <p:txBody>
          <a:bodyPr wrap="none" lIns="91440" tIns="45720" rIns="91440" bIns="45720">
            <a:spAutoFit/>
          </a:bodyPr>
          <a:lstStyle/>
          <a:p>
            <a:pPr algn="ctr"/>
            <a:r>
              <a:rPr lang="en-US" sz="32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CLIENT INFORMATION</a:t>
            </a:r>
            <a:endParaRPr lang="en-US" sz="3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63125741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DCA780-F542-CF62-AFC6-85744B5A5EC8}"/>
              </a:ext>
            </a:extLst>
          </p:cNvPr>
          <p:cNvSpPr>
            <a:spLocks noGrp="1"/>
          </p:cNvSpPr>
          <p:nvPr>
            <p:ph idx="1"/>
          </p:nvPr>
        </p:nvSpPr>
        <p:spPr/>
        <p:txBody>
          <a:bodyPr/>
          <a:lstStyle/>
          <a:p>
            <a:r>
              <a:rPr lang="en-US" dirty="0"/>
              <a:t>It helps the zoo management in keeping track of the animals.</a:t>
            </a:r>
          </a:p>
          <a:p>
            <a:r>
              <a:rPr lang="en-US" dirty="0"/>
              <a:t>Saves the time and manages the data of the visitors.</a:t>
            </a:r>
          </a:p>
          <a:p>
            <a:r>
              <a:rPr lang="en-US" dirty="0"/>
              <a:t>It makes the ticketing process easier and also manages the data of the visitors.</a:t>
            </a:r>
          </a:p>
          <a:p>
            <a:r>
              <a:rPr lang="en-US" dirty="0"/>
              <a:t>Improves  the customer services.</a:t>
            </a:r>
          </a:p>
          <a:p>
            <a:r>
              <a:rPr lang="en-US" dirty="0"/>
              <a:t>Improves the management of the animals.</a:t>
            </a:r>
          </a:p>
          <a:p>
            <a:r>
              <a:rPr lang="en-US" dirty="0"/>
              <a:t>The zoo management can keep the track  of people who have visited the zoo in past.</a:t>
            </a:r>
          </a:p>
          <a:p>
            <a:endParaRPr lang="en-IN" dirty="0"/>
          </a:p>
        </p:txBody>
      </p:sp>
      <p:sp>
        <p:nvSpPr>
          <p:cNvPr id="4" name="Rectangle 3">
            <a:extLst>
              <a:ext uri="{FF2B5EF4-FFF2-40B4-BE49-F238E27FC236}">
                <a16:creationId xmlns:a16="http://schemas.microsoft.com/office/drawing/2014/main" id="{F62ED317-1BA1-BB87-0DB6-E4EEF4F2743E}"/>
              </a:ext>
            </a:extLst>
          </p:cNvPr>
          <p:cNvSpPr/>
          <p:nvPr/>
        </p:nvSpPr>
        <p:spPr>
          <a:xfrm>
            <a:off x="594738" y="367570"/>
            <a:ext cx="4623253" cy="584775"/>
          </a:xfrm>
          <a:prstGeom prst="rect">
            <a:avLst/>
          </a:prstGeom>
          <a:noFill/>
        </p:spPr>
        <p:txBody>
          <a:bodyPr wrap="none" lIns="91440" tIns="45720" rIns="91440" bIns="45720">
            <a:spAutoFit/>
          </a:bodyPr>
          <a:lstStyle/>
          <a:p>
            <a:pPr algn="ctr"/>
            <a:r>
              <a:rPr lang="en-US" sz="32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PROJECT BUSINESS NEEDS</a:t>
            </a:r>
            <a:endParaRPr lang="en-US" sz="3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52926122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F18491-4181-0881-77B5-714903F3A121}"/>
              </a:ext>
            </a:extLst>
          </p:cNvPr>
          <p:cNvSpPr>
            <a:spLocks noGrp="1"/>
          </p:cNvSpPr>
          <p:nvPr>
            <p:ph idx="1"/>
          </p:nvPr>
        </p:nvSpPr>
        <p:spPr/>
        <p:txBody>
          <a:bodyPr/>
          <a:lstStyle/>
          <a:p>
            <a:r>
              <a:rPr lang="en-US" dirty="0">
                <a:ln w="0"/>
                <a:solidFill>
                  <a:schemeClr val="accent1"/>
                </a:solidFill>
                <a:effectLst>
                  <a:outerShdw blurRad="38100" dist="25400" dir="5400000" algn="ctr" rotWithShape="0">
                    <a:srgbClr val="6E747A">
                      <a:alpha val="43000"/>
                    </a:srgbClr>
                  </a:outerShdw>
                </a:effectLst>
              </a:rPr>
              <a:t>Zoo Management System</a:t>
            </a:r>
            <a:endParaRPr lang="en-IN" dirty="0"/>
          </a:p>
        </p:txBody>
      </p:sp>
      <p:cxnSp>
        <p:nvCxnSpPr>
          <p:cNvPr id="5" name="Straight Connector 4">
            <a:extLst>
              <a:ext uri="{FF2B5EF4-FFF2-40B4-BE49-F238E27FC236}">
                <a16:creationId xmlns:a16="http://schemas.microsoft.com/office/drawing/2014/main" id="{44EE9F4F-7D8E-D4F3-F25E-29639326DFA5}"/>
              </a:ext>
            </a:extLst>
          </p:cNvPr>
          <p:cNvCxnSpPr>
            <a:cxnSpLocks/>
          </p:cNvCxnSpPr>
          <p:nvPr/>
        </p:nvCxnSpPr>
        <p:spPr>
          <a:xfrm>
            <a:off x="1142999" y="2931464"/>
            <a:ext cx="9511553"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Arrow: Down 6">
            <a:extLst>
              <a:ext uri="{FF2B5EF4-FFF2-40B4-BE49-F238E27FC236}">
                <a16:creationId xmlns:a16="http://schemas.microsoft.com/office/drawing/2014/main" id="{44867934-C11F-38B1-456B-A69A58A6AE35}"/>
              </a:ext>
            </a:extLst>
          </p:cNvPr>
          <p:cNvSpPr/>
          <p:nvPr/>
        </p:nvSpPr>
        <p:spPr>
          <a:xfrm>
            <a:off x="2052919" y="2958353"/>
            <a:ext cx="196686" cy="71717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Oval 12">
            <a:extLst>
              <a:ext uri="{FF2B5EF4-FFF2-40B4-BE49-F238E27FC236}">
                <a16:creationId xmlns:a16="http://schemas.microsoft.com/office/drawing/2014/main" id="{123CEEAF-9FA6-6BA4-7602-9306B2E51BC8}"/>
              </a:ext>
            </a:extLst>
          </p:cNvPr>
          <p:cNvSpPr/>
          <p:nvPr/>
        </p:nvSpPr>
        <p:spPr>
          <a:xfrm>
            <a:off x="1613647" y="3675527"/>
            <a:ext cx="1272988" cy="7171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Animal </a:t>
            </a:r>
          </a:p>
          <a:p>
            <a:pPr algn="ctr"/>
            <a:r>
              <a:rPr lang="en-US" dirty="0">
                <a:solidFill>
                  <a:schemeClr val="bg1"/>
                </a:solidFill>
              </a:rPr>
              <a:t>Details</a:t>
            </a:r>
            <a:endParaRPr lang="en-IN" dirty="0">
              <a:solidFill>
                <a:schemeClr val="bg1"/>
              </a:solidFill>
            </a:endParaRPr>
          </a:p>
        </p:txBody>
      </p:sp>
      <p:sp>
        <p:nvSpPr>
          <p:cNvPr id="14" name="Arrow: Down 13">
            <a:extLst>
              <a:ext uri="{FF2B5EF4-FFF2-40B4-BE49-F238E27FC236}">
                <a16:creationId xmlns:a16="http://schemas.microsoft.com/office/drawing/2014/main" id="{5036272F-D545-516D-60A2-5E741FF5B751}"/>
              </a:ext>
            </a:extLst>
          </p:cNvPr>
          <p:cNvSpPr/>
          <p:nvPr/>
        </p:nvSpPr>
        <p:spPr>
          <a:xfrm>
            <a:off x="3450875" y="2958352"/>
            <a:ext cx="220172" cy="175707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CA2BEF96-5378-4C82-2BA5-CA5D53270A29}"/>
              </a:ext>
            </a:extLst>
          </p:cNvPr>
          <p:cNvSpPr/>
          <p:nvPr/>
        </p:nvSpPr>
        <p:spPr>
          <a:xfrm>
            <a:off x="2949388" y="4715431"/>
            <a:ext cx="1524000" cy="91440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Manage Type</a:t>
            </a:r>
          </a:p>
          <a:p>
            <a:pPr algn="ctr"/>
            <a:r>
              <a:rPr lang="en-US" dirty="0"/>
              <a:t>Ticket</a:t>
            </a:r>
            <a:endParaRPr lang="en-IN" dirty="0"/>
          </a:p>
        </p:txBody>
      </p:sp>
      <p:sp>
        <p:nvSpPr>
          <p:cNvPr id="17" name="Arrow: Down 16">
            <a:extLst>
              <a:ext uri="{FF2B5EF4-FFF2-40B4-BE49-F238E27FC236}">
                <a16:creationId xmlns:a16="http://schemas.microsoft.com/office/drawing/2014/main" id="{97F1C95E-9F92-6BF6-ABAA-2A6495D0D75D}"/>
              </a:ext>
            </a:extLst>
          </p:cNvPr>
          <p:cNvSpPr/>
          <p:nvPr/>
        </p:nvSpPr>
        <p:spPr>
          <a:xfrm>
            <a:off x="5029200" y="2949388"/>
            <a:ext cx="192205" cy="64545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Oval 17">
            <a:extLst>
              <a:ext uri="{FF2B5EF4-FFF2-40B4-BE49-F238E27FC236}">
                <a16:creationId xmlns:a16="http://schemas.microsoft.com/office/drawing/2014/main" id="{1609F446-8F9D-F140-D82F-432216E02D69}"/>
              </a:ext>
            </a:extLst>
          </p:cNvPr>
          <p:cNvSpPr/>
          <p:nvPr/>
        </p:nvSpPr>
        <p:spPr>
          <a:xfrm>
            <a:off x="4571999" y="3594842"/>
            <a:ext cx="1326777" cy="64545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Normal</a:t>
            </a:r>
          </a:p>
          <a:p>
            <a:pPr algn="ctr"/>
            <a:r>
              <a:rPr lang="en-US" dirty="0"/>
              <a:t>Ticket</a:t>
            </a:r>
            <a:endParaRPr lang="en-IN" dirty="0"/>
          </a:p>
        </p:txBody>
      </p:sp>
      <p:sp>
        <p:nvSpPr>
          <p:cNvPr id="19" name="Arrow: Down 18">
            <a:extLst>
              <a:ext uri="{FF2B5EF4-FFF2-40B4-BE49-F238E27FC236}">
                <a16:creationId xmlns:a16="http://schemas.microsoft.com/office/drawing/2014/main" id="{27FA176E-B33C-C45C-A410-0BFD9FB023CA}"/>
              </a:ext>
            </a:extLst>
          </p:cNvPr>
          <p:cNvSpPr/>
          <p:nvPr/>
        </p:nvSpPr>
        <p:spPr>
          <a:xfrm>
            <a:off x="6642847" y="2931465"/>
            <a:ext cx="174812" cy="164178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Oval 20">
            <a:extLst>
              <a:ext uri="{FF2B5EF4-FFF2-40B4-BE49-F238E27FC236}">
                <a16:creationId xmlns:a16="http://schemas.microsoft.com/office/drawing/2014/main" id="{A9790C80-2622-8010-794C-CBA671C4EFCF}"/>
              </a:ext>
            </a:extLst>
          </p:cNvPr>
          <p:cNvSpPr/>
          <p:nvPr/>
        </p:nvSpPr>
        <p:spPr>
          <a:xfrm>
            <a:off x="5898776" y="4573248"/>
            <a:ext cx="1703295" cy="9848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Foreigners</a:t>
            </a:r>
          </a:p>
          <a:p>
            <a:pPr algn="ctr"/>
            <a:r>
              <a:rPr lang="en-US" dirty="0"/>
              <a:t>Ticket</a:t>
            </a:r>
            <a:endParaRPr lang="en-IN" dirty="0"/>
          </a:p>
        </p:txBody>
      </p:sp>
      <p:sp>
        <p:nvSpPr>
          <p:cNvPr id="22" name="Arrow: Down 21">
            <a:extLst>
              <a:ext uri="{FF2B5EF4-FFF2-40B4-BE49-F238E27FC236}">
                <a16:creationId xmlns:a16="http://schemas.microsoft.com/office/drawing/2014/main" id="{FAC0B54E-6DCC-D31E-9EC3-10B30DA1FCC5}"/>
              </a:ext>
            </a:extLst>
          </p:cNvPr>
          <p:cNvSpPr/>
          <p:nvPr/>
        </p:nvSpPr>
        <p:spPr>
          <a:xfrm>
            <a:off x="8260976" y="2931465"/>
            <a:ext cx="174812" cy="66337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Oval 22">
            <a:extLst>
              <a:ext uri="{FF2B5EF4-FFF2-40B4-BE49-F238E27FC236}">
                <a16:creationId xmlns:a16="http://schemas.microsoft.com/office/drawing/2014/main" id="{6691FB72-1C0C-988D-AF7D-318F83AD7E41}"/>
              </a:ext>
            </a:extLst>
          </p:cNvPr>
          <p:cNvSpPr/>
          <p:nvPr/>
        </p:nvSpPr>
        <p:spPr>
          <a:xfrm>
            <a:off x="7602071" y="3594836"/>
            <a:ext cx="1452282" cy="91441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Reports</a:t>
            </a:r>
            <a:endParaRPr lang="en-IN" dirty="0"/>
          </a:p>
        </p:txBody>
      </p:sp>
      <p:sp>
        <p:nvSpPr>
          <p:cNvPr id="24" name="Arrow: Down 23">
            <a:extLst>
              <a:ext uri="{FF2B5EF4-FFF2-40B4-BE49-F238E27FC236}">
                <a16:creationId xmlns:a16="http://schemas.microsoft.com/office/drawing/2014/main" id="{8C74EA07-1893-9800-C7A1-78574303C984}"/>
              </a:ext>
            </a:extLst>
          </p:cNvPr>
          <p:cNvSpPr/>
          <p:nvPr/>
        </p:nvSpPr>
        <p:spPr>
          <a:xfrm>
            <a:off x="9667897" y="2931464"/>
            <a:ext cx="170868" cy="164178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Oval 24">
            <a:extLst>
              <a:ext uri="{FF2B5EF4-FFF2-40B4-BE49-F238E27FC236}">
                <a16:creationId xmlns:a16="http://schemas.microsoft.com/office/drawing/2014/main" id="{3DF403CD-A8A6-B03A-0958-C7F2B974B036}"/>
              </a:ext>
            </a:extLst>
          </p:cNvPr>
          <p:cNvSpPr/>
          <p:nvPr/>
        </p:nvSpPr>
        <p:spPr>
          <a:xfrm>
            <a:off x="9054353" y="4582205"/>
            <a:ext cx="1703294"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Search</a:t>
            </a:r>
            <a:endParaRPr lang="en-IN" dirty="0"/>
          </a:p>
        </p:txBody>
      </p:sp>
      <p:sp>
        <p:nvSpPr>
          <p:cNvPr id="26" name="Rectangle 25">
            <a:extLst>
              <a:ext uri="{FF2B5EF4-FFF2-40B4-BE49-F238E27FC236}">
                <a16:creationId xmlns:a16="http://schemas.microsoft.com/office/drawing/2014/main" id="{4C17514A-31BE-BF97-EFE1-69F096832A2E}"/>
              </a:ext>
            </a:extLst>
          </p:cNvPr>
          <p:cNvSpPr/>
          <p:nvPr/>
        </p:nvSpPr>
        <p:spPr>
          <a:xfrm>
            <a:off x="539174" y="304838"/>
            <a:ext cx="4443909" cy="707886"/>
          </a:xfrm>
          <a:prstGeom prst="rect">
            <a:avLst/>
          </a:prstGeom>
          <a:noFill/>
        </p:spPr>
        <p:txBody>
          <a:bodyPr wrap="none" lIns="91440" tIns="45720" rIns="91440" bIns="45720">
            <a:spAutoFit/>
          </a:bodyPr>
          <a:lstStyle/>
          <a:p>
            <a:pPr algn="ctr"/>
            <a:r>
              <a:rPr lang="en-US" sz="40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Project Architecture</a:t>
            </a:r>
            <a:endParaRPr lang="en-US" sz="40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56722269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7EF8629-22A0-EFD9-4AFB-2C5E6E8425DD}"/>
              </a:ext>
            </a:extLst>
          </p:cNvPr>
          <p:cNvSpPr>
            <a:spLocks noGrp="1"/>
          </p:cNvSpPr>
          <p:nvPr>
            <p:ph idx="1"/>
          </p:nvPr>
        </p:nvSpPr>
        <p:spPr>
          <a:xfrm>
            <a:off x="587188" y="1084729"/>
            <a:ext cx="10515600" cy="5065339"/>
          </a:xfrm>
        </p:spPr>
        <p:txBody>
          <a:bodyPr/>
          <a:lstStyle/>
          <a:p>
            <a:r>
              <a:rPr lang="en-US" dirty="0"/>
              <a:t>The Animal details module in Zoo management system helps the zoo management to add new animals in the list of animals and manage animals. It helps the management system to know that in which cage the animal has been kept and we get to know which type of breed they belongs to, and on which date they have been brought to the zoo.</a:t>
            </a:r>
            <a:endParaRPr lang="en-IN" dirty="0"/>
          </a:p>
          <a:p>
            <a:pPr marL="0" indent="0">
              <a:buNone/>
            </a:pPr>
            <a:endParaRPr lang="en-IN" dirty="0"/>
          </a:p>
        </p:txBody>
      </p:sp>
      <p:pic>
        <p:nvPicPr>
          <p:cNvPr id="9" name="Picture 8">
            <a:extLst>
              <a:ext uri="{FF2B5EF4-FFF2-40B4-BE49-F238E27FC236}">
                <a16:creationId xmlns:a16="http://schemas.microsoft.com/office/drawing/2014/main" id="{C1DE2819-68E8-2472-A14F-629511C164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06" y="3429000"/>
            <a:ext cx="11896165" cy="3063875"/>
          </a:xfrm>
          <a:prstGeom prst="rect">
            <a:avLst/>
          </a:prstGeom>
        </p:spPr>
      </p:pic>
      <p:sp>
        <p:nvSpPr>
          <p:cNvPr id="12" name="Rectangle 11">
            <a:extLst>
              <a:ext uri="{FF2B5EF4-FFF2-40B4-BE49-F238E27FC236}">
                <a16:creationId xmlns:a16="http://schemas.microsoft.com/office/drawing/2014/main" id="{4A936062-B62E-11C6-95A6-DA96D813B065}"/>
              </a:ext>
            </a:extLst>
          </p:cNvPr>
          <p:cNvSpPr/>
          <p:nvPr/>
        </p:nvSpPr>
        <p:spPr>
          <a:xfrm>
            <a:off x="1214694" y="161399"/>
            <a:ext cx="3885359" cy="830997"/>
          </a:xfrm>
          <a:prstGeom prst="rect">
            <a:avLst/>
          </a:prstGeom>
          <a:noFill/>
        </p:spPr>
        <p:txBody>
          <a:bodyPr wrap="none" lIns="91440" tIns="45720" rIns="91440" bIns="45720">
            <a:spAutoFit/>
          </a:bodyPr>
          <a:lstStyle/>
          <a:p>
            <a:pPr algn="ctr"/>
            <a:r>
              <a:rPr lang="en-US" sz="48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Animal Details</a:t>
            </a:r>
            <a:endParaRPr lang="en-US" sz="48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72091771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88272E-C473-E34D-6EE4-E64DFEF32535}"/>
              </a:ext>
            </a:extLst>
          </p:cNvPr>
          <p:cNvSpPr>
            <a:spLocks noGrp="1"/>
          </p:cNvSpPr>
          <p:nvPr>
            <p:ph idx="1"/>
          </p:nvPr>
        </p:nvSpPr>
        <p:spPr>
          <a:xfrm>
            <a:off x="134471" y="1135342"/>
            <a:ext cx="11967882" cy="5641975"/>
          </a:xfrm>
        </p:spPr>
        <p:txBody>
          <a:bodyPr/>
          <a:lstStyle/>
          <a:p>
            <a:r>
              <a:rPr lang="en-US" dirty="0"/>
              <a:t>This module helps Zoo management System in fixing the prices of the tickets for Normal Adults, Normal Child, Foreigner Adult, Foreigner Child and we can change or update the prices for each type of tickets.</a:t>
            </a:r>
            <a:endParaRPr lang="en-IN" dirty="0"/>
          </a:p>
        </p:txBody>
      </p:sp>
      <p:pic>
        <p:nvPicPr>
          <p:cNvPr id="5" name="Picture 4">
            <a:extLst>
              <a:ext uri="{FF2B5EF4-FFF2-40B4-BE49-F238E27FC236}">
                <a16:creationId xmlns:a16="http://schemas.microsoft.com/office/drawing/2014/main" id="{2C32E81A-9BA4-344D-1C4C-2921648E97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528047"/>
            <a:ext cx="11779624" cy="4078942"/>
          </a:xfrm>
          <a:prstGeom prst="rect">
            <a:avLst/>
          </a:prstGeom>
        </p:spPr>
      </p:pic>
      <p:sp>
        <p:nvSpPr>
          <p:cNvPr id="7" name="Rectangle 6">
            <a:extLst>
              <a:ext uri="{FF2B5EF4-FFF2-40B4-BE49-F238E27FC236}">
                <a16:creationId xmlns:a16="http://schemas.microsoft.com/office/drawing/2014/main" id="{35CD8CD0-F04C-FA73-D2DE-213B733D9C15}"/>
              </a:ext>
            </a:extLst>
          </p:cNvPr>
          <p:cNvSpPr/>
          <p:nvPr/>
        </p:nvSpPr>
        <p:spPr>
          <a:xfrm>
            <a:off x="936315" y="212012"/>
            <a:ext cx="4151649" cy="830997"/>
          </a:xfrm>
          <a:prstGeom prst="rect">
            <a:avLst/>
          </a:prstGeom>
          <a:noFill/>
        </p:spPr>
        <p:txBody>
          <a:bodyPr wrap="none" lIns="91440" tIns="45720" rIns="91440" bIns="45720">
            <a:spAutoFit/>
          </a:bodyPr>
          <a:lstStyle/>
          <a:p>
            <a:pPr algn="ctr"/>
            <a:r>
              <a:rPr lang="en-US" sz="48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Manage Tickets</a:t>
            </a:r>
            <a:endParaRPr lang="en-US" sz="48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998498686"/>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99C344-716C-94C7-34C6-0AD455511C99}"/>
              </a:ext>
            </a:extLst>
          </p:cNvPr>
          <p:cNvSpPr>
            <a:spLocks noGrp="1"/>
          </p:cNvSpPr>
          <p:nvPr>
            <p:ph idx="1"/>
          </p:nvPr>
        </p:nvSpPr>
        <p:spPr>
          <a:xfrm>
            <a:off x="277907" y="1253330"/>
            <a:ext cx="11752728" cy="5317799"/>
          </a:xfrm>
        </p:spPr>
        <p:txBody>
          <a:bodyPr/>
          <a:lstStyle/>
          <a:p>
            <a:r>
              <a:rPr lang="en-US" dirty="0"/>
              <a:t>In Normal ticket module we can add persons of our own  country. In this module the application will store all the data regarding the ticket buyer and it will generate a random ticket number for each and every ticket. Here we can see the details of the ticket.</a:t>
            </a:r>
            <a:endParaRPr lang="en-IN" dirty="0"/>
          </a:p>
        </p:txBody>
      </p:sp>
      <p:pic>
        <p:nvPicPr>
          <p:cNvPr id="5" name="Picture 4">
            <a:extLst>
              <a:ext uri="{FF2B5EF4-FFF2-40B4-BE49-F238E27FC236}">
                <a16:creationId xmlns:a16="http://schemas.microsoft.com/office/drawing/2014/main" id="{F2849E9A-83A4-0373-1CA8-DD6394FCF8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448" y="3065929"/>
            <a:ext cx="5275730" cy="3621742"/>
          </a:xfrm>
          <a:prstGeom prst="rect">
            <a:avLst/>
          </a:prstGeom>
        </p:spPr>
      </p:pic>
      <p:pic>
        <p:nvPicPr>
          <p:cNvPr id="7" name="Picture 6">
            <a:extLst>
              <a:ext uri="{FF2B5EF4-FFF2-40B4-BE49-F238E27FC236}">
                <a16:creationId xmlns:a16="http://schemas.microsoft.com/office/drawing/2014/main" id="{2FD8806B-4456-881E-C1E0-08C7CB412C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8094" y="3065929"/>
            <a:ext cx="5907741" cy="3505200"/>
          </a:xfrm>
          <a:prstGeom prst="rect">
            <a:avLst/>
          </a:prstGeom>
        </p:spPr>
      </p:pic>
      <p:sp>
        <p:nvSpPr>
          <p:cNvPr id="8" name="Rectangle 7">
            <a:extLst>
              <a:ext uri="{FF2B5EF4-FFF2-40B4-BE49-F238E27FC236}">
                <a16:creationId xmlns:a16="http://schemas.microsoft.com/office/drawing/2014/main" id="{8682F87F-D002-9C9A-9CE3-831C00820374}"/>
              </a:ext>
            </a:extLst>
          </p:cNvPr>
          <p:cNvSpPr/>
          <p:nvPr/>
        </p:nvSpPr>
        <p:spPr>
          <a:xfrm>
            <a:off x="1159974" y="430323"/>
            <a:ext cx="3744678" cy="830997"/>
          </a:xfrm>
          <a:prstGeom prst="rect">
            <a:avLst/>
          </a:prstGeom>
          <a:noFill/>
        </p:spPr>
        <p:txBody>
          <a:bodyPr wrap="none" lIns="91440" tIns="45720" rIns="91440" bIns="45720">
            <a:spAutoFit/>
          </a:bodyPr>
          <a:lstStyle/>
          <a:p>
            <a:pPr algn="ctr"/>
            <a:r>
              <a:rPr lang="en-US" sz="48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Normal Ticket</a:t>
            </a:r>
            <a:endParaRPr lang="en-US" sz="48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872509861"/>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59A1E3-3F32-6FFC-E26E-63CF4796357E}"/>
              </a:ext>
            </a:extLst>
          </p:cNvPr>
          <p:cNvSpPr>
            <a:spLocks noGrp="1"/>
          </p:cNvSpPr>
          <p:nvPr>
            <p:ph idx="1"/>
          </p:nvPr>
        </p:nvSpPr>
        <p:spPr>
          <a:xfrm>
            <a:off x="147917" y="1165412"/>
            <a:ext cx="11896165" cy="5576047"/>
          </a:xfrm>
        </p:spPr>
        <p:txBody>
          <a:bodyPr/>
          <a:lstStyle/>
          <a:p>
            <a:r>
              <a:rPr lang="en-US" dirty="0"/>
              <a:t>In Foreigners ticket module we can add persons of another  countries . In this module the application will store all the data regarding the ticket buyer and it will generate a random ticket number for each and every ticket. Here we can see the details of the ticket.</a:t>
            </a:r>
            <a:endParaRPr lang="en-IN" dirty="0"/>
          </a:p>
          <a:p>
            <a:endParaRPr lang="en-IN" dirty="0"/>
          </a:p>
        </p:txBody>
      </p:sp>
      <p:pic>
        <p:nvPicPr>
          <p:cNvPr id="5" name="Picture 4">
            <a:extLst>
              <a:ext uri="{FF2B5EF4-FFF2-40B4-BE49-F238E27FC236}">
                <a16:creationId xmlns:a16="http://schemas.microsoft.com/office/drawing/2014/main" id="{96DD2E0C-7F1A-14BE-E16B-0BBC9E70F0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917" y="2823881"/>
            <a:ext cx="5257799" cy="3917578"/>
          </a:xfrm>
          <a:prstGeom prst="rect">
            <a:avLst/>
          </a:prstGeom>
        </p:spPr>
      </p:pic>
      <p:pic>
        <p:nvPicPr>
          <p:cNvPr id="7" name="Picture 6">
            <a:extLst>
              <a:ext uri="{FF2B5EF4-FFF2-40B4-BE49-F238E27FC236}">
                <a16:creationId xmlns:a16="http://schemas.microsoft.com/office/drawing/2014/main" id="{13EDDFD1-8391-AEBA-C9C8-B15BA960E6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5896" y="2700690"/>
            <a:ext cx="6528185" cy="4163961"/>
          </a:xfrm>
          <a:prstGeom prst="rect">
            <a:avLst/>
          </a:prstGeom>
        </p:spPr>
      </p:pic>
      <p:sp>
        <p:nvSpPr>
          <p:cNvPr id="8" name="Rectangle 7">
            <a:extLst>
              <a:ext uri="{FF2B5EF4-FFF2-40B4-BE49-F238E27FC236}">
                <a16:creationId xmlns:a16="http://schemas.microsoft.com/office/drawing/2014/main" id="{9CCF0FFA-D2CF-B589-F398-036478AEF22B}"/>
              </a:ext>
            </a:extLst>
          </p:cNvPr>
          <p:cNvSpPr/>
          <p:nvPr/>
        </p:nvSpPr>
        <p:spPr>
          <a:xfrm>
            <a:off x="404084" y="242082"/>
            <a:ext cx="4745466" cy="830997"/>
          </a:xfrm>
          <a:prstGeom prst="rect">
            <a:avLst/>
          </a:prstGeom>
          <a:noFill/>
        </p:spPr>
        <p:txBody>
          <a:bodyPr wrap="none" lIns="91440" tIns="45720" rIns="91440" bIns="45720">
            <a:spAutoFit/>
          </a:bodyPr>
          <a:lstStyle/>
          <a:p>
            <a:pPr algn="ctr"/>
            <a:r>
              <a:rPr lang="en-US" sz="48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Foreigners Tickets</a:t>
            </a:r>
            <a:endParaRPr lang="en-US" sz="48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8994449"/>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464685-EB6E-7E30-09BD-6E8255F8441B}"/>
              </a:ext>
            </a:extLst>
          </p:cNvPr>
          <p:cNvSpPr>
            <a:spLocks noGrp="1"/>
          </p:cNvSpPr>
          <p:nvPr>
            <p:ph idx="1"/>
          </p:nvPr>
        </p:nvSpPr>
        <p:spPr>
          <a:xfrm>
            <a:off x="167148" y="1022553"/>
            <a:ext cx="11798710" cy="5653549"/>
          </a:xfrm>
        </p:spPr>
        <p:txBody>
          <a:bodyPr/>
          <a:lstStyle/>
          <a:p>
            <a:r>
              <a:rPr lang="en-US" dirty="0"/>
              <a:t>Reports Module generates the report which contains details of people who have visited the zoo  in a particular range of dates. It asks for two dates 1. From Date and 2. To Date.</a:t>
            </a:r>
          </a:p>
          <a:p>
            <a:pPr marL="0" indent="0">
              <a:buNone/>
            </a:pPr>
            <a:endParaRPr lang="en-IN" dirty="0"/>
          </a:p>
        </p:txBody>
      </p:sp>
      <p:pic>
        <p:nvPicPr>
          <p:cNvPr id="7" name="Picture 6">
            <a:extLst>
              <a:ext uri="{FF2B5EF4-FFF2-40B4-BE49-F238E27FC236}">
                <a16:creationId xmlns:a16="http://schemas.microsoft.com/office/drawing/2014/main" id="{08A5292F-1849-6E48-2C8E-3356C6C59A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805" y="2238573"/>
            <a:ext cx="5119283" cy="4437529"/>
          </a:xfrm>
          <a:prstGeom prst="rect">
            <a:avLst/>
          </a:prstGeom>
        </p:spPr>
      </p:pic>
      <p:pic>
        <p:nvPicPr>
          <p:cNvPr id="9" name="Picture 8">
            <a:extLst>
              <a:ext uri="{FF2B5EF4-FFF2-40B4-BE49-F238E27FC236}">
                <a16:creationId xmlns:a16="http://schemas.microsoft.com/office/drawing/2014/main" id="{BFF9E320-F4BC-AA5E-35DA-43DC920863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6753" y="2238573"/>
            <a:ext cx="6168441" cy="4276165"/>
          </a:xfrm>
          <a:prstGeom prst="rect">
            <a:avLst/>
          </a:prstGeom>
        </p:spPr>
      </p:pic>
      <p:sp>
        <p:nvSpPr>
          <p:cNvPr id="10" name="Rectangle 9">
            <a:extLst>
              <a:ext uri="{FF2B5EF4-FFF2-40B4-BE49-F238E27FC236}">
                <a16:creationId xmlns:a16="http://schemas.microsoft.com/office/drawing/2014/main" id="{A0D5A9FC-2F24-868D-D076-AC6965E513DA}"/>
              </a:ext>
            </a:extLst>
          </p:cNvPr>
          <p:cNvSpPr/>
          <p:nvPr/>
        </p:nvSpPr>
        <p:spPr>
          <a:xfrm>
            <a:off x="593924" y="181898"/>
            <a:ext cx="4298548" cy="830997"/>
          </a:xfrm>
          <a:prstGeom prst="rect">
            <a:avLst/>
          </a:prstGeom>
          <a:noFill/>
        </p:spPr>
        <p:txBody>
          <a:bodyPr wrap="none" lIns="91440" tIns="45720" rIns="91440" bIns="45720">
            <a:spAutoFit/>
          </a:bodyPr>
          <a:lstStyle/>
          <a:p>
            <a:pPr algn="ctr"/>
            <a:r>
              <a:rPr lang="en-US" sz="48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Reports Module</a:t>
            </a:r>
            <a:endParaRPr lang="en-US" sz="48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558946670"/>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1488</TotalTime>
  <Words>955</Words>
  <Application>Microsoft Office PowerPoint</Application>
  <PresentationFormat>Widescreen</PresentationFormat>
  <Paragraphs>119</Paragraphs>
  <Slides>18</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3" baseType="lpstr">
      <vt:lpstr>Arial</vt:lpstr>
      <vt:lpstr>Calibri</vt:lpstr>
      <vt:lpstr>Calibri Light</vt:lpstr>
      <vt:lpstr>Office Theme</vt:lpstr>
      <vt:lpstr>Microsoft Excel 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Business Scenarios:</vt:lpstr>
      <vt:lpstr>Business Scenario :</vt:lpstr>
      <vt:lpstr>End-End Scenario:</vt:lpstr>
      <vt:lpstr>End to end Scenario:</vt:lpstr>
      <vt:lpstr>End-End Scenario:</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nayaz.dell1@hotmail.com</dc:creator>
  <cp:lastModifiedBy>nayaz.dell1@hotmail.com</cp:lastModifiedBy>
  <cp:revision>14</cp:revision>
  <dcterms:created xsi:type="dcterms:W3CDTF">2023-12-28T09:45:58Z</dcterms:created>
  <dcterms:modified xsi:type="dcterms:W3CDTF">2023-12-29T10:34:53Z</dcterms:modified>
</cp:coreProperties>
</file>