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Abdul Awal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Naeim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https://github.com/Nayeem2012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https://github.com/Nayeem2012/IBMAppliedDataScienceCapstone/blob/main/Data%20wrangling%20.ipynb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dirty="0">
                <a:latin typeface="Carlito"/>
                <a:cs typeface="Carlito"/>
              </a:rPr>
              <a:t>https://github.com/Nayeem2012/IBMAppliedDataScienceCapstone/blob/main/EDA%20with%20Visualization.ipynb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https://github.com/Nayeem2012/IBMAppliedDataScienceCapstone/blob/main/EDA%20with%20SQL.ipynb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</a:rPr>
              <a:t>https://github.com/Nayeem2012/IBMAppliedDataScienceCapstone/blob/main/Interactive%20Visual%20Analytics%20with%20Folium.ipynb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</a:rPr>
              <a:t>https://github.com/Nayeem2012/IBMAppliedDataScienceCapstone/blob/main/spacex_dash_app.py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https://github.com/Nayeem2012/IBMAppliedDataScienceCapstone/blob/main/Machine%20Learning%20Prediction.ipynb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1537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94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https://github.com/Nayeem2012/IBMAppliedDataScienceCapstone/blob/main/Data%20Collection%20Api%20.ipynb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https://github.com/Nayeem2012/IBMAppliedDataScienceCapstone/blob/main/Data%20Collection%20with%20Web%20Scraping.ipynb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2740</Words>
  <Application>Microsoft Office PowerPoint</Application>
  <PresentationFormat>Widescreen</PresentationFormat>
  <Paragraphs>277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Nayeem Awal</cp:lastModifiedBy>
  <cp:revision>11</cp:revision>
  <dcterms:created xsi:type="dcterms:W3CDTF">2021-08-26T16:53:12Z</dcterms:created>
  <dcterms:modified xsi:type="dcterms:W3CDTF">2023-04-05T17:37:54Z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