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1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77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8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3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5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2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4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5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7741A1-5B29-4CA6-924E-677B49D5E22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B401A-2466-4A37-BC31-93C95182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10439"/>
          </a:xfrm>
        </p:spPr>
        <p:txBody>
          <a:bodyPr>
            <a:normAutofit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                Md. </a:t>
            </a:r>
            <a:r>
              <a:rPr lang="en-US" b="1" dirty="0" err="1"/>
              <a:t>Jannatul</a:t>
            </a:r>
            <a:r>
              <a:rPr lang="en-US" b="1" dirty="0"/>
              <a:t> Nayeem 		ID:2015-2-60-065</a:t>
            </a:r>
          </a:p>
        </p:txBody>
      </p:sp>
    </p:spTree>
    <p:extLst>
      <p:ext uri="{BB962C8B-B14F-4D97-AF65-F5344CB8AC3E}">
        <p14:creationId xmlns:p14="http://schemas.microsoft.com/office/powerpoint/2010/main" val="17823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2787451"/>
            <a:ext cx="818865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simply use this project to see how simple scientific calculator works and we can also visualize parse tree using ANTLR tools. We just implement a parse tree from the grammar of a scientific calculator.</a:t>
            </a:r>
          </a:p>
        </p:txBody>
      </p:sp>
    </p:spTree>
    <p:extLst>
      <p:ext uri="{BB962C8B-B14F-4D97-AF65-F5344CB8AC3E}">
        <p14:creationId xmlns:p14="http://schemas.microsoft.com/office/powerpoint/2010/main" val="611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06576288878508735yves_guillou_question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65" y="325461"/>
            <a:ext cx="1748360" cy="37564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7164" y="4718292"/>
            <a:ext cx="7792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7200" b="1" dirty="0">
                <a:solidFill>
                  <a:srgbClr val="00B050"/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54982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104900"/>
            <a:ext cx="7493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Presentation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Lexer</a:t>
            </a:r>
            <a:r>
              <a:rPr lang="en-US" dirty="0"/>
              <a:t> analysis and parser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Implementation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Grammar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Parse tree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1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Parse Tree from Grammar of Scientific Calculator, that is our project name. </a:t>
            </a:r>
            <a:r>
              <a:rPr lang="en-US" b="1" dirty="0"/>
              <a:t> </a:t>
            </a:r>
            <a:r>
              <a:rPr lang="en-US" dirty="0"/>
              <a:t>Our project implements a parse tree of a grammar for a scientific calculator. The functionalities of this grammar is plus (+), minus (-), division (/), multiplication (*), power, log, ln,  trigonometric functions (sin, cos, tan, cosec, sec) etc.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100+50-30*2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ln20</a:t>
            </a:r>
          </a:p>
        </p:txBody>
      </p:sp>
    </p:spTree>
    <p:extLst>
      <p:ext uri="{BB962C8B-B14F-4D97-AF65-F5344CB8AC3E}">
        <p14:creationId xmlns:p14="http://schemas.microsoft.com/office/powerpoint/2010/main" val="22824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3" y="2973214"/>
            <a:ext cx="6011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8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Implementation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3644820"/>
            <a:ext cx="712569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grammar compiler;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/>
              <a:t>sr</a:t>
            </a:r>
            <a:r>
              <a:rPr lang="en-US" sz="1200" dirty="0"/>
              <a:t>:	(expression NEWLINE)*|(</a:t>
            </a:r>
            <a:r>
              <a:rPr lang="en-US" sz="1200" dirty="0" err="1"/>
              <a:t>func</a:t>
            </a:r>
            <a:r>
              <a:rPr lang="en-US" sz="1200" dirty="0"/>
              <a:t> NEWLINE)* ;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expression:	</a:t>
            </a:r>
          </a:p>
          <a:p>
            <a:pPr marL="0" indent="0">
              <a:buNone/>
            </a:pPr>
            <a:r>
              <a:rPr lang="en-US" sz="1200" dirty="0"/>
              <a:t>	'(' expression ')'</a:t>
            </a:r>
          </a:p>
          <a:p>
            <a:pPr marL="0" indent="0">
              <a:buNone/>
            </a:pPr>
            <a:r>
              <a:rPr lang="en-US" sz="1200" dirty="0"/>
              <a:t>    |	expression POW expression</a:t>
            </a:r>
          </a:p>
          <a:p>
            <a:pPr marL="0" indent="0">
              <a:buNone/>
            </a:pPr>
            <a:r>
              <a:rPr lang="en-US" sz="1200" dirty="0"/>
              <a:t>    |   expression ('*'|'/') expression</a:t>
            </a:r>
          </a:p>
          <a:p>
            <a:pPr marL="0" indent="0">
              <a:buNone/>
            </a:pPr>
            <a:r>
              <a:rPr lang="en-US" sz="1200" dirty="0"/>
              <a:t>    |	expression ('+'|'-') expression</a:t>
            </a:r>
          </a:p>
          <a:p>
            <a:pPr marL="0" indent="0">
              <a:buNone/>
            </a:pPr>
            <a:r>
              <a:rPr lang="en-US" sz="1200" dirty="0"/>
              <a:t>    |	INT</a:t>
            </a:r>
          </a:p>
          <a:p>
            <a:pPr marL="0" indent="0">
              <a:buNone/>
            </a:pPr>
            <a:r>
              <a:rPr lang="en-US" sz="1200" dirty="0"/>
              <a:t>    |   VAR</a:t>
            </a:r>
          </a:p>
          <a:p>
            <a:pPr marL="0" indent="0">
              <a:buNone/>
            </a:pPr>
            <a:r>
              <a:rPr lang="en-US" sz="1200" dirty="0"/>
              <a:t>    |   expression RELOP expression</a:t>
            </a:r>
          </a:p>
          <a:p>
            <a:pPr marL="0" indent="0">
              <a:buNone/>
            </a:pPr>
            <a:r>
              <a:rPr lang="en-US" sz="1200" dirty="0"/>
              <a:t>    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200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:	</a:t>
            </a:r>
          </a:p>
          <a:p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 '(' VAR ')'</a:t>
            </a:r>
          </a:p>
          <a:p>
            <a:r>
              <a:rPr lang="en-US" dirty="0"/>
              <a:t>    |   </a:t>
            </a:r>
            <a:r>
              <a:rPr lang="en-US" dirty="0" err="1"/>
              <a:t>func</a:t>
            </a:r>
            <a:r>
              <a:rPr lang="en-US" dirty="0"/>
              <a:t> ('*'|'/')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    |	</a:t>
            </a:r>
            <a:r>
              <a:rPr lang="en-US" dirty="0" err="1"/>
              <a:t>func</a:t>
            </a:r>
            <a:r>
              <a:rPr lang="en-US" dirty="0"/>
              <a:t> ('+'|'-')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    |	'cos'</a:t>
            </a:r>
          </a:p>
          <a:p>
            <a:r>
              <a:rPr lang="en-US" dirty="0"/>
              <a:t>    |	'cosec'</a:t>
            </a:r>
          </a:p>
          <a:p>
            <a:r>
              <a:rPr lang="en-US" dirty="0"/>
              <a:t>    |	'sec'</a:t>
            </a:r>
          </a:p>
          <a:p>
            <a:r>
              <a:rPr lang="en-US" dirty="0"/>
              <a:t>    |	'tan'</a:t>
            </a:r>
          </a:p>
          <a:p>
            <a:r>
              <a:rPr lang="en-US" dirty="0"/>
              <a:t>    |	'sin'</a:t>
            </a:r>
          </a:p>
          <a:p>
            <a:r>
              <a:rPr lang="en-US" dirty="0"/>
              <a:t>    |	'log'</a:t>
            </a:r>
          </a:p>
          <a:p>
            <a:r>
              <a:rPr lang="en-US" dirty="0"/>
              <a:t>    |	'ln'</a:t>
            </a:r>
          </a:p>
          <a:p>
            <a:r>
              <a:rPr lang="en-US" dirty="0"/>
              <a:t>    |	'</a:t>
            </a:r>
            <a:r>
              <a:rPr lang="en-US" dirty="0" err="1"/>
              <a:t>sqrt</a:t>
            </a:r>
            <a:r>
              <a:rPr lang="en-US" dirty="0"/>
              <a:t>'</a:t>
            </a:r>
          </a:p>
          <a:p>
            <a:r>
              <a:rPr lang="en-US" dirty="0"/>
              <a:t>    |	</a:t>
            </a:r>
            <a:r>
              <a:rPr lang="en-US" dirty="0" err="1"/>
              <a:t>func</a:t>
            </a:r>
            <a:r>
              <a:rPr lang="en-US" dirty="0"/>
              <a:t> '(' INT ')'</a:t>
            </a:r>
          </a:p>
          <a:p>
            <a:r>
              <a:rPr lang="en-US" dirty="0"/>
              <a:t>    |   </a:t>
            </a:r>
            <a:r>
              <a:rPr lang="en-US" dirty="0" err="1"/>
              <a:t>func</a:t>
            </a:r>
            <a:r>
              <a:rPr lang="en-US" dirty="0"/>
              <a:t> RELOP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    ;</a:t>
            </a:r>
          </a:p>
        </p:txBody>
      </p:sp>
    </p:spTree>
    <p:extLst>
      <p:ext uri="{BB962C8B-B14F-4D97-AF65-F5344CB8AC3E}">
        <p14:creationId xmlns:p14="http://schemas.microsoft.com/office/powerpoint/2010/main" val="124384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RELOP   :'=' | '&gt;' | '&lt;' ;</a:t>
            </a:r>
          </a:p>
          <a:p>
            <a:endParaRPr lang="en-US" dirty="0"/>
          </a:p>
          <a:p>
            <a:r>
              <a:rPr lang="en-US" dirty="0"/>
              <a:t>INT     : [0-9]+ ;</a:t>
            </a:r>
          </a:p>
          <a:p>
            <a:endParaRPr lang="en-US" dirty="0"/>
          </a:p>
          <a:p>
            <a:r>
              <a:rPr lang="en-US" dirty="0"/>
              <a:t>VAR     :[a-</a:t>
            </a:r>
            <a:r>
              <a:rPr lang="en-US" dirty="0" err="1"/>
              <a:t>zA</a:t>
            </a:r>
            <a:r>
              <a:rPr lang="en-US" dirty="0"/>
              <a:t>-Z];</a:t>
            </a:r>
          </a:p>
          <a:p>
            <a:endParaRPr lang="en-US" dirty="0"/>
          </a:p>
          <a:p>
            <a:r>
              <a:rPr lang="en-US" dirty="0"/>
              <a:t>NEWLINE : [\r\n]+;</a:t>
            </a:r>
          </a:p>
          <a:p>
            <a:endParaRPr lang="en-US" dirty="0"/>
          </a:p>
          <a:p>
            <a:r>
              <a:rPr lang="en-US" dirty="0"/>
              <a:t>POW     : '**';</a:t>
            </a:r>
          </a:p>
        </p:txBody>
      </p:sp>
    </p:spTree>
    <p:extLst>
      <p:ext uri="{BB962C8B-B14F-4D97-AF65-F5344CB8AC3E}">
        <p14:creationId xmlns:p14="http://schemas.microsoft.com/office/powerpoint/2010/main" val="342422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Simulation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4" y="2470245"/>
            <a:ext cx="8898341" cy="37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48</TotalTime>
  <Words>124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Scientific Calculator</vt:lpstr>
      <vt:lpstr>Presentation Overview:</vt:lpstr>
      <vt:lpstr>Introduction:</vt:lpstr>
      <vt:lpstr>Tools:</vt:lpstr>
      <vt:lpstr>Implementation details</vt:lpstr>
      <vt:lpstr>Grammar</vt:lpstr>
      <vt:lpstr>PowerPoint Presentation</vt:lpstr>
      <vt:lpstr>PowerPoint Presentation</vt:lpstr>
      <vt:lpstr>Simulation Results</vt:lpstr>
      <vt:lpstr>Output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Windows User</dc:creator>
  <cp:lastModifiedBy>Student</cp:lastModifiedBy>
  <cp:revision>7</cp:revision>
  <dcterms:created xsi:type="dcterms:W3CDTF">2018-08-29T13:21:59Z</dcterms:created>
  <dcterms:modified xsi:type="dcterms:W3CDTF">2019-08-21T08:34:53Z</dcterms:modified>
</cp:coreProperties>
</file>