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58" r:id="rId8"/>
    <p:sldId id="259" r:id="rId9"/>
    <p:sldId id="260" r:id="rId10"/>
    <p:sldId id="262" r:id="rId11"/>
    <p:sldId id="261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CC891-EDAD-4C95-8B8B-50FE3D756C2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EBC41-8066-4AC4-A789-63367F1EB1B2}">
      <dgm:prSet phldrT="[Text]"/>
      <dgm:spPr/>
      <dgm:t>
        <a:bodyPr/>
        <a:lstStyle/>
        <a:p>
          <a:r>
            <a:rPr lang="en-US" dirty="0" smtClean="0"/>
            <a:t>Grammar</a:t>
          </a:r>
          <a:endParaRPr lang="en-US" dirty="0"/>
        </a:p>
      </dgm:t>
    </dgm:pt>
    <dgm:pt modelId="{6B7C7C95-08F3-4CB2-86EC-9309D0A74547}" type="parTrans" cxnId="{EED718EF-A408-4FE6-9A69-CD8299EC0D73}">
      <dgm:prSet/>
      <dgm:spPr/>
      <dgm:t>
        <a:bodyPr/>
        <a:lstStyle/>
        <a:p>
          <a:endParaRPr lang="en-US"/>
        </a:p>
      </dgm:t>
    </dgm:pt>
    <dgm:pt modelId="{C24574DF-24EF-41A1-B965-F83547CC2B1B}" type="sibTrans" cxnId="{EED718EF-A408-4FE6-9A69-CD8299EC0D73}">
      <dgm:prSet/>
      <dgm:spPr/>
      <dgm:t>
        <a:bodyPr/>
        <a:lstStyle/>
        <a:p>
          <a:endParaRPr lang="en-US"/>
        </a:p>
      </dgm:t>
    </dgm:pt>
    <dgm:pt modelId="{0C354C99-671C-4B16-ACDA-AD2D380B213A}">
      <dgm:prSet phldrT="[Text]"/>
      <dgm:spPr/>
      <dgm:t>
        <a:bodyPr/>
        <a:lstStyle/>
        <a:p>
          <a:r>
            <a:rPr lang="en-US" dirty="0" smtClean="0"/>
            <a:t>Parse Tree</a:t>
          </a:r>
          <a:endParaRPr lang="en-US" dirty="0"/>
        </a:p>
      </dgm:t>
    </dgm:pt>
    <dgm:pt modelId="{489B31A7-357B-48D9-8FD0-468FF83B3FC8}" type="parTrans" cxnId="{C44CBB60-4294-4583-8374-A85E8F6A605F}">
      <dgm:prSet/>
      <dgm:spPr/>
      <dgm:t>
        <a:bodyPr/>
        <a:lstStyle/>
        <a:p>
          <a:endParaRPr lang="en-US"/>
        </a:p>
      </dgm:t>
    </dgm:pt>
    <dgm:pt modelId="{46381853-D42E-4466-A4A6-AE6B990D9401}" type="sibTrans" cxnId="{C44CBB60-4294-4583-8374-A85E8F6A605F}">
      <dgm:prSet/>
      <dgm:spPr/>
      <dgm:t>
        <a:bodyPr/>
        <a:lstStyle/>
        <a:p>
          <a:endParaRPr lang="en-US"/>
        </a:p>
      </dgm:t>
    </dgm:pt>
    <dgm:pt modelId="{34F0BE4C-DA55-44E9-8FF4-7C7E58E79571}">
      <dgm:prSet phldrT="[Text]"/>
      <dgm:spPr/>
      <dgm:t>
        <a:bodyPr/>
        <a:lstStyle/>
        <a:p>
          <a:r>
            <a:rPr lang="en-US" dirty="0" smtClean="0"/>
            <a:t>Generate Parser</a:t>
          </a:r>
          <a:endParaRPr lang="en-US" dirty="0"/>
        </a:p>
      </dgm:t>
    </dgm:pt>
    <dgm:pt modelId="{518A1704-35DA-437B-9051-C6B61FD0043F}" type="sibTrans" cxnId="{176458ED-776B-4EB7-8D78-8962795BC4B2}">
      <dgm:prSet/>
      <dgm:spPr/>
      <dgm:t>
        <a:bodyPr/>
        <a:lstStyle/>
        <a:p>
          <a:endParaRPr lang="en-US"/>
        </a:p>
      </dgm:t>
    </dgm:pt>
    <dgm:pt modelId="{8848C527-B8D0-47C7-AA5E-F9CA8BF702F7}" type="parTrans" cxnId="{176458ED-776B-4EB7-8D78-8962795BC4B2}">
      <dgm:prSet/>
      <dgm:spPr/>
      <dgm:t>
        <a:bodyPr/>
        <a:lstStyle/>
        <a:p>
          <a:endParaRPr lang="en-US"/>
        </a:p>
      </dgm:t>
    </dgm:pt>
    <dgm:pt modelId="{84C3B5DB-7232-495A-9DB1-5EF61C07E421}" type="pres">
      <dgm:prSet presAssocID="{703CC891-EDAD-4C95-8B8B-50FE3D756C2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CB7820F-2E37-4472-95A1-C39FB9EF2F58}" type="pres">
      <dgm:prSet presAssocID="{8F4EBC41-8066-4AC4-A789-63367F1EB1B2}" presName="composite" presStyleCnt="0"/>
      <dgm:spPr/>
    </dgm:pt>
    <dgm:pt modelId="{357F723E-F90B-4324-A488-07724A1C9878}" type="pres">
      <dgm:prSet presAssocID="{8F4EBC41-8066-4AC4-A789-63367F1EB1B2}" presName="bentUpArrow1" presStyleLbl="alignImgPlace1" presStyleIdx="0" presStyleCnt="2"/>
      <dgm:spPr/>
    </dgm:pt>
    <dgm:pt modelId="{0B0601EB-94B1-4E03-886D-9C18A375A8BA}" type="pres">
      <dgm:prSet presAssocID="{8F4EBC41-8066-4AC4-A789-63367F1EB1B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197C0-DA0F-4FAF-A049-4F7B7CFE43FD}" type="pres">
      <dgm:prSet presAssocID="{8F4EBC41-8066-4AC4-A789-63367F1EB1B2}" presName="ChildText" presStyleLbl="revTx" presStyleIdx="0" presStyleCnt="2" custFlipHor="1" custScaleX="52729" custScaleY="9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9D99-A6E5-4E5D-BD1F-F32A33C765CA}" type="pres">
      <dgm:prSet presAssocID="{C24574DF-24EF-41A1-B965-F83547CC2B1B}" presName="sibTrans" presStyleCnt="0"/>
      <dgm:spPr/>
    </dgm:pt>
    <dgm:pt modelId="{C4CA0A86-2741-47DE-9812-4FA58A9030E5}" type="pres">
      <dgm:prSet presAssocID="{34F0BE4C-DA55-44E9-8FF4-7C7E58E79571}" presName="composite" presStyleCnt="0"/>
      <dgm:spPr/>
    </dgm:pt>
    <dgm:pt modelId="{C219B423-8028-4867-A2BF-B66500F27F4C}" type="pres">
      <dgm:prSet presAssocID="{34F0BE4C-DA55-44E9-8FF4-7C7E58E79571}" presName="bentUpArrow1" presStyleLbl="alignImgPlace1" presStyleIdx="1" presStyleCnt="2"/>
      <dgm:spPr/>
    </dgm:pt>
    <dgm:pt modelId="{AEC4E2FF-A8DC-490D-A71C-8E90AB1E53A8}" type="pres">
      <dgm:prSet presAssocID="{34F0BE4C-DA55-44E9-8FF4-7C7E58E7957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BAF28-1233-4738-B815-1F57D7AD827F}" type="pres">
      <dgm:prSet presAssocID="{34F0BE4C-DA55-44E9-8FF4-7C7E58E79571}" presName="ChildText" presStyleLbl="revTx" presStyleIdx="1" presStyleCnt="2" custFlipHor="1" custScaleX="14726" custScaleY="116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6495D-758C-45C6-9BC4-B06D09B043ED}" type="pres">
      <dgm:prSet presAssocID="{518A1704-35DA-437B-9051-C6B61FD0043F}" presName="sibTrans" presStyleCnt="0"/>
      <dgm:spPr/>
    </dgm:pt>
    <dgm:pt modelId="{25039C46-2C50-4D6B-BD39-82B883BA48D6}" type="pres">
      <dgm:prSet presAssocID="{0C354C99-671C-4B16-ACDA-AD2D380B213A}" presName="composite" presStyleCnt="0"/>
      <dgm:spPr/>
    </dgm:pt>
    <dgm:pt modelId="{79123B63-4C6F-4BCD-92BE-40BDD50DB0B1}" type="pres">
      <dgm:prSet presAssocID="{0C354C99-671C-4B16-ACDA-AD2D380B213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458ED-776B-4EB7-8D78-8962795BC4B2}" srcId="{703CC891-EDAD-4C95-8B8B-50FE3D756C2A}" destId="{34F0BE4C-DA55-44E9-8FF4-7C7E58E79571}" srcOrd="1" destOrd="0" parTransId="{8848C527-B8D0-47C7-AA5E-F9CA8BF702F7}" sibTransId="{518A1704-35DA-437B-9051-C6B61FD0043F}"/>
    <dgm:cxn modelId="{BDCEDB74-DED7-4152-8DCB-AC9220F38D47}" type="presOf" srcId="{34F0BE4C-DA55-44E9-8FF4-7C7E58E79571}" destId="{AEC4E2FF-A8DC-490D-A71C-8E90AB1E53A8}" srcOrd="0" destOrd="0" presId="urn:microsoft.com/office/officeart/2005/8/layout/StepDownProcess"/>
    <dgm:cxn modelId="{3A6A23EA-0284-4A40-9111-3EB564A80E36}" type="presOf" srcId="{0C354C99-671C-4B16-ACDA-AD2D380B213A}" destId="{79123B63-4C6F-4BCD-92BE-40BDD50DB0B1}" srcOrd="0" destOrd="0" presId="urn:microsoft.com/office/officeart/2005/8/layout/StepDownProcess"/>
    <dgm:cxn modelId="{EED718EF-A408-4FE6-9A69-CD8299EC0D73}" srcId="{703CC891-EDAD-4C95-8B8B-50FE3D756C2A}" destId="{8F4EBC41-8066-4AC4-A789-63367F1EB1B2}" srcOrd="0" destOrd="0" parTransId="{6B7C7C95-08F3-4CB2-86EC-9309D0A74547}" sibTransId="{C24574DF-24EF-41A1-B965-F83547CC2B1B}"/>
    <dgm:cxn modelId="{6B9E7122-C54A-41A3-A238-FA7034656803}" type="presOf" srcId="{703CC891-EDAD-4C95-8B8B-50FE3D756C2A}" destId="{84C3B5DB-7232-495A-9DB1-5EF61C07E421}" srcOrd="0" destOrd="0" presId="urn:microsoft.com/office/officeart/2005/8/layout/StepDownProcess"/>
    <dgm:cxn modelId="{C44CBB60-4294-4583-8374-A85E8F6A605F}" srcId="{703CC891-EDAD-4C95-8B8B-50FE3D756C2A}" destId="{0C354C99-671C-4B16-ACDA-AD2D380B213A}" srcOrd="2" destOrd="0" parTransId="{489B31A7-357B-48D9-8FD0-468FF83B3FC8}" sibTransId="{46381853-D42E-4466-A4A6-AE6B990D9401}"/>
    <dgm:cxn modelId="{72170BD7-DD77-48B9-9D18-7AE71B18DD2B}" type="presOf" srcId="{8F4EBC41-8066-4AC4-A789-63367F1EB1B2}" destId="{0B0601EB-94B1-4E03-886D-9C18A375A8BA}" srcOrd="0" destOrd="0" presId="urn:microsoft.com/office/officeart/2005/8/layout/StepDownProcess"/>
    <dgm:cxn modelId="{6E7464EA-057E-4D3A-A360-4503B50AF248}" type="presParOf" srcId="{84C3B5DB-7232-495A-9DB1-5EF61C07E421}" destId="{3CB7820F-2E37-4472-95A1-C39FB9EF2F58}" srcOrd="0" destOrd="0" presId="urn:microsoft.com/office/officeart/2005/8/layout/StepDownProcess"/>
    <dgm:cxn modelId="{7A3175FD-0925-462E-9210-7CF4400A06FE}" type="presParOf" srcId="{3CB7820F-2E37-4472-95A1-C39FB9EF2F58}" destId="{357F723E-F90B-4324-A488-07724A1C9878}" srcOrd="0" destOrd="0" presId="urn:microsoft.com/office/officeart/2005/8/layout/StepDownProcess"/>
    <dgm:cxn modelId="{0C86CB49-93BE-46CF-8481-FCDDD6A9C481}" type="presParOf" srcId="{3CB7820F-2E37-4472-95A1-C39FB9EF2F58}" destId="{0B0601EB-94B1-4E03-886D-9C18A375A8BA}" srcOrd="1" destOrd="0" presId="urn:microsoft.com/office/officeart/2005/8/layout/StepDownProcess"/>
    <dgm:cxn modelId="{B4CCA438-FCF3-450C-8AE8-9DD08F790F72}" type="presParOf" srcId="{3CB7820F-2E37-4472-95A1-C39FB9EF2F58}" destId="{6B1197C0-DA0F-4FAF-A049-4F7B7CFE43FD}" srcOrd="2" destOrd="0" presId="urn:microsoft.com/office/officeart/2005/8/layout/StepDownProcess"/>
    <dgm:cxn modelId="{440624B3-0B33-4E71-9AF4-AF443093853E}" type="presParOf" srcId="{84C3B5DB-7232-495A-9DB1-5EF61C07E421}" destId="{F43D9D99-A6E5-4E5D-BD1F-F32A33C765CA}" srcOrd="1" destOrd="0" presId="urn:microsoft.com/office/officeart/2005/8/layout/StepDownProcess"/>
    <dgm:cxn modelId="{E5FB4CD0-91CA-408F-B0B1-2335C263AE39}" type="presParOf" srcId="{84C3B5DB-7232-495A-9DB1-5EF61C07E421}" destId="{C4CA0A86-2741-47DE-9812-4FA58A9030E5}" srcOrd="2" destOrd="0" presId="urn:microsoft.com/office/officeart/2005/8/layout/StepDownProcess"/>
    <dgm:cxn modelId="{88DC4B93-853A-4BA7-A047-BDEE7DA2EFA3}" type="presParOf" srcId="{C4CA0A86-2741-47DE-9812-4FA58A9030E5}" destId="{C219B423-8028-4867-A2BF-B66500F27F4C}" srcOrd="0" destOrd="0" presId="urn:microsoft.com/office/officeart/2005/8/layout/StepDownProcess"/>
    <dgm:cxn modelId="{1560E431-0D97-49E5-AA6E-821DCD6FC35B}" type="presParOf" srcId="{C4CA0A86-2741-47DE-9812-4FA58A9030E5}" destId="{AEC4E2FF-A8DC-490D-A71C-8E90AB1E53A8}" srcOrd="1" destOrd="0" presId="urn:microsoft.com/office/officeart/2005/8/layout/StepDownProcess"/>
    <dgm:cxn modelId="{6BADEF50-A494-4732-BC79-75C01F5C37F0}" type="presParOf" srcId="{C4CA0A86-2741-47DE-9812-4FA58A9030E5}" destId="{F11BAF28-1233-4738-B815-1F57D7AD827F}" srcOrd="2" destOrd="0" presId="urn:microsoft.com/office/officeart/2005/8/layout/StepDownProcess"/>
    <dgm:cxn modelId="{BE217852-C9AD-46B1-8EB2-E61E5984831C}" type="presParOf" srcId="{84C3B5DB-7232-495A-9DB1-5EF61C07E421}" destId="{3B46495D-758C-45C6-9BC4-B06D09B043ED}" srcOrd="3" destOrd="0" presId="urn:microsoft.com/office/officeart/2005/8/layout/StepDownProcess"/>
    <dgm:cxn modelId="{1FE4C571-6F42-468E-9CC9-7E73BB0BFE90}" type="presParOf" srcId="{84C3B5DB-7232-495A-9DB1-5EF61C07E421}" destId="{25039C46-2C50-4D6B-BD39-82B883BA48D6}" srcOrd="4" destOrd="0" presId="urn:microsoft.com/office/officeart/2005/8/layout/StepDownProcess"/>
    <dgm:cxn modelId="{1C6A4808-3676-4F2C-8254-FBCDEEB496C4}" type="presParOf" srcId="{25039C46-2C50-4D6B-BD39-82B883BA48D6}" destId="{79123B63-4C6F-4BCD-92BE-40BDD50DB0B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81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07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1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0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0EC55-5BFA-42F4-9BBC-E843544621C0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0550-5D2C-4D74-8A71-F15F1D52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7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		Welcome to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PRIASHEEM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Grammar(CFG)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4300" cy="419548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 formal language theory, a context-free grammar is a certain type of formal grammar: a set of production rules that describes all possible strings in a given formal language.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61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59" y="0"/>
            <a:ext cx="7055380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PRIASHEEM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59" y="1310185"/>
            <a:ext cx="8964090" cy="5562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grammar </a:t>
            </a:r>
            <a:r>
              <a:rPr lang="en-US" sz="2600" dirty="0" err="1"/>
              <a:t>Priasheem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600" dirty="0"/>
              <a:t>begin </a:t>
            </a:r>
          </a:p>
          <a:p>
            <a:pPr marL="0" indent="0">
              <a:buNone/>
            </a:pPr>
            <a:r>
              <a:rPr lang="en-US" dirty="0"/>
              <a:t>	: (start NEWLINE)*;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600" dirty="0"/>
              <a:t>start</a:t>
            </a:r>
          </a:p>
          <a:p>
            <a:pPr marL="0" indent="0">
              <a:buNone/>
            </a:pPr>
            <a:r>
              <a:rPr lang="en-US" dirty="0"/>
              <a:t>    : </a:t>
            </a:r>
            <a:r>
              <a:rPr lang="en-US" dirty="0" err="1"/>
              <a:t>operational_input</a:t>
            </a:r>
            <a:r>
              <a:rPr lang="en-US" dirty="0"/>
              <a:t> specification quality</a:t>
            </a:r>
          </a:p>
          <a:p>
            <a:pPr marL="0" indent="0">
              <a:buNone/>
            </a:pPr>
            <a:r>
              <a:rPr lang="en-US" dirty="0"/>
              <a:t>    | and </a:t>
            </a:r>
            <a:r>
              <a:rPr lang="en-US" dirty="0" err="1"/>
              <a:t>operational_input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 </a:t>
            </a:r>
            <a:r>
              <a:rPr lang="en-US" dirty="0" err="1"/>
              <a:t>start_of_property</a:t>
            </a:r>
            <a:r>
              <a:rPr lang="en-US" dirty="0"/>
              <a:t> </a:t>
            </a:r>
            <a:r>
              <a:rPr lang="en-US" dirty="0" err="1"/>
              <a:t>operational_input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 and </a:t>
            </a:r>
            <a:r>
              <a:rPr lang="en-US" dirty="0" err="1"/>
              <a:t>operational_input</a:t>
            </a:r>
            <a:r>
              <a:rPr lang="en-US" dirty="0"/>
              <a:t> </a:t>
            </a:r>
            <a:r>
              <a:rPr lang="en-US" dirty="0" err="1"/>
              <a:t>end_of_property</a:t>
            </a:r>
            <a:r>
              <a:rPr lang="en-US" dirty="0"/>
              <a:t> specification quality</a:t>
            </a:r>
          </a:p>
          <a:p>
            <a:pPr marL="0" indent="0">
              <a:buNone/>
            </a:pPr>
            <a:r>
              <a:rPr lang="en-US" dirty="0"/>
              <a:t>    | </a:t>
            </a:r>
            <a:r>
              <a:rPr lang="en-US" dirty="0" err="1"/>
              <a:t>operational_input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 </a:t>
            </a:r>
            <a:r>
              <a:rPr lang="en-US" dirty="0" err="1"/>
              <a:t>not_specified</a:t>
            </a:r>
            <a:r>
              <a:rPr lang="en-US" dirty="0"/>
              <a:t> start</a:t>
            </a:r>
          </a:p>
          <a:p>
            <a:pPr marL="0" indent="0">
              <a:buNone/>
            </a:pPr>
            <a:r>
              <a:rPr lang="en-US" dirty="0"/>
              <a:t>    | quality specification </a:t>
            </a:r>
            <a:r>
              <a:rPr lang="en-US" dirty="0" err="1"/>
              <a:t>operational_input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 </a:t>
            </a:r>
            <a:r>
              <a:rPr lang="en-US" dirty="0" err="1"/>
              <a:t>not_specified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 </a:t>
            </a:r>
            <a:r>
              <a:rPr lang="en-US" dirty="0" smtClean="0"/>
              <a:t>quality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6" y="152400"/>
            <a:ext cx="9133764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operational_input</a:t>
            </a:r>
            <a:r>
              <a:rPr lang="en-US" sz="2400" dirty="0" smtClean="0"/>
              <a:t>	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insect | animal </a:t>
            </a:r>
            <a:r>
              <a:rPr lang="en-US" dirty="0"/>
              <a:t>| </a:t>
            </a:r>
            <a:r>
              <a:rPr lang="en-US" dirty="0" smtClean="0"/>
              <a:t>object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Insect	: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'ant' </a:t>
            </a:r>
            <a:r>
              <a:rPr lang="en-US" dirty="0"/>
              <a:t>| 'bee</a:t>
            </a:r>
            <a:r>
              <a:rPr lang="en-US" dirty="0" smtClean="0"/>
              <a:t>' </a:t>
            </a:r>
            <a:r>
              <a:rPr lang="en-US" dirty="0"/>
              <a:t>| 'mosquito</a:t>
            </a:r>
            <a:r>
              <a:rPr lang="en-US" dirty="0" smtClean="0"/>
              <a:t>' </a:t>
            </a:r>
            <a:r>
              <a:rPr lang="en-US" dirty="0"/>
              <a:t>| 'butterfly</a:t>
            </a:r>
            <a:r>
              <a:rPr lang="en-US" dirty="0" smtClean="0"/>
              <a:t>'| </a:t>
            </a:r>
            <a:r>
              <a:rPr lang="en-US" dirty="0"/>
              <a:t>'may fly</a:t>
            </a:r>
            <a:r>
              <a:rPr lang="en-US" dirty="0" smtClean="0"/>
              <a:t>'| </a:t>
            </a:r>
            <a:r>
              <a:rPr lang="en-US" dirty="0"/>
              <a:t>'beetle</a:t>
            </a:r>
            <a:r>
              <a:rPr lang="en-US" dirty="0" smtClean="0"/>
              <a:t>'  </a:t>
            </a:r>
            <a:r>
              <a:rPr lang="en-US" dirty="0"/>
              <a:t>| 'fly</a:t>
            </a:r>
            <a:r>
              <a:rPr lang="en-US" dirty="0" smtClean="0"/>
              <a:t>' </a:t>
            </a:r>
            <a:r>
              <a:rPr lang="en-US" dirty="0"/>
              <a:t>| 'grasshopper</a:t>
            </a:r>
            <a:r>
              <a:rPr lang="en-US" dirty="0" smtClean="0"/>
              <a:t>'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animal    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	'cat' </a:t>
            </a:r>
            <a:r>
              <a:rPr lang="en-US" dirty="0"/>
              <a:t>| 'human</a:t>
            </a:r>
            <a:r>
              <a:rPr lang="en-US" dirty="0" smtClean="0"/>
              <a:t>'  </a:t>
            </a:r>
            <a:r>
              <a:rPr lang="en-US" dirty="0"/>
              <a:t>| 'cow</a:t>
            </a:r>
            <a:r>
              <a:rPr lang="en-US" dirty="0" smtClean="0"/>
              <a:t>'  </a:t>
            </a:r>
            <a:r>
              <a:rPr lang="en-US" dirty="0"/>
              <a:t>| 'monkey</a:t>
            </a:r>
            <a:r>
              <a:rPr lang="en-US" dirty="0" smtClean="0"/>
              <a:t>'    </a:t>
            </a:r>
            <a:r>
              <a:rPr lang="en-US" dirty="0"/>
              <a:t>| 'crow</a:t>
            </a:r>
            <a:r>
              <a:rPr lang="en-US" dirty="0" smtClean="0"/>
              <a:t>'    </a:t>
            </a:r>
            <a:r>
              <a:rPr lang="en-US" dirty="0"/>
              <a:t>| 'goat</a:t>
            </a:r>
            <a:r>
              <a:rPr lang="en-US" dirty="0" smtClean="0"/>
              <a:t>'   </a:t>
            </a:r>
            <a:r>
              <a:rPr lang="en-US" dirty="0"/>
              <a:t>| 'dog</a:t>
            </a:r>
            <a:r>
              <a:rPr lang="en-US" dirty="0" smtClean="0"/>
              <a:t>'    </a:t>
            </a:r>
            <a:r>
              <a:rPr lang="en-US" dirty="0"/>
              <a:t>| 'buffalo</a:t>
            </a:r>
            <a:r>
              <a:rPr lang="en-US" dirty="0" smtClean="0"/>
              <a:t>'  </a:t>
            </a:r>
            <a:r>
              <a:rPr lang="en-US" dirty="0"/>
              <a:t>| 'tiger</a:t>
            </a:r>
            <a:r>
              <a:rPr lang="en-US" dirty="0" smtClean="0"/>
              <a:t>'  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Object	:</a:t>
            </a:r>
          </a:p>
          <a:p>
            <a:pPr marL="0" indent="0">
              <a:buNone/>
            </a:pPr>
            <a:r>
              <a:rPr lang="en-US" dirty="0" smtClean="0"/>
              <a:t> 	'car'    </a:t>
            </a:r>
            <a:r>
              <a:rPr lang="en-US" dirty="0"/>
              <a:t>| 'boat</a:t>
            </a:r>
            <a:r>
              <a:rPr lang="en-US" dirty="0" smtClean="0"/>
              <a:t>'  </a:t>
            </a:r>
            <a:r>
              <a:rPr lang="en-US" dirty="0"/>
              <a:t>| 'book</a:t>
            </a:r>
            <a:r>
              <a:rPr lang="en-US" dirty="0" smtClean="0"/>
              <a:t>'  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quality   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	quality </a:t>
            </a:r>
            <a:r>
              <a:rPr lang="en-US" dirty="0"/>
              <a:t>and </a:t>
            </a:r>
            <a:r>
              <a:rPr lang="en-US" dirty="0" smtClean="0"/>
              <a:t>quality | </a:t>
            </a:r>
            <a:r>
              <a:rPr lang="en-US" dirty="0"/>
              <a:t>quality color </a:t>
            </a:r>
            <a:r>
              <a:rPr lang="en-US" dirty="0" smtClean="0"/>
              <a:t>quality  </a:t>
            </a:r>
            <a:r>
              <a:rPr lang="en-US" dirty="0"/>
              <a:t>| </a:t>
            </a:r>
            <a:r>
              <a:rPr lang="en-US" dirty="0" smtClean="0"/>
              <a:t>color   </a:t>
            </a:r>
            <a:r>
              <a:rPr lang="en-US" dirty="0"/>
              <a:t>| quality size </a:t>
            </a:r>
            <a:r>
              <a:rPr lang="en-US" dirty="0" smtClean="0"/>
              <a:t>quality   	|</a:t>
            </a:r>
            <a:r>
              <a:rPr lang="en-US" dirty="0" err="1" smtClean="0"/>
              <a:t>not_specified</a:t>
            </a:r>
            <a:r>
              <a:rPr lang="en-US" dirty="0" smtClean="0"/>
              <a:t>  </a:t>
            </a:r>
            <a:r>
              <a:rPr lang="en-US" dirty="0"/>
              <a:t>| </a:t>
            </a:r>
            <a:r>
              <a:rPr lang="en-US" dirty="0" smtClean="0"/>
              <a:t>size  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1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1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specification   :</a:t>
            </a:r>
          </a:p>
          <a:p>
            <a:pPr marL="0" indent="0">
              <a:buNone/>
            </a:pPr>
            <a:r>
              <a:rPr lang="en-US" dirty="0" smtClean="0"/>
              <a:t> 	‘ &gt;&gt; '    </a:t>
            </a:r>
            <a:r>
              <a:rPr lang="en-US" dirty="0"/>
              <a:t>| </a:t>
            </a:r>
            <a:r>
              <a:rPr lang="en-US" dirty="0" smtClean="0"/>
              <a:t>‘ -&gt; ' 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start_of_property</a:t>
            </a:r>
            <a:r>
              <a:rPr lang="en-US" sz="2400" dirty="0" smtClean="0"/>
              <a:t>   </a:t>
            </a:r>
            <a:r>
              <a:rPr lang="en-US" sz="2400" dirty="0"/>
              <a:t>: </a:t>
            </a:r>
            <a:endParaRPr lang="en-US" sz="2400" dirty="0" smtClean="0"/>
          </a:p>
          <a:p>
            <a:pPr marL="457207" lvl="1" indent="0">
              <a:buNone/>
            </a:pPr>
            <a:r>
              <a:rPr lang="en-US" dirty="0" smtClean="0"/>
              <a:t>‘ ( ‘	;</a:t>
            </a:r>
          </a:p>
          <a:p>
            <a:pPr marL="45720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 smtClean="0"/>
              <a:t>end_of_property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	‘ ) ’	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and</a:t>
            </a:r>
            <a:r>
              <a:rPr lang="en-US" sz="2400" dirty="0"/>
              <a:t>	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'&amp;'    |   ‘ , ‘  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Size	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'big‘ | </a:t>
            </a:r>
            <a:r>
              <a:rPr lang="en-US" dirty="0"/>
              <a:t>'very </a:t>
            </a:r>
            <a:r>
              <a:rPr lang="en-US" dirty="0" smtClean="0"/>
              <a:t>big‘ | 'small‘ | </a:t>
            </a:r>
            <a:r>
              <a:rPr lang="en-US" dirty="0"/>
              <a:t>'very </a:t>
            </a:r>
            <a:r>
              <a:rPr lang="en-US" dirty="0" smtClean="0"/>
              <a:t>small‘ | </a:t>
            </a:r>
            <a:r>
              <a:rPr lang="en-US" dirty="0"/>
              <a:t>'tiny</a:t>
            </a:r>
            <a:r>
              <a:rPr lang="en-US" dirty="0" smtClean="0"/>
              <a:t>'| 'large‘ | 'medium‘ | </a:t>
            </a:r>
            <a:r>
              <a:rPr lang="en-US" dirty="0" err="1" smtClean="0"/>
              <a:t>start_of_property</a:t>
            </a:r>
            <a:r>
              <a:rPr lang="en-US" dirty="0" smtClean="0"/>
              <a:t> size | </a:t>
            </a:r>
            <a:r>
              <a:rPr lang="en-US" dirty="0"/>
              <a:t>size </a:t>
            </a:r>
            <a:r>
              <a:rPr lang="en-US" dirty="0" err="1" smtClean="0"/>
              <a:t>end_of_property</a:t>
            </a:r>
            <a:r>
              <a:rPr lang="en-US" dirty="0" smtClean="0"/>
              <a:t> | </a:t>
            </a:r>
            <a:r>
              <a:rPr lang="en-US" dirty="0"/>
              <a:t>size and </a:t>
            </a:r>
            <a:r>
              <a:rPr lang="en-US" dirty="0" smtClean="0"/>
              <a:t>size   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8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" y="609600"/>
            <a:ext cx="9144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color  :</a:t>
            </a:r>
          </a:p>
          <a:p>
            <a:pPr marL="0" indent="0">
              <a:buNone/>
            </a:pPr>
            <a:r>
              <a:rPr lang="en-US" dirty="0" smtClean="0"/>
              <a:t> 	'red' </a:t>
            </a:r>
            <a:r>
              <a:rPr lang="en-US" dirty="0"/>
              <a:t>| 'yellow</a:t>
            </a:r>
            <a:r>
              <a:rPr lang="en-US" dirty="0" smtClean="0"/>
              <a:t>'   </a:t>
            </a:r>
            <a:r>
              <a:rPr lang="en-US" dirty="0"/>
              <a:t>| 'green</a:t>
            </a:r>
            <a:r>
              <a:rPr lang="en-US" dirty="0" smtClean="0"/>
              <a:t>'   </a:t>
            </a:r>
            <a:r>
              <a:rPr lang="en-US" dirty="0"/>
              <a:t>| 'black</a:t>
            </a:r>
            <a:r>
              <a:rPr lang="en-US" dirty="0" smtClean="0"/>
              <a:t>'    </a:t>
            </a:r>
            <a:r>
              <a:rPr lang="en-US" dirty="0"/>
              <a:t>| 'blue</a:t>
            </a:r>
            <a:r>
              <a:rPr lang="en-US" dirty="0" smtClean="0"/>
              <a:t>'   </a:t>
            </a:r>
            <a:r>
              <a:rPr lang="en-US" dirty="0"/>
              <a:t>| 'green</a:t>
            </a:r>
            <a:r>
              <a:rPr lang="en-US" dirty="0" smtClean="0"/>
              <a:t>'   </a:t>
            </a:r>
            <a:r>
              <a:rPr lang="en-US" dirty="0"/>
              <a:t>| 'sky</a:t>
            </a:r>
            <a:r>
              <a:rPr lang="en-US" dirty="0" smtClean="0"/>
              <a:t>'    </a:t>
            </a:r>
            <a:r>
              <a:rPr lang="en-US" dirty="0"/>
              <a:t>| 'lemon</a:t>
            </a:r>
            <a:r>
              <a:rPr lang="en-US" dirty="0" smtClean="0"/>
              <a:t>'   </a:t>
            </a:r>
            <a:r>
              <a:rPr lang="en-US" dirty="0"/>
              <a:t>| </a:t>
            </a:r>
            <a:r>
              <a:rPr lang="en-US" dirty="0" smtClean="0"/>
              <a:t>	'orange'  </a:t>
            </a:r>
            <a:r>
              <a:rPr lang="en-US" dirty="0"/>
              <a:t>| 'pink</a:t>
            </a:r>
            <a:r>
              <a:rPr lang="en-US" dirty="0" smtClean="0"/>
              <a:t>'   </a:t>
            </a:r>
            <a:r>
              <a:rPr lang="en-US" dirty="0"/>
              <a:t>| 'grey</a:t>
            </a:r>
            <a:r>
              <a:rPr lang="en-US" dirty="0" smtClean="0"/>
              <a:t>'   </a:t>
            </a:r>
            <a:r>
              <a:rPr lang="en-US" dirty="0"/>
              <a:t>| 'brown</a:t>
            </a:r>
            <a:r>
              <a:rPr lang="en-US" dirty="0" smtClean="0"/>
              <a:t>'   </a:t>
            </a:r>
            <a:r>
              <a:rPr lang="en-US" dirty="0"/>
              <a:t>| 'rainbow</a:t>
            </a:r>
            <a:r>
              <a:rPr lang="en-US" dirty="0" smtClean="0"/>
              <a:t>'  </a:t>
            </a:r>
            <a:r>
              <a:rPr lang="en-US" dirty="0"/>
              <a:t>| 'white</a:t>
            </a:r>
            <a:r>
              <a:rPr lang="en-US" dirty="0" smtClean="0"/>
              <a:t>'  </a:t>
            </a:r>
            <a:r>
              <a:rPr lang="en-US" dirty="0"/>
              <a:t>| </a:t>
            </a:r>
            <a:r>
              <a:rPr lang="en-US" dirty="0" err="1"/>
              <a:t>start_of_property</a:t>
            </a:r>
            <a:r>
              <a:rPr lang="en-US" dirty="0"/>
              <a:t> </a:t>
            </a:r>
            <a:r>
              <a:rPr lang="en-US" dirty="0" smtClean="0"/>
              <a:t>	color </a:t>
            </a:r>
            <a:r>
              <a:rPr lang="en-US" dirty="0"/>
              <a:t>| color </a:t>
            </a:r>
            <a:r>
              <a:rPr lang="en-US" dirty="0" err="1" smtClean="0"/>
              <a:t>end_of_property</a:t>
            </a:r>
            <a:r>
              <a:rPr lang="en-US" dirty="0" smtClean="0"/>
              <a:t>   </a:t>
            </a:r>
            <a:r>
              <a:rPr lang="en-US" dirty="0"/>
              <a:t>| color and </a:t>
            </a:r>
            <a:r>
              <a:rPr lang="en-US" dirty="0" smtClean="0"/>
              <a:t>color  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not_specified</a:t>
            </a:r>
            <a:r>
              <a:rPr lang="en-US" sz="2400" dirty="0" smtClean="0"/>
              <a:t>  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'null‘	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NEWLINE  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[\r\n</a:t>
            </a:r>
            <a:r>
              <a:rPr lang="en-US" dirty="0" smtClean="0"/>
              <a:t>]+   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5600"/>
            <a:ext cx="8229600" cy="3733800"/>
          </a:xfrm>
        </p:spPr>
        <p:txBody>
          <a:bodyPr/>
          <a:lstStyle/>
          <a:p>
            <a:r>
              <a:rPr lang="en-US" sz="5400" dirty="0" smtClean="0"/>
              <a:t>Live Project Presentation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5401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9722380" cy="6705600"/>
          </a:xfrm>
        </p:spPr>
        <p:txBody>
          <a:bodyPr/>
          <a:lstStyle/>
          <a:p>
            <a:r>
              <a:rPr lang="en-US" dirty="0" smtClean="0"/>
              <a:t>						</a:t>
            </a:r>
            <a:r>
              <a:rPr lang="en-US" sz="5400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0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19400"/>
            <a:ext cx="7055380" cy="1400530"/>
          </a:xfrm>
        </p:spPr>
        <p:txBody>
          <a:bodyPr/>
          <a:lstStyle/>
          <a:p>
            <a:r>
              <a:rPr lang="en-US" sz="48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5758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1371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Presenting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229600" cy="441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Md. Ashfak Ragib					#2015-2-60-086</a:t>
            </a:r>
          </a:p>
          <a:p>
            <a:r>
              <a:rPr lang="en-US" sz="2800" dirty="0" smtClean="0"/>
              <a:t>Md. </a:t>
            </a:r>
            <a:r>
              <a:rPr lang="en-US" sz="2800" dirty="0" err="1" smtClean="0"/>
              <a:t>Jannatul</a:t>
            </a:r>
            <a:r>
              <a:rPr lang="en-US" sz="2800" dirty="0" smtClean="0"/>
              <a:t> </a:t>
            </a:r>
            <a:r>
              <a:rPr lang="en-US" sz="2800" dirty="0" err="1" smtClean="0"/>
              <a:t>Nayeem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	#2015-2-60-065</a:t>
            </a:r>
          </a:p>
          <a:p>
            <a:r>
              <a:rPr lang="en-US" sz="2800" dirty="0" err="1" smtClean="0"/>
              <a:t>Pritam</a:t>
            </a:r>
            <a:r>
              <a:rPr lang="en-US" sz="2800" dirty="0" smtClean="0"/>
              <a:t> Chowdhury				#2015-2-60-023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1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Compiler</a:t>
            </a:r>
          </a:p>
          <a:p>
            <a:r>
              <a:rPr lang="en-US" sz="2800" dirty="0" smtClean="0"/>
              <a:t>Parser</a:t>
            </a:r>
          </a:p>
          <a:p>
            <a:r>
              <a:rPr lang="en-US" sz="2800" dirty="0" smtClean="0"/>
              <a:t>ANTLR Tool</a:t>
            </a:r>
          </a:p>
          <a:p>
            <a:r>
              <a:rPr lang="en-US" sz="2800" dirty="0" smtClean="0"/>
              <a:t>Context Free </a:t>
            </a:r>
            <a:r>
              <a:rPr lang="en-US" sz="2800" dirty="0"/>
              <a:t>G</a:t>
            </a:r>
            <a:r>
              <a:rPr lang="en-US" sz="2800" dirty="0" smtClean="0"/>
              <a:t>rammar (CFG)</a:t>
            </a:r>
          </a:p>
          <a:p>
            <a:r>
              <a:rPr lang="en-US" sz="2800" dirty="0" smtClean="0"/>
              <a:t>Project PRIASHEEM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ompiler is a computer software that transforms computer code written in one programming language into another programming language. </a:t>
            </a: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6" y="152400"/>
            <a:ext cx="7055380" cy="1400530"/>
          </a:xfrm>
        </p:spPr>
        <p:txBody>
          <a:bodyPr/>
          <a:lstStyle/>
          <a:p>
            <a:r>
              <a:rPr lang="en-US" dirty="0" smtClean="0"/>
              <a:t>Phase of a Compiler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6" y="914400"/>
            <a:ext cx="8001000" cy="6019800"/>
          </a:xfrm>
        </p:spPr>
      </p:pic>
    </p:spTree>
    <p:extLst>
      <p:ext uri="{BB962C8B-B14F-4D97-AF65-F5344CB8AC3E}">
        <p14:creationId xmlns:p14="http://schemas.microsoft.com/office/powerpoint/2010/main" val="407877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0"/>
            <a:ext cx="7055380" cy="1400530"/>
          </a:xfrm>
        </p:spPr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74" y="1066800"/>
            <a:ext cx="8660026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Parser is a compiler component which invoked first three stages of a compiler phase.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Lexical Analysis</a:t>
            </a:r>
          </a:p>
          <a:p>
            <a:r>
              <a:rPr lang="en-US" sz="2400" dirty="0" smtClean="0"/>
              <a:t>Syntactic Analysis</a:t>
            </a:r>
          </a:p>
          <a:p>
            <a:r>
              <a:rPr lang="en-US" sz="2400" dirty="0" smtClean="0"/>
              <a:t>Semantic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5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135"/>
            <a:ext cx="7696199" cy="344499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ANTLR</a:t>
            </a:r>
            <a:r>
              <a:rPr lang="en-US" sz="2800" dirty="0"/>
              <a:t> (</a:t>
            </a:r>
            <a:r>
              <a:rPr lang="en-US" sz="2800" dirty="0" err="1" smtClean="0"/>
              <a:t>ANother</a:t>
            </a:r>
            <a:r>
              <a:rPr lang="en-US" sz="2800" dirty="0" smtClean="0"/>
              <a:t> Tool for Language Recognition) </a:t>
            </a:r>
            <a:r>
              <a:rPr lang="en-US" sz="2800" dirty="0"/>
              <a:t>is a powerful parser generator for reading, processing, executing, or translating structured text or binary files. It's widely used to build languages, tools, and frameworks. From a grammar, ANTLR generates a parser that can build and walk parse </a:t>
            </a:r>
            <a:r>
              <a:rPr lang="en-US" sz="2800" dirty="0" smtClean="0"/>
              <a:t>trees.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35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135"/>
            <a:ext cx="7620000" cy="3444997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From a formal language description called a grammar</a:t>
            </a:r>
            <a:r>
              <a:rPr lang="en-US" sz="2800" dirty="0" smtClean="0"/>
              <a:t>,  </a:t>
            </a:r>
            <a:r>
              <a:rPr lang="en-US" sz="2800" dirty="0"/>
              <a:t>ANTLR generates a parser for that language that can automatically build parse trees, which are data structures representing how a grammar matches the </a:t>
            </a:r>
            <a:r>
              <a:rPr lang="en-US" sz="2800" dirty="0" smtClean="0"/>
              <a:t>input. ANTLR also automatically generates tree walkers that  can be used to visit the nodes of those trees to execute code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0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Visualization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676599"/>
              </p:ext>
            </p:extLst>
          </p:nvPr>
        </p:nvGraphicFramePr>
        <p:xfrm>
          <a:off x="827088" y="2052638"/>
          <a:ext cx="67119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2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445</TotalTime>
  <Words>189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 3</vt:lpstr>
      <vt:lpstr>Ion</vt:lpstr>
      <vt:lpstr>  Welcome to    PRIASHEEM</vt:lpstr>
      <vt:lpstr>Presenting by:</vt:lpstr>
      <vt:lpstr>Overview</vt:lpstr>
      <vt:lpstr>Compiler </vt:lpstr>
      <vt:lpstr>Phase of a Compiler</vt:lpstr>
      <vt:lpstr>Parser</vt:lpstr>
      <vt:lpstr>About ANTLR</vt:lpstr>
      <vt:lpstr>ANTLR Mechanism</vt:lpstr>
      <vt:lpstr>Process Visualization</vt:lpstr>
      <vt:lpstr>Context Free Grammar(CFG)</vt:lpstr>
      <vt:lpstr>PRIASHEEM CFG</vt:lpstr>
      <vt:lpstr>PowerPoint Presentation</vt:lpstr>
      <vt:lpstr>PowerPoint Presentation</vt:lpstr>
      <vt:lpstr>PowerPoint Presentation</vt:lpstr>
      <vt:lpstr>Live Project Presentation</vt:lpstr>
      <vt:lpstr>      Thank You           </vt:lpstr>
      <vt:lpstr>Any 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Insect Analyzer</dc:title>
  <dc:creator>TULAN</dc:creator>
  <cp:lastModifiedBy>Ashfak Ragib</cp:lastModifiedBy>
  <cp:revision>28</cp:revision>
  <dcterms:created xsi:type="dcterms:W3CDTF">2018-04-06T12:50:42Z</dcterms:created>
  <dcterms:modified xsi:type="dcterms:W3CDTF">2018-04-07T20:52:36Z</dcterms:modified>
</cp:coreProperties>
</file>