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8f91659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58f91659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8f91659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58f91659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58f91659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58f91659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58f9165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58f9165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58f91659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58f91659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58f91659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58f91659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8f9165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8f9165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8f91659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58f91659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58f91659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58f9165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8f9165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58f9165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58f91659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58f91659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58f91659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58f91659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8f91659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58f91659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8f9165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8f9165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44350" y="376325"/>
            <a:ext cx="704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CSE425 Presentation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66">
                <a:latin typeface="Arial"/>
                <a:ea typeface="Arial"/>
                <a:cs typeface="Arial"/>
                <a:sym typeface="Arial"/>
              </a:rPr>
              <a:t>Custom Convolutional Neural Network Implementation and Comparative Analysis</a:t>
            </a:r>
            <a:endParaRPr b="1" sz="17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87025" y="3169150"/>
            <a:ext cx="53055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Muhammad Nayeem Mubasshirul Haque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ID:19101115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180925" y="51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output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7720" l="0" r="0" t="-7720"/>
          <a:stretch/>
        </p:blipFill>
        <p:spPr>
          <a:xfrm>
            <a:off x="0" y="364275"/>
            <a:ext cx="9144001" cy="44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 Configurations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types of layer configurations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Effects of layer configurations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Configuration summaries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change in convolutional layer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3832" l="0" r="0" t="7656"/>
          <a:stretch/>
        </p:blipFill>
        <p:spPr>
          <a:xfrm>
            <a:off x="0" y="1238525"/>
            <a:ext cx="9144001" cy="28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Model Complexity and Overfitting: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-Traditional CNNs with ReLU activation and moderate filter counts performed well on validation.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-ELU activation slightly improved training accuracy but showed poorer generalization, indicating potential overfitting.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Activation Functions Performance: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  -</a:t>
            </a:r>
            <a:r>
              <a:rPr lang="en" sz="4407"/>
              <a:t>ReLU demonstrated superior accuracy compared to ELU and Sigmoid activations.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  - Sigmoid activation struggled with convergence due to vanishing gradients.</a:t>
            </a:r>
            <a:endParaRPr sz="4407"/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07"/>
              <a:t>Convolutional Layer Configurations Impact: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     -Different configurations resulted in varying validation accuracies.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     -Smaller filter counts and lower strides favored better generalization.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                       -Larger strides led to decreased accuracy.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Exploration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Hyperparameter tuning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Transfer learning and ensembling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activation functions and configurations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Keys to enhanced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implementations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74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Choosing the dataset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Primary objectives of implementation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Performance characteristics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93525" y="1672225"/>
            <a:ext cx="70389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07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72"/>
              <a:t>CIFAR-10 Dataset (60,000 vibrant 32x32 color images) </a:t>
            </a:r>
            <a:endParaRPr sz="18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72"/>
          </a:p>
          <a:p>
            <a:pPr indent="-3207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72"/>
              <a:t>Pre-processing and model readiness</a:t>
            </a:r>
            <a:endParaRPr sz="187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72"/>
          </a:p>
          <a:p>
            <a:pPr indent="-3207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72"/>
              <a:t>Diverse object </a:t>
            </a:r>
            <a:r>
              <a:rPr lang="en" sz="1872"/>
              <a:t>categories</a:t>
            </a:r>
            <a:r>
              <a:rPr lang="en" sz="1872"/>
              <a:t> (10 specific categories featuring various objects) </a:t>
            </a:r>
            <a:endParaRPr sz="187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TensorFlow and Keras libraries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Sequential convolutional and pooling layers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Fully connected layers and softmax output layer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traditional CNN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Emphasis on convolutional and pooling layers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configuration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(Training accuracy and validation accuracy)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3603" l="0" r="0" t="18057"/>
          <a:stretch/>
        </p:blipFill>
        <p:spPr>
          <a:xfrm>
            <a:off x="990800" y="1540575"/>
            <a:ext cx="7525274" cy="2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functions used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Impact of activation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activation functions in some convolutional layers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output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4891" l="0" r="0" t="7134"/>
          <a:stretch/>
        </p:blipFill>
        <p:spPr>
          <a:xfrm>
            <a:off x="87425" y="1442500"/>
            <a:ext cx="9144001" cy="32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ELU output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-14012" l="1750" r="-1749" t="0"/>
          <a:stretch/>
        </p:blipFill>
        <p:spPr>
          <a:xfrm>
            <a:off x="116575" y="883602"/>
            <a:ext cx="9144001" cy="513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