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3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45D27B-9ED6-4655-BA84-D2F445D22D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My College life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E13453-19CA-4A4D-BB03-4EB938242E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036A5-6B61-41FD-894D-79DAE052C89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6E5AE-54F1-4B9D-A52D-A66A17EF20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Nayeem Ahmed batch 46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DC56BF-DA47-4EE2-9E6C-5ABDEE2DE9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8034D-1AF0-40A9-B322-A20E7C4BB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5434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My College life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0D4AD-5E11-42F2-AD31-2455B31113C1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Nayeem Ahmed batch 46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D917F-BB28-47ED-AAA2-D144B60D4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6928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628F-857D-41CD-ABC5-E465C899F122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/>
              <a:t>BUEDGE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60D7CF3-DA62-4A72-81FD-15B0E6DD789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91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2B7A-D95F-435E-A07D-9F87B5664B33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BUEDGE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7CF3-DA62-4A72-81FD-15B0E6DD789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843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2E6A-C6F6-4E7A-B436-605795DE484D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BUEDGE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7CF3-DA62-4A72-81FD-15B0E6DD789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714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9B89-1165-477C-BF2E-0E630B6C7F69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BUEDGE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7CF3-DA62-4A72-81FD-15B0E6DD789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068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5541-A256-4D6D-97D6-CD21B95490EC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BUEDGE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7CF3-DA62-4A72-81FD-15B0E6DD789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903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714-75AC-4E9D-9F12-C535BBA6CA3A}" type="datetime1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BUEDGE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7CF3-DA62-4A72-81FD-15B0E6DD789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40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5732-68CD-4AE2-BF94-91A41C5F09AC}" type="datetime1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BUEDGE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7CF3-DA62-4A72-81FD-15B0E6DD789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46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B83D0-B549-4062-91DE-BFA548D49C12}" type="datetime1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BUEDGE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7CF3-DA62-4A72-81FD-15B0E6DD789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128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6CA5-A9A6-4E58-8AE3-F7695BE05544}" type="datetime1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7CF3-DA62-4A72-81FD-15B0E6DD7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14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8D33-4980-4816-BD55-0A74DAE16162}" type="datetime1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BUEDGE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7CF3-DA62-4A72-81FD-15B0E6DD789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6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432C9F6-C153-4ACB-9E18-28F98E4F8BBD}" type="datetime1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BUEDGE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7CF3-DA62-4A72-81FD-15B0E6DD789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12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C92C1-C8C5-49F1-9869-21CCDE4A6790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BUEDGE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60D7CF3-DA62-4A72-81FD-15B0E6DD789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122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8DC7E-080B-49E4-9073-7EEFB12B1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759" y="802299"/>
            <a:ext cx="10972801" cy="82838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Annul Day of your college and perform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AEA746-BB2E-43B7-9FB3-69D3D59EE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4303060" cy="1711356"/>
          </a:xfrm>
        </p:spPr>
        <p:txBody>
          <a:bodyPr>
            <a:normAutofit/>
          </a:bodyPr>
          <a:lstStyle/>
          <a:p>
            <a:r>
              <a:rPr lang="en-US" b="1" dirty="0"/>
              <a:t>Date:</a:t>
            </a:r>
            <a:r>
              <a:rPr lang="en-US" dirty="0"/>
              <a:t> [Friday, December 6, 2024]</a:t>
            </a:r>
            <a:br>
              <a:rPr lang="en-US" dirty="0"/>
            </a:br>
            <a:r>
              <a:rPr lang="en-US" b="1" dirty="0"/>
              <a:t>Location:</a:t>
            </a:r>
            <a:r>
              <a:rPr lang="en-US" dirty="0"/>
              <a:t> [</a:t>
            </a:r>
            <a:r>
              <a:rPr lang="en-US" dirty="0" err="1"/>
              <a:t>BuCSE</a:t>
            </a:r>
            <a:r>
              <a:rPr lang="en-US" dirty="0"/>
              <a:t>]</a:t>
            </a:r>
            <a:br>
              <a:rPr lang="en-US" dirty="0"/>
            </a:br>
            <a:r>
              <a:rPr lang="en-US" b="1" dirty="0"/>
              <a:t>Your Name: Nayeem Ahmed Your Role:1-46-17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658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D5222-8E01-42BB-8F62-6BA0BB645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cap="none" dirty="0">
                <a:latin typeface="Arial" panose="020B0604020202020204" pitchFamily="34" charset="0"/>
              </a:rPr>
              <a:t>What is Annual Day?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740C8D-FDB0-4C66-94E7-F846CD07E7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1" y="1936283"/>
            <a:ext cx="5425440" cy="298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Annual Day of [University of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Barishal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] is a celebration of the year’s achievements, talent, and community spirit.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Significance: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time to reflect on our accomplishments, recognize outstanding individuals, and come together as one family.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 performances, award ceremonies, and cultural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13BC03-C192-470E-AC49-870D50926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721" y="1936283"/>
            <a:ext cx="4986516" cy="3306277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CACCA-56CF-4302-A1A5-FF4AEF224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BUEDGE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84D01-5783-490E-8198-8C1082F3A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7CF3-DA62-4A72-81FD-15B0E6DD78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47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9880CA9-0964-46D0-87BC-D44F9B75DD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056626"/>
            <a:ext cx="5345461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Cultural Programs: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Dance,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music,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drama, and other performances by students.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Awards and Recognitions: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altLang="en-US" sz="1600" dirty="0">
                <a:latin typeface="Arial" panose="020B0604020202020204" pitchFamily="34" charset="0"/>
              </a:rPr>
              <a:t>Academic awards,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sports achievements,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extra-curricular recognitions.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Guest Speakers: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Special address from distinguished alumni or guest speakers.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BE43A34-2307-49A0-8A5A-DC1774A34098}"/>
              </a:ext>
            </a:extLst>
          </p:cNvPr>
          <p:cNvSpPr txBox="1">
            <a:spLocks/>
          </p:cNvSpPr>
          <p:nvPr/>
        </p:nvSpPr>
        <p:spPr>
          <a:xfrm>
            <a:off x="1451578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cap="none" dirty="0">
                <a:latin typeface="Arial" panose="020B0604020202020204" pitchFamily="34" charset="0"/>
              </a:rPr>
              <a:t>The Annual Day of is a celebration Day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FCE11-663E-4420-90E5-76162D9DA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BUEDGE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E9F09-4840-4815-B321-ABFD47F1A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7CF3-DA62-4A72-81FD-15B0E6DD78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35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D6F1F-9EB5-4E55-8ED8-09F9F9397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Closing Remarks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C27AF3C-C8A4-4AD8-A19A-A78E9A250D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197233"/>
            <a:ext cx="7829581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Thanks to All: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heartfelt thanks to students,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 dirty="0">
                <a:latin typeface="Arial" panose="020B0604020202020204" pitchFamily="34" charset="0"/>
              </a:rPr>
              <a:t>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aculty, and organizers for making the Annual Day a success.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Looking Ahead: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look forward to even greater achievements and more memorable moments in the coming year.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33E73-C0F0-4112-B801-690EFB1D5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BUEDGE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F543C-5AC3-4066-8AF8-5BE991F9E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7CF3-DA62-4A72-81FD-15B0E6DD78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3662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</TotalTime>
  <Words>190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Gill Sans MT</vt:lpstr>
      <vt:lpstr>Wingdings</vt:lpstr>
      <vt:lpstr>Gallery</vt:lpstr>
      <vt:lpstr>Annul Day of your college and perform</vt:lpstr>
      <vt:lpstr>What is Annual Day?</vt:lpstr>
      <vt:lpstr>PowerPoint Presentation</vt:lpstr>
      <vt:lpstr>Closing Remarks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Annul Day of your college and perform</dc:title>
  <dc:creator>Networking-Lab</dc:creator>
  <cp:lastModifiedBy>Networking-Lab</cp:lastModifiedBy>
  <cp:revision>3</cp:revision>
  <dcterms:created xsi:type="dcterms:W3CDTF">2024-12-06T10:52:43Z</dcterms:created>
  <dcterms:modified xsi:type="dcterms:W3CDTF">2024-12-06T11:20:40Z</dcterms:modified>
</cp:coreProperties>
</file>