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3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2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6E75-65F1-4DD2-BD9C-679E9B86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40C73-AE90-402E-B207-FA5C9FBDF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7533-033A-4AB2-841B-C5FD6B85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8B33-3732-4C76-BB37-B77A8EAD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DB18-1297-48BF-BCE3-E6F324C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7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2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0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1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7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89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6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61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35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29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3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35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308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793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9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5185-8340-405B-BE05-7267B6A3DFF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ACE632-DA0D-41E0-9EC1-F6B4F24D27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2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7FED-C6EB-4AE0-A47E-27051A4F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Polio  Immunization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729FF-B364-4EBB-9231-06DD39129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17" y="2025233"/>
            <a:ext cx="5070104" cy="349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6B7CE-EAED-49DB-AA2D-D962BC15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" y="2003747"/>
            <a:ext cx="5280938" cy="3514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C7361-5C0E-42B2-B638-E1E3AFD499E0}"/>
              </a:ext>
            </a:extLst>
          </p:cNvPr>
          <p:cNvSpPr txBox="1"/>
          <p:nvPr/>
        </p:nvSpPr>
        <p:spPr>
          <a:xfrm>
            <a:off x="10500360" y="6858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1</a:t>
            </a:r>
            <a:r>
              <a:rPr lang="en-US" baseline="30000" dirty="0">
                <a:hlinkClick r:id="rId4" action="ppaction://hlinksldjump"/>
              </a:rPr>
              <a:t>st</a:t>
            </a:r>
            <a:r>
              <a:rPr lang="en-US" dirty="0">
                <a:hlinkClick r:id="rId4" action="ppaction://hlinksldjump"/>
              </a:rPr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9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B96D-2399-4A1F-8F4D-DF77CF9C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45324"/>
            <a:ext cx="9603275" cy="1049235"/>
          </a:xfrm>
        </p:spPr>
        <p:txBody>
          <a:bodyPr/>
          <a:lstStyle/>
          <a:p>
            <a:r>
              <a:rPr lang="en-US" dirty="0"/>
              <a:t>What is Polio?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3DEBD1-7A65-476E-88C4-5107B9F48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Poliomyelitis (Polio) is a viral disease that primarily affects children under 5 years 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 paralysis and can lead to death in severe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of cases are asymptomatic, but some result in lifelong disability.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Statistics: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Polio cases have decreased by over 99% since the 1980s due to immunization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ED0FE-E899-41E5-AC38-0C7F06FF49BE}"/>
              </a:ext>
            </a:extLst>
          </p:cNvPr>
          <p:cNvSpPr txBox="1"/>
          <p:nvPr/>
        </p:nvSpPr>
        <p:spPr>
          <a:xfrm>
            <a:off x="10144171" y="507475"/>
            <a:ext cx="119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2</a:t>
            </a:r>
            <a:r>
              <a:rPr lang="en-US" baseline="30000" dirty="0">
                <a:hlinkClick r:id="rId2" action="ppaction://hlinksldjump"/>
              </a:rPr>
              <a:t>nd</a:t>
            </a:r>
            <a:r>
              <a:rPr lang="en-US" dirty="0">
                <a:hlinkClick r:id="rId2" action="ppaction://hlinksldjump"/>
              </a:rPr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2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E27-8537-45F5-A6D1-2351736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to Eradication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CB388-D05F-42A5-9269-614A7F758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619439"/>
            <a:ext cx="6412261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Political instability, misinformation, and access issues delay vaccination in some regions.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regions still have active polio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Goals: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polio-free world through sustained vaccination efforts and public health awareness.</a:t>
            </a:r>
          </a:p>
        </p:txBody>
      </p:sp>
    </p:spTree>
    <p:extLst>
      <p:ext uri="{BB962C8B-B14F-4D97-AF65-F5344CB8AC3E}">
        <p14:creationId xmlns:p14="http://schemas.microsoft.com/office/powerpoint/2010/main" val="123124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8475-0479-4429-978A-89FCF5EA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Polio Transmission and Symptoms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6F4388-8DDC-4875-8AF8-30DB2E569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586877"/>
            <a:ext cx="90236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Polio spreads through contaminated food, water, and contact with infected individuals.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High-risk areas: Regions with poor sanitation and low vaccination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Symptoms: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Mild symptoms: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Fever, fatigue, headache, and vomiting.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 symptoms: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Paralysis in the legs, difficulty breathing (in severe cases).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C0619-404B-434E-A4F0-FFFE7E9EBDF6}"/>
              </a:ext>
            </a:extLst>
          </p:cNvPr>
          <p:cNvSpPr txBox="1"/>
          <p:nvPr/>
        </p:nvSpPr>
        <p:spPr>
          <a:xfrm>
            <a:off x="10110888" y="619853"/>
            <a:ext cx="125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3rd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3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24B8-B8DB-4021-81FC-1FE06497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Polio Immunization: Vaccines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97C315-32CE-4B35-BC2C-06C7A6B4A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786930"/>
            <a:ext cx="829425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Oral Polio Vaccine (OPV):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live, weakened virus given orally.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in mass vaccination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Inactivated Polio Vaccine (IPV):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killed virus injected into the body.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stronger protection but requires medical infrastructure for administration.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489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38A00C7-E88A-4882-AB99-D8E33C7CEC2B}" vid="{5EF92DC8-A7FC-4AB8-9020-610AD6616C90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231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Segoe UI</vt:lpstr>
      <vt:lpstr>Wingdings</vt:lpstr>
      <vt:lpstr>Theme1</vt:lpstr>
      <vt:lpstr>Gallery</vt:lpstr>
      <vt:lpstr>Polio  Immunization </vt:lpstr>
      <vt:lpstr>What is Polio?</vt:lpstr>
      <vt:lpstr>The Path to Eradication</vt:lpstr>
      <vt:lpstr>Polio Transmission and Symptoms</vt:lpstr>
      <vt:lpstr>Polio Immunization: Vaccines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Polio  Immunization </dc:title>
  <dc:creator>Networking-Lab</dc:creator>
  <cp:lastModifiedBy>Networking-Lab</cp:lastModifiedBy>
  <cp:revision>3</cp:revision>
  <dcterms:created xsi:type="dcterms:W3CDTF">2024-12-06T10:19:14Z</dcterms:created>
  <dcterms:modified xsi:type="dcterms:W3CDTF">2024-12-06T11:20:43Z</dcterms:modified>
</cp:coreProperties>
</file>