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Barlow Semi Condensed SemiBold" panose="00000706000000000000" pitchFamily="2" charset="0"/>
      <p:regular r:id="rId12"/>
      <p:bold r:id="rId13"/>
      <p:italic r:id="rId14"/>
      <p:boldItalic r:id="rId15"/>
    </p:embeddedFont>
    <p:embeddedFont>
      <p:font typeface="Fira Sans Condensed" panose="020B0503050000020004" pitchFamily="34" charset="0"/>
      <p:regular r:id="rId16"/>
      <p:bold r:id="rId17"/>
      <p:italic r:id="rId18"/>
      <p:boldItalic r:id="rId19"/>
    </p:embeddedFont>
    <p:embeddedFont>
      <p:font typeface="Fira Sans Condensed Medium" panose="020B0603050000020004" pitchFamily="34" charset="0"/>
      <p:regular r:id="rId20"/>
      <p:italic r:id="rId21"/>
    </p:embeddedFont>
    <p:embeddedFont>
      <p:font typeface="Khand" panose="020B0604020202020204" charset="0"/>
      <p:regular r:id="rId22"/>
      <p:bold r:id="rId23"/>
    </p:embeddedFont>
    <p:embeddedFont>
      <p:font typeface="Khand Light" panose="020B0604020202020204" charset="0"/>
      <p:regular r:id="rId24"/>
      <p:bold r:id="rId25"/>
    </p:embeddedFont>
    <p:embeddedFont>
      <p:font typeface="Khand Medium" panose="020B0604020202020204" charset="0"/>
      <p:regular r:id="rId26"/>
      <p:bold r:id="rId27"/>
    </p:embeddedFont>
    <p:embeddedFont>
      <p:font typeface="Khand SemiBold" panose="020B0604020202020204" charset="0"/>
      <p:regular r:id="rId28"/>
      <p:bold r:id="rId29"/>
    </p:embeddedFont>
    <p:embeddedFont>
      <p:font typeface="Marck Script" panose="020B0604020202020204" charset="0"/>
      <p:regular r:id="rId30"/>
    </p:embeddedFont>
    <p:embeddedFont>
      <p:font typeface="Permanent Marker"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eem rahman" userId="c0e6dfa7d5d4056b" providerId="LiveId" clId="{0FAC6333-220D-44E4-A7E1-C82A5F8B8B81}"/>
    <pc:docChg chg="modSld">
      <pc:chgData name="nayeem rahman" userId="c0e6dfa7d5d4056b" providerId="LiveId" clId="{0FAC6333-220D-44E4-A7E1-C82A5F8B8B81}" dt="2023-09-29T18:39:08.764" v="19" actId="1076"/>
      <pc:docMkLst>
        <pc:docMk/>
      </pc:docMkLst>
      <pc:sldChg chg="modSp mod">
        <pc:chgData name="nayeem rahman" userId="c0e6dfa7d5d4056b" providerId="LiveId" clId="{0FAC6333-220D-44E4-A7E1-C82A5F8B8B81}" dt="2023-09-29T18:39:08.764" v="19" actId="1076"/>
        <pc:sldMkLst>
          <pc:docMk/>
          <pc:sldMk cId="0" sldId="256"/>
        </pc:sldMkLst>
        <pc:spChg chg="mod">
          <ac:chgData name="nayeem rahman" userId="c0e6dfa7d5d4056b" providerId="LiveId" clId="{0FAC6333-220D-44E4-A7E1-C82A5F8B8B81}" dt="2023-09-29T18:39:08.764" v="19" actId="1076"/>
          <ac:spMkLst>
            <pc:docMk/>
            <pc:sldMk cId="0" sldId="256"/>
            <ac:spMk id="8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fe59ade5b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fe59ade5b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1ab2142e18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1ab2142e18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1ab2142e18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1ab2142e18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ab2142e18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ab2142e18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ab2142e187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1ab2142e18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ab2142e187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ab2142e18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1acc7c4b99b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1acc7c4b99b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4903129ab6_0_2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4903129ab6_0_2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02250" y="539500"/>
            <a:ext cx="4739700" cy="1560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80650" y="2220125"/>
            <a:ext cx="4382700" cy="312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1"/>
          <p:cNvSpPr txBox="1">
            <a:spLocks noGrp="1"/>
          </p:cNvSpPr>
          <p:nvPr>
            <p:ph type="title" hasCustomPrompt="1"/>
          </p:nvPr>
        </p:nvSpPr>
        <p:spPr>
          <a:xfrm>
            <a:off x="1322825" y="1663050"/>
            <a:ext cx="4142100" cy="10926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8000"/>
              <a:buNone/>
              <a:defRPr sz="8000">
                <a:solidFill>
                  <a:schemeClr val="accent6"/>
                </a:solidFill>
              </a:defRPr>
            </a:lvl1pPr>
            <a:lvl2pPr lvl="1" algn="ctr" rtl="0">
              <a:spcBef>
                <a:spcPts val="0"/>
              </a:spcBef>
              <a:spcAft>
                <a:spcPts val="0"/>
              </a:spcAft>
              <a:buClr>
                <a:schemeClr val="accent6"/>
              </a:buClr>
              <a:buSzPts val="8000"/>
              <a:buNone/>
              <a:defRPr sz="8000">
                <a:solidFill>
                  <a:schemeClr val="accent6"/>
                </a:solidFill>
              </a:defRPr>
            </a:lvl2pPr>
            <a:lvl3pPr lvl="2" algn="ctr" rtl="0">
              <a:spcBef>
                <a:spcPts val="0"/>
              </a:spcBef>
              <a:spcAft>
                <a:spcPts val="0"/>
              </a:spcAft>
              <a:buClr>
                <a:schemeClr val="accent6"/>
              </a:buClr>
              <a:buSzPts val="8000"/>
              <a:buNone/>
              <a:defRPr sz="8000">
                <a:solidFill>
                  <a:schemeClr val="accent6"/>
                </a:solidFill>
              </a:defRPr>
            </a:lvl3pPr>
            <a:lvl4pPr lvl="3" algn="ctr" rtl="0">
              <a:spcBef>
                <a:spcPts val="0"/>
              </a:spcBef>
              <a:spcAft>
                <a:spcPts val="0"/>
              </a:spcAft>
              <a:buClr>
                <a:schemeClr val="accent6"/>
              </a:buClr>
              <a:buSzPts val="8000"/>
              <a:buNone/>
              <a:defRPr sz="8000">
                <a:solidFill>
                  <a:schemeClr val="accent6"/>
                </a:solidFill>
              </a:defRPr>
            </a:lvl4pPr>
            <a:lvl5pPr lvl="4" algn="ctr" rtl="0">
              <a:spcBef>
                <a:spcPts val="0"/>
              </a:spcBef>
              <a:spcAft>
                <a:spcPts val="0"/>
              </a:spcAft>
              <a:buClr>
                <a:schemeClr val="accent6"/>
              </a:buClr>
              <a:buSzPts val="8000"/>
              <a:buNone/>
              <a:defRPr sz="8000">
                <a:solidFill>
                  <a:schemeClr val="accent6"/>
                </a:solidFill>
              </a:defRPr>
            </a:lvl5pPr>
            <a:lvl6pPr lvl="5" algn="ctr" rtl="0">
              <a:spcBef>
                <a:spcPts val="0"/>
              </a:spcBef>
              <a:spcAft>
                <a:spcPts val="0"/>
              </a:spcAft>
              <a:buClr>
                <a:schemeClr val="accent6"/>
              </a:buClr>
              <a:buSzPts val="8000"/>
              <a:buNone/>
              <a:defRPr sz="8000">
                <a:solidFill>
                  <a:schemeClr val="accent6"/>
                </a:solidFill>
              </a:defRPr>
            </a:lvl6pPr>
            <a:lvl7pPr lvl="6" algn="ctr" rtl="0">
              <a:spcBef>
                <a:spcPts val="0"/>
              </a:spcBef>
              <a:spcAft>
                <a:spcPts val="0"/>
              </a:spcAft>
              <a:buClr>
                <a:schemeClr val="accent6"/>
              </a:buClr>
              <a:buSzPts val="8000"/>
              <a:buNone/>
              <a:defRPr sz="8000">
                <a:solidFill>
                  <a:schemeClr val="accent6"/>
                </a:solidFill>
              </a:defRPr>
            </a:lvl7pPr>
            <a:lvl8pPr lvl="7" algn="ctr" rtl="0">
              <a:spcBef>
                <a:spcPts val="0"/>
              </a:spcBef>
              <a:spcAft>
                <a:spcPts val="0"/>
              </a:spcAft>
              <a:buClr>
                <a:schemeClr val="accent6"/>
              </a:buClr>
              <a:buSzPts val="8000"/>
              <a:buNone/>
              <a:defRPr sz="8000">
                <a:solidFill>
                  <a:schemeClr val="accent6"/>
                </a:solidFill>
              </a:defRPr>
            </a:lvl8pPr>
            <a:lvl9pPr lvl="8" algn="ctr" rtl="0">
              <a:spcBef>
                <a:spcPts val="0"/>
              </a:spcBef>
              <a:spcAft>
                <a:spcPts val="0"/>
              </a:spcAft>
              <a:buClr>
                <a:schemeClr val="accent6"/>
              </a:buClr>
              <a:buSzPts val="8000"/>
              <a:buNone/>
              <a:defRPr sz="8000">
                <a:solidFill>
                  <a:schemeClr val="accent6"/>
                </a:solidFill>
              </a:defRPr>
            </a:lvl9pPr>
          </a:lstStyle>
          <a:p>
            <a:r>
              <a:t>xx%</a:t>
            </a:r>
          </a:p>
        </p:txBody>
      </p:sp>
      <p:sp>
        <p:nvSpPr>
          <p:cNvPr id="91" name="Google Shape;91;p11"/>
          <p:cNvSpPr txBox="1">
            <a:spLocks noGrp="1"/>
          </p:cNvSpPr>
          <p:nvPr>
            <p:ph type="subTitle" idx="1"/>
          </p:nvPr>
        </p:nvSpPr>
        <p:spPr>
          <a:xfrm>
            <a:off x="1322825" y="2831850"/>
            <a:ext cx="4142100" cy="4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7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713225" y="445025"/>
            <a:ext cx="29043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Khand Medium"/>
              <a:buNone/>
              <a:defRPr>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95" name="Google Shape;95;p13"/>
          <p:cNvSpPr txBox="1">
            <a:spLocks noGrp="1"/>
          </p:cNvSpPr>
          <p:nvPr>
            <p:ph type="title" idx="2" hasCustomPrompt="1"/>
          </p:nvPr>
        </p:nvSpPr>
        <p:spPr>
          <a:xfrm>
            <a:off x="7415094" y="902950"/>
            <a:ext cx="619200" cy="491700"/>
          </a:xfrm>
          <a:prstGeom prst="rect">
            <a:avLst/>
          </a:pr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a:solidFill>
                  <a:schemeClr val="accent6"/>
                </a:solidFill>
              </a:defRPr>
            </a:lvl1pPr>
            <a:lvl2pPr lvl="1"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9pPr>
          </a:lstStyle>
          <a:p>
            <a:r>
              <a:t>xx%</a:t>
            </a:r>
          </a:p>
        </p:txBody>
      </p:sp>
      <p:sp>
        <p:nvSpPr>
          <p:cNvPr id="96" name="Google Shape;96;p13"/>
          <p:cNvSpPr txBox="1">
            <a:spLocks noGrp="1"/>
          </p:cNvSpPr>
          <p:nvPr>
            <p:ph type="subTitle" idx="1"/>
          </p:nvPr>
        </p:nvSpPr>
        <p:spPr>
          <a:xfrm>
            <a:off x="4437031" y="1075503"/>
            <a:ext cx="2524500" cy="464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3" hasCustomPrompt="1"/>
          </p:nvPr>
        </p:nvSpPr>
        <p:spPr>
          <a:xfrm>
            <a:off x="7417544" y="2074288"/>
            <a:ext cx="619200" cy="491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a:solidFill>
                  <a:schemeClr val="accent6"/>
                </a:solidFill>
              </a:defRPr>
            </a:lvl1pPr>
            <a:lvl2pPr lvl="1"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9pPr>
          </a:lstStyle>
          <a:p>
            <a:r>
              <a:t>xx%</a:t>
            </a:r>
          </a:p>
        </p:txBody>
      </p:sp>
      <p:sp>
        <p:nvSpPr>
          <p:cNvPr id="98" name="Google Shape;98;p13"/>
          <p:cNvSpPr txBox="1">
            <a:spLocks noGrp="1"/>
          </p:cNvSpPr>
          <p:nvPr>
            <p:ph type="subTitle" idx="4"/>
          </p:nvPr>
        </p:nvSpPr>
        <p:spPr>
          <a:xfrm>
            <a:off x="4437031" y="2246726"/>
            <a:ext cx="2524500" cy="464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7417394" y="3245625"/>
            <a:ext cx="619200" cy="4917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a:solidFill>
                  <a:schemeClr val="accent6"/>
                </a:solidFill>
              </a:defRPr>
            </a:lvl1pPr>
            <a:lvl2pPr lvl="1"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9pPr>
          </a:lstStyle>
          <a:p>
            <a:r>
              <a:t>xx%</a:t>
            </a:r>
          </a:p>
        </p:txBody>
      </p:sp>
      <p:sp>
        <p:nvSpPr>
          <p:cNvPr id="100" name="Google Shape;100;p13"/>
          <p:cNvSpPr txBox="1">
            <a:spLocks noGrp="1"/>
          </p:cNvSpPr>
          <p:nvPr>
            <p:ph type="subTitle" idx="6"/>
          </p:nvPr>
        </p:nvSpPr>
        <p:spPr>
          <a:xfrm>
            <a:off x="4437031" y="3417950"/>
            <a:ext cx="2524500" cy="464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7" hasCustomPrompt="1"/>
          </p:nvPr>
        </p:nvSpPr>
        <p:spPr>
          <a:xfrm>
            <a:off x="897955" y="3245625"/>
            <a:ext cx="619200" cy="4917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a:solidFill>
                  <a:schemeClr val="accent6"/>
                </a:solidFill>
              </a:defRPr>
            </a:lvl1pPr>
            <a:lvl2pPr lvl="1"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2pPr>
            <a:lvl3pPr lvl="2"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3pPr>
            <a:lvl4pPr lvl="3"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4pPr>
            <a:lvl5pPr lvl="4"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5pPr>
            <a:lvl6pPr lvl="5"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6pPr>
            <a:lvl7pPr lvl="6"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7pPr>
            <a:lvl8pPr lvl="7"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8pPr>
            <a:lvl9pPr lvl="8" rtl="0">
              <a:spcBef>
                <a:spcPts val="0"/>
              </a:spcBef>
              <a:spcAft>
                <a:spcPts val="0"/>
              </a:spcAft>
              <a:buClr>
                <a:schemeClr val="accent6"/>
              </a:buClr>
              <a:buSzPts val="3000"/>
              <a:buFont typeface="Barlow Semi Condensed SemiBold"/>
              <a:buNone/>
              <a:defRPr sz="3000">
                <a:solidFill>
                  <a:schemeClr val="accent6"/>
                </a:solidFill>
                <a:latin typeface="Barlow Semi Condensed SemiBold"/>
                <a:ea typeface="Barlow Semi Condensed SemiBold"/>
                <a:cs typeface="Barlow Semi Condensed SemiBold"/>
                <a:sym typeface="Barlow Semi Condensed SemiBold"/>
              </a:defRPr>
            </a:lvl9pPr>
          </a:lstStyle>
          <a:p>
            <a:r>
              <a:t>xx%</a:t>
            </a:r>
          </a:p>
        </p:txBody>
      </p:sp>
      <p:sp>
        <p:nvSpPr>
          <p:cNvPr id="102" name="Google Shape;102;p13"/>
          <p:cNvSpPr txBox="1">
            <a:spLocks noGrp="1"/>
          </p:cNvSpPr>
          <p:nvPr>
            <p:ph type="subTitle" idx="8"/>
          </p:nvPr>
        </p:nvSpPr>
        <p:spPr>
          <a:xfrm>
            <a:off x="1848801" y="3418106"/>
            <a:ext cx="2524500" cy="46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subTitle" idx="9"/>
          </p:nvPr>
        </p:nvSpPr>
        <p:spPr>
          <a:xfrm>
            <a:off x="4437031" y="758150"/>
            <a:ext cx="2524500" cy="444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Barlow Semi Condensed SemiBold"/>
              <a:buNone/>
              <a:defRPr sz="2200">
                <a:latin typeface="Barlow Semi Condensed SemiBold"/>
                <a:ea typeface="Barlow Semi Condensed SemiBold"/>
                <a:cs typeface="Barlow Semi Condensed SemiBold"/>
                <a:sym typeface="Barlow Semi Condensed SemiBold"/>
              </a:defRPr>
            </a:lvl1pPr>
            <a:lvl2pPr lvl="1"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2pPr>
            <a:lvl3pPr lvl="2"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3pPr>
            <a:lvl4pPr lvl="3"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4pPr>
            <a:lvl5pPr lvl="4"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5pPr>
            <a:lvl6pPr lvl="5"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6pPr>
            <a:lvl7pPr lvl="6"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7pPr>
            <a:lvl8pPr lvl="7"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8pPr>
            <a:lvl9pPr lvl="8"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9pPr>
          </a:lstStyle>
          <a:p>
            <a:endParaRPr/>
          </a:p>
        </p:txBody>
      </p:sp>
      <p:sp>
        <p:nvSpPr>
          <p:cNvPr id="104" name="Google Shape;104;p13"/>
          <p:cNvSpPr txBox="1">
            <a:spLocks noGrp="1"/>
          </p:cNvSpPr>
          <p:nvPr>
            <p:ph type="subTitle" idx="13"/>
          </p:nvPr>
        </p:nvSpPr>
        <p:spPr>
          <a:xfrm>
            <a:off x="4437031" y="1929327"/>
            <a:ext cx="2524500" cy="444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Barlow Semi Condensed SemiBold"/>
              <a:buNone/>
              <a:defRPr sz="2200">
                <a:latin typeface="Barlow Semi Condensed SemiBold"/>
                <a:ea typeface="Barlow Semi Condensed SemiBold"/>
                <a:cs typeface="Barlow Semi Condensed SemiBold"/>
                <a:sym typeface="Barlow Semi Condensed SemiBold"/>
              </a:defRPr>
            </a:lvl1pPr>
            <a:lvl2pPr lvl="1"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2pPr>
            <a:lvl3pPr lvl="2"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3pPr>
            <a:lvl4pPr lvl="3"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4pPr>
            <a:lvl5pPr lvl="4"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5pPr>
            <a:lvl6pPr lvl="5"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6pPr>
            <a:lvl7pPr lvl="6"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7pPr>
            <a:lvl8pPr lvl="7"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8pPr>
            <a:lvl9pPr lvl="8"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9pPr>
          </a:lstStyle>
          <a:p>
            <a:endParaRPr/>
          </a:p>
        </p:txBody>
      </p:sp>
      <p:sp>
        <p:nvSpPr>
          <p:cNvPr id="105" name="Google Shape;105;p13"/>
          <p:cNvSpPr txBox="1">
            <a:spLocks noGrp="1"/>
          </p:cNvSpPr>
          <p:nvPr>
            <p:ph type="subTitle" idx="14"/>
          </p:nvPr>
        </p:nvSpPr>
        <p:spPr>
          <a:xfrm>
            <a:off x="4437031" y="3100504"/>
            <a:ext cx="2524500" cy="444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Barlow Semi Condensed SemiBold"/>
              <a:buNone/>
              <a:defRPr sz="2200">
                <a:latin typeface="Barlow Semi Condensed SemiBold"/>
                <a:ea typeface="Barlow Semi Condensed SemiBold"/>
                <a:cs typeface="Barlow Semi Condensed SemiBold"/>
                <a:sym typeface="Barlow Semi Condensed SemiBold"/>
              </a:defRPr>
            </a:lvl1pPr>
            <a:lvl2pPr lvl="1"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2pPr>
            <a:lvl3pPr lvl="2"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3pPr>
            <a:lvl4pPr lvl="3"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4pPr>
            <a:lvl5pPr lvl="4"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5pPr>
            <a:lvl6pPr lvl="5"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6pPr>
            <a:lvl7pPr lvl="6"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7pPr>
            <a:lvl8pPr lvl="7"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8pPr>
            <a:lvl9pPr lvl="8"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9pPr>
          </a:lstStyle>
          <a:p>
            <a:endParaRPr/>
          </a:p>
        </p:txBody>
      </p:sp>
      <p:sp>
        <p:nvSpPr>
          <p:cNvPr id="106" name="Google Shape;106;p13"/>
          <p:cNvSpPr txBox="1">
            <a:spLocks noGrp="1"/>
          </p:cNvSpPr>
          <p:nvPr>
            <p:ph type="subTitle" idx="15"/>
          </p:nvPr>
        </p:nvSpPr>
        <p:spPr>
          <a:xfrm>
            <a:off x="1848801" y="3100488"/>
            <a:ext cx="2524500" cy="444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Barlow Semi Condensed SemiBold"/>
              <a:buNone/>
              <a:defRPr sz="2200">
                <a:latin typeface="Barlow Semi Condensed SemiBold"/>
                <a:ea typeface="Barlow Semi Condensed SemiBold"/>
                <a:cs typeface="Barlow Semi Condensed SemiBold"/>
                <a:sym typeface="Barlow Semi Condensed SemiBold"/>
              </a:defRPr>
            </a:lvl1pPr>
            <a:lvl2pPr lvl="1"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2pPr>
            <a:lvl3pPr lvl="2"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3pPr>
            <a:lvl4pPr lvl="3"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4pPr>
            <a:lvl5pPr lvl="4"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5pPr>
            <a:lvl6pPr lvl="5"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6pPr>
            <a:lvl7pPr lvl="6"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7pPr>
            <a:lvl8pPr lvl="7"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8pPr>
            <a:lvl9pPr lvl="8" rtl="0">
              <a:lnSpc>
                <a:spcPct val="100000"/>
              </a:lnSpc>
              <a:spcBef>
                <a:spcPts val="0"/>
              </a:spcBef>
              <a:spcAft>
                <a:spcPts val="0"/>
              </a:spcAft>
              <a:buClr>
                <a:schemeClr val="accent1"/>
              </a:buClr>
              <a:buSzPts val="2400"/>
              <a:buFont typeface="Barlow Semi Condensed SemiBold"/>
              <a:buNone/>
              <a:defRPr sz="2400">
                <a:solidFill>
                  <a:schemeClr val="accent1"/>
                </a:solidFill>
                <a:latin typeface="Barlow Semi Condensed SemiBold"/>
                <a:ea typeface="Barlow Semi Condensed SemiBold"/>
                <a:cs typeface="Barlow Semi Condensed SemiBold"/>
                <a:sym typeface="Barlow Semi Condensed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bg>
      <p:bgPr>
        <a:noFill/>
        <a:effectLst/>
      </p:bgPr>
    </p:bg>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713225" y="4002450"/>
            <a:ext cx="5239500" cy="476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200"/>
              <a:buFont typeface="Khand Light"/>
              <a:buNone/>
              <a:defRPr sz="2200">
                <a:latin typeface="Khand Light"/>
                <a:ea typeface="Khand Light"/>
                <a:cs typeface="Khand Light"/>
                <a:sym typeface="Khand Ligh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 name="Google Shape;109;p14"/>
          <p:cNvSpPr txBox="1">
            <a:spLocks noGrp="1"/>
          </p:cNvSpPr>
          <p:nvPr>
            <p:ph type="subTitle" idx="1"/>
          </p:nvPr>
        </p:nvSpPr>
        <p:spPr>
          <a:xfrm>
            <a:off x="713225" y="1804850"/>
            <a:ext cx="5239500" cy="208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Fira Sans Condensed Medium"/>
              <a:buNone/>
              <a:defRPr sz="3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13350" y="1523175"/>
            <a:ext cx="2767800" cy="1518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2" name="Google Shape;112;p15"/>
          <p:cNvSpPr txBox="1">
            <a:spLocks noGrp="1"/>
          </p:cNvSpPr>
          <p:nvPr>
            <p:ph type="subTitle" idx="1"/>
          </p:nvPr>
        </p:nvSpPr>
        <p:spPr>
          <a:xfrm>
            <a:off x="713225" y="2865750"/>
            <a:ext cx="2767800" cy="59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5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15"/>
          <p:cNvSpPr txBox="1">
            <a:spLocks noGrp="1"/>
          </p:cNvSpPr>
          <p:nvPr>
            <p:ph type="title" idx="2" hasCustomPrompt="1"/>
          </p:nvPr>
        </p:nvSpPr>
        <p:spPr>
          <a:xfrm>
            <a:off x="4198647" y="1966638"/>
            <a:ext cx="1051500" cy="10515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8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14"/>
        <p:cNvGrpSpPr/>
        <p:nvPr/>
      </p:nvGrpSpPr>
      <p:grpSpPr>
        <a:xfrm>
          <a:off x="0" y="0"/>
          <a:ext cx="0" cy="0"/>
          <a:chOff x="0" y="0"/>
          <a:chExt cx="0" cy="0"/>
        </a:xfrm>
      </p:grpSpPr>
      <p:sp>
        <p:nvSpPr>
          <p:cNvPr id="115" name="Google Shape;115;p16"/>
          <p:cNvSpPr txBox="1">
            <a:spLocks noGrp="1"/>
          </p:cNvSpPr>
          <p:nvPr>
            <p:ph type="subTitle" idx="1"/>
          </p:nvPr>
        </p:nvSpPr>
        <p:spPr>
          <a:xfrm>
            <a:off x="2875575" y="2881950"/>
            <a:ext cx="3525900" cy="57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hasCustomPrompt="1"/>
          </p:nvPr>
        </p:nvSpPr>
        <p:spPr>
          <a:xfrm>
            <a:off x="6892613" y="1966575"/>
            <a:ext cx="1047000" cy="10515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9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16"/>
          <p:cNvSpPr txBox="1">
            <a:spLocks noGrp="1"/>
          </p:cNvSpPr>
          <p:nvPr>
            <p:ph type="title" idx="2"/>
          </p:nvPr>
        </p:nvSpPr>
        <p:spPr>
          <a:xfrm>
            <a:off x="2875575" y="1360650"/>
            <a:ext cx="3525900" cy="159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5000"/>
              <a:buFont typeface="Khand Medium"/>
              <a:buNone/>
              <a:defRPr sz="5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5000"/>
              <a:buNone/>
              <a:defRPr sz="5000">
                <a:solidFill>
                  <a:schemeClr val="dk1"/>
                </a:solidFill>
              </a:defRPr>
            </a:lvl2pPr>
            <a:lvl3pPr lvl="2" rtl="0">
              <a:spcBef>
                <a:spcPts val="0"/>
              </a:spcBef>
              <a:spcAft>
                <a:spcPts val="0"/>
              </a:spcAft>
              <a:buClr>
                <a:schemeClr val="dk1"/>
              </a:buClr>
              <a:buSzPts val="5000"/>
              <a:buNone/>
              <a:defRPr sz="5000">
                <a:solidFill>
                  <a:schemeClr val="dk1"/>
                </a:solidFill>
              </a:defRPr>
            </a:lvl3pPr>
            <a:lvl4pPr lvl="3" rtl="0">
              <a:spcBef>
                <a:spcPts val="0"/>
              </a:spcBef>
              <a:spcAft>
                <a:spcPts val="0"/>
              </a:spcAft>
              <a:buClr>
                <a:schemeClr val="dk1"/>
              </a:buClr>
              <a:buSzPts val="5000"/>
              <a:buNone/>
              <a:defRPr sz="5000">
                <a:solidFill>
                  <a:schemeClr val="dk1"/>
                </a:solidFill>
              </a:defRPr>
            </a:lvl4pPr>
            <a:lvl5pPr lvl="4" rtl="0">
              <a:spcBef>
                <a:spcPts val="0"/>
              </a:spcBef>
              <a:spcAft>
                <a:spcPts val="0"/>
              </a:spcAft>
              <a:buClr>
                <a:schemeClr val="dk1"/>
              </a:buClr>
              <a:buSzPts val="5000"/>
              <a:buNone/>
              <a:defRPr sz="5000">
                <a:solidFill>
                  <a:schemeClr val="dk1"/>
                </a:solidFill>
              </a:defRPr>
            </a:lvl5pPr>
            <a:lvl6pPr lvl="5" rtl="0">
              <a:spcBef>
                <a:spcPts val="0"/>
              </a:spcBef>
              <a:spcAft>
                <a:spcPts val="0"/>
              </a:spcAft>
              <a:buClr>
                <a:schemeClr val="dk1"/>
              </a:buClr>
              <a:buSzPts val="5000"/>
              <a:buNone/>
              <a:defRPr sz="5000">
                <a:solidFill>
                  <a:schemeClr val="dk1"/>
                </a:solidFill>
              </a:defRPr>
            </a:lvl6pPr>
            <a:lvl7pPr lvl="6" rtl="0">
              <a:spcBef>
                <a:spcPts val="0"/>
              </a:spcBef>
              <a:spcAft>
                <a:spcPts val="0"/>
              </a:spcAft>
              <a:buClr>
                <a:schemeClr val="dk1"/>
              </a:buClr>
              <a:buSzPts val="5000"/>
              <a:buNone/>
              <a:defRPr sz="5000">
                <a:solidFill>
                  <a:schemeClr val="dk1"/>
                </a:solidFill>
              </a:defRPr>
            </a:lvl7pPr>
            <a:lvl8pPr lvl="7" rtl="0">
              <a:spcBef>
                <a:spcPts val="0"/>
              </a:spcBef>
              <a:spcAft>
                <a:spcPts val="0"/>
              </a:spcAft>
              <a:buClr>
                <a:schemeClr val="dk1"/>
              </a:buClr>
              <a:buSzPts val="5000"/>
              <a:buNone/>
              <a:defRPr sz="5000">
                <a:solidFill>
                  <a:schemeClr val="dk1"/>
                </a:solidFill>
              </a:defRPr>
            </a:lvl8pPr>
            <a:lvl9pPr lvl="8" rtl="0">
              <a:spcBef>
                <a:spcPts val="0"/>
              </a:spcBef>
              <a:spcAft>
                <a:spcPts val="0"/>
              </a:spcAft>
              <a:buClr>
                <a:schemeClr val="dk1"/>
              </a:buClr>
              <a:buSzPts val="5000"/>
              <a:buNone/>
              <a:defRPr sz="50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294174" y="2989725"/>
            <a:ext cx="4142700" cy="1440000"/>
          </a:xfrm>
          <a:prstGeom prst="rect">
            <a:avLst/>
          </a:prstGeom>
        </p:spPr>
        <p:txBody>
          <a:bodyPr spcFirstLastPara="1" wrap="square" lIns="91425" tIns="91425" rIns="91425" bIns="91425" anchor="b" anchorCtr="0">
            <a:noAutofit/>
          </a:bodyPr>
          <a:lstStyle>
            <a:lvl1pPr lvl="0" algn="r" rtl="0">
              <a:lnSpc>
                <a:spcPct val="90000"/>
              </a:lnSpc>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20" name="Google Shape;120;p17"/>
          <p:cNvSpPr txBox="1">
            <a:spLocks noGrp="1"/>
          </p:cNvSpPr>
          <p:nvPr>
            <p:ph type="subTitle" idx="1"/>
          </p:nvPr>
        </p:nvSpPr>
        <p:spPr>
          <a:xfrm>
            <a:off x="4293924" y="4300775"/>
            <a:ext cx="4142700" cy="30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500"/>
              <a:buNone/>
              <a:defRPr sz="16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21" name="Google Shape;121;p17"/>
          <p:cNvSpPr txBox="1">
            <a:spLocks noGrp="1"/>
          </p:cNvSpPr>
          <p:nvPr>
            <p:ph type="title" idx="2" hasCustomPrompt="1"/>
          </p:nvPr>
        </p:nvSpPr>
        <p:spPr>
          <a:xfrm>
            <a:off x="6869863" y="776936"/>
            <a:ext cx="1047000" cy="10515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8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2"/>
        <p:cNvGrpSpPr/>
        <p:nvPr/>
      </p:nvGrpSpPr>
      <p:grpSpPr>
        <a:xfrm>
          <a:off x="0" y="0"/>
          <a:ext cx="0" cy="0"/>
          <a:chOff x="0" y="0"/>
          <a:chExt cx="0" cy="0"/>
        </a:xfrm>
      </p:grpSpPr>
      <p:sp>
        <p:nvSpPr>
          <p:cNvPr id="123" name="Google Shape;123;p18"/>
          <p:cNvSpPr txBox="1">
            <a:spLocks noGrp="1"/>
          </p:cNvSpPr>
          <p:nvPr>
            <p:ph type="subTitle" idx="1"/>
          </p:nvPr>
        </p:nvSpPr>
        <p:spPr>
          <a:xfrm>
            <a:off x="1132723" y="1443275"/>
            <a:ext cx="3830700" cy="2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24" name="Google Shape;124;p18"/>
          <p:cNvSpPr txBox="1">
            <a:spLocks noGrp="1"/>
          </p:cNvSpPr>
          <p:nvPr>
            <p:ph type="title" hasCustomPrompt="1"/>
          </p:nvPr>
        </p:nvSpPr>
        <p:spPr>
          <a:xfrm>
            <a:off x="1132751" y="636775"/>
            <a:ext cx="3830700" cy="7716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5000"/>
              <a:buNone/>
              <a:defRPr sz="5000">
                <a:solidFill>
                  <a:schemeClr val="accent6"/>
                </a:solidFill>
              </a:defRPr>
            </a:lvl1pPr>
            <a:lvl2pPr lvl="1" algn="r" rtl="0">
              <a:spcBef>
                <a:spcPts val="0"/>
              </a:spcBef>
              <a:spcAft>
                <a:spcPts val="0"/>
              </a:spcAft>
              <a:buClr>
                <a:schemeClr val="accent6"/>
              </a:buClr>
              <a:buSzPts val="5000"/>
              <a:buNone/>
              <a:defRPr sz="5000">
                <a:solidFill>
                  <a:schemeClr val="accent6"/>
                </a:solidFill>
              </a:defRPr>
            </a:lvl2pPr>
            <a:lvl3pPr lvl="2" algn="r" rtl="0">
              <a:spcBef>
                <a:spcPts val="0"/>
              </a:spcBef>
              <a:spcAft>
                <a:spcPts val="0"/>
              </a:spcAft>
              <a:buClr>
                <a:schemeClr val="accent6"/>
              </a:buClr>
              <a:buSzPts val="5000"/>
              <a:buNone/>
              <a:defRPr sz="5000">
                <a:solidFill>
                  <a:schemeClr val="accent6"/>
                </a:solidFill>
              </a:defRPr>
            </a:lvl3pPr>
            <a:lvl4pPr lvl="3" algn="r" rtl="0">
              <a:spcBef>
                <a:spcPts val="0"/>
              </a:spcBef>
              <a:spcAft>
                <a:spcPts val="0"/>
              </a:spcAft>
              <a:buClr>
                <a:schemeClr val="accent6"/>
              </a:buClr>
              <a:buSzPts val="5000"/>
              <a:buNone/>
              <a:defRPr sz="5000">
                <a:solidFill>
                  <a:schemeClr val="accent6"/>
                </a:solidFill>
              </a:defRPr>
            </a:lvl4pPr>
            <a:lvl5pPr lvl="4" algn="r" rtl="0">
              <a:spcBef>
                <a:spcPts val="0"/>
              </a:spcBef>
              <a:spcAft>
                <a:spcPts val="0"/>
              </a:spcAft>
              <a:buClr>
                <a:schemeClr val="accent6"/>
              </a:buClr>
              <a:buSzPts val="5000"/>
              <a:buNone/>
              <a:defRPr sz="5000">
                <a:solidFill>
                  <a:schemeClr val="accent6"/>
                </a:solidFill>
              </a:defRPr>
            </a:lvl5pPr>
            <a:lvl6pPr lvl="5" algn="r" rtl="0">
              <a:spcBef>
                <a:spcPts val="0"/>
              </a:spcBef>
              <a:spcAft>
                <a:spcPts val="0"/>
              </a:spcAft>
              <a:buClr>
                <a:schemeClr val="accent6"/>
              </a:buClr>
              <a:buSzPts val="5000"/>
              <a:buNone/>
              <a:defRPr sz="5000">
                <a:solidFill>
                  <a:schemeClr val="accent6"/>
                </a:solidFill>
              </a:defRPr>
            </a:lvl6pPr>
            <a:lvl7pPr lvl="6" algn="r" rtl="0">
              <a:spcBef>
                <a:spcPts val="0"/>
              </a:spcBef>
              <a:spcAft>
                <a:spcPts val="0"/>
              </a:spcAft>
              <a:buClr>
                <a:schemeClr val="accent6"/>
              </a:buClr>
              <a:buSzPts val="5000"/>
              <a:buNone/>
              <a:defRPr sz="5000">
                <a:solidFill>
                  <a:schemeClr val="accent6"/>
                </a:solidFill>
              </a:defRPr>
            </a:lvl7pPr>
            <a:lvl8pPr lvl="7" algn="r" rtl="0">
              <a:spcBef>
                <a:spcPts val="0"/>
              </a:spcBef>
              <a:spcAft>
                <a:spcPts val="0"/>
              </a:spcAft>
              <a:buClr>
                <a:schemeClr val="accent6"/>
              </a:buClr>
              <a:buSzPts val="5000"/>
              <a:buNone/>
              <a:defRPr sz="5000">
                <a:solidFill>
                  <a:schemeClr val="accent6"/>
                </a:solidFill>
              </a:defRPr>
            </a:lvl8pPr>
            <a:lvl9pPr lvl="8" algn="r" rtl="0">
              <a:spcBef>
                <a:spcPts val="0"/>
              </a:spcBef>
              <a:spcAft>
                <a:spcPts val="0"/>
              </a:spcAft>
              <a:buClr>
                <a:schemeClr val="accent6"/>
              </a:buClr>
              <a:buSzPts val="5000"/>
              <a:buNone/>
              <a:defRPr sz="5000">
                <a:solidFill>
                  <a:schemeClr val="accent6"/>
                </a:solidFill>
              </a:defRPr>
            </a:lvl9pPr>
          </a:lstStyle>
          <a:p>
            <a:r>
              <a:t>xx%</a:t>
            </a:r>
          </a:p>
        </p:txBody>
      </p:sp>
      <p:sp>
        <p:nvSpPr>
          <p:cNvPr id="125" name="Google Shape;125;p18"/>
          <p:cNvSpPr txBox="1">
            <a:spLocks noGrp="1"/>
          </p:cNvSpPr>
          <p:nvPr>
            <p:ph type="subTitle" idx="2"/>
          </p:nvPr>
        </p:nvSpPr>
        <p:spPr>
          <a:xfrm>
            <a:off x="1132723" y="4300225"/>
            <a:ext cx="3830700" cy="2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26" name="Google Shape;126;p18"/>
          <p:cNvSpPr txBox="1">
            <a:spLocks noGrp="1"/>
          </p:cNvSpPr>
          <p:nvPr>
            <p:ph type="subTitle" idx="3"/>
          </p:nvPr>
        </p:nvSpPr>
        <p:spPr>
          <a:xfrm>
            <a:off x="1132723" y="2871748"/>
            <a:ext cx="3830700" cy="28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27" name="Google Shape;127;p18"/>
          <p:cNvSpPr txBox="1">
            <a:spLocks noGrp="1"/>
          </p:cNvSpPr>
          <p:nvPr>
            <p:ph type="title" idx="4" hasCustomPrompt="1"/>
          </p:nvPr>
        </p:nvSpPr>
        <p:spPr>
          <a:xfrm>
            <a:off x="1132751" y="3460028"/>
            <a:ext cx="3830700" cy="7716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5000"/>
              <a:buNone/>
              <a:defRPr sz="5000">
                <a:solidFill>
                  <a:schemeClr val="accent6"/>
                </a:solidFill>
              </a:defRPr>
            </a:lvl1pPr>
            <a:lvl2pPr lvl="1" algn="r" rtl="0">
              <a:spcBef>
                <a:spcPts val="0"/>
              </a:spcBef>
              <a:spcAft>
                <a:spcPts val="0"/>
              </a:spcAft>
              <a:buClr>
                <a:schemeClr val="accent6"/>
              </a:buClr>
              <a:buSzPts val="5000"/>
              <a:buNone/>
              <a:defRPr sz="5000">
                <a:solidFill>
                  <a:schemeClr val="accent6"/>
                </a:solidFill>
              </a:defRPr>
            </a:lvl2pPr>
            <a:lvl3pPr lvl="2" algn="r" rtl="0">
              <a:spcBef>
                <a:spcPts val="0"/>
              </a:spcBef>
              <a:spcAft>
                <a:spcPts val="0"/>
              </a:spcAft>
              <a:buClr>
                <a:schemeClr val="accent6"/>
              </a:buClr>
              <a:buSzPts val="5000"/>
              <a:buNone/>
              <a:defRPr sz="5000">
                <a:solidFill>
                  <a:schemeClr val="accent6"/>
                </a:solidFill>
              </a:defRPr>
            </a:lvl3pPr>
            <a:lvl4pPr lvl="3" algn="r" rtl="0">
              <a:spcBef>
                <a:spcPts val="0"/>
              </a:spcBef>
              <a:spcAft>
                <a:spcPts val="0"/>
              </a:spcAft>
              <a:buClr>
                <a:schemeClr val="accent6"/>
              </a:buClr>
              <a:buSzPts val="5000"/>
              <a:buNone/>
              <a:defRPr sz="5000">
                <a:solidFill>
                  <a:schemeClr val="accent6"/>
                </a:solidFill>
              </a:defRPr>
            </a:lvl4pPr>
            <a:lvl5pPr lvl="4" algn="r" rtl="0">
              <a:spcBef>
                <a:spcPts val="0"/>
              </a:spcBef>
              <a:spcAft>
                <a:spcPts val="0"/>
              </a:spcAft>
              <a:buClr>
                <a:schemeClr val="accent6"/>
              </a:buClr>
              <a:buSzPts val="5000"/>
              <a:buNone/>
              <a:defRPr sz="5000">
                <a:solidFill>
                  <a:schemeClr val="accent6"/>
                </a:solidFill>
              </a:defRPr>
            </a:lvl5pPr>
            <a:lvl6pPr lvl="5" algn="r" rtl="0">
              <a:spcBef>
                <a:spcPts val="0"/>
              </a:spcBef>
              <a:spcAft>
                <a:spcPts val="0"/>
              </a:spcAft>
              <a:buClr>
                <a:schemeClr val="accent6"/>
              </a:buClr>
              <a:buSzPts val="5000"/>
              <a:buNone/>
              <a:defRPr sz="5000">
                <a:solidFill>
                  <a:schemeClr val="accent6"/>
                </a:solidFill>
              </a:defRPr>
            </a:lvl6pPr>
            <a:lvl7pPr lvl="6" algn="r" rtl="0">
              <a:spcBef>
                <a:spcPts val="0"/>
              </a:spcBef>
              <a:spcAft>
                <a:spcPts val="0"/>
              </a:spcAft>
              <a:buClr>
                <a:schemeClr val="accent6"/>
              </a:buClr>
              <a:buSzPts val="5000"/>
              <a:buNone/>
              <a:defRPr sz="5000">
                <a:solidFill>
                  <a:schemeClr val="accent6"/>
                </a:solidFill>
              </a:defRPr>
            </a:lvl7pPr>
            <a:lvl8pPr lvl="7" algn="r" rtl="0">
              <a:spcBef>
                <a:spcPts val="0"/>
              </a:spcBef>
              <a:spcAft>
                <a:spcPts val="0"/>
              </a:spcAft>
              <a:buClr>
                <a:schemeClr val="accent6"/>
              </a:buClr>
              <a:buSzPts val="5000"/>
              <a:buNone/>
              <a:defRPr sz="5000">
                <a:solidFill>
                  <a:schemeClr val="accent6"/>
                </a:solidFill>
              </a:defRPr>
            </a:lvl8pPr>
            <a:lvl9pPr lvl="8" algn="r" rtl="0">
              <a:spcBef>
                <a:spcPts val="0"/>
              </a:spcBef>
              <a:spcAft>
                <a:spcPts val="0"/>
              </a:spcAft>
              <a:buClr>
                <a:schemeClr val="accent6"/>
              </a:buClr>
              <a:buSzPts val="5000"/>
              <a:buNone/>
              <a:defRPr sz="5000">
                <a:solidFill>
                  <a:schemeClr val="accent6"/>
                </a:solidFill>
              </a:defRPr>
            </a:lvl9pPr>
          </a:lstStyle>
          <a:p>
            <a:r>
              <a:t>xx%</a:t>
            </a:r>
          </a:p>
        </p:txBody>
      </p:sp>
      <p:sp>
        <p:nvSpPr>
          <p:cNvPr id="128" name="Google Shape;128;p18"/>
          <p:cNvSpPr txBox="1">
            <a:spLocks noGrp="1"/>
          </p:cNvSpPr>
          <p:nvPr>
            <p:ph type="title" idx="5" hasCustomPrompt="1"/>
          </p:nvPr>
        </p:nvSpPr>
        <p:spPr>
          <a:xfrm>
            <a:off x="1132751" y="2048402"/>
            <a:ext cx="3830700" cy="7716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5000"/>
              <a:buNone/>
              <a:defRPr sz="5000">
                <a:solidFill>
                  <a:schemeClr val="accent6"/>
                </a:solidFill>
              </a:defRPr>
            </a:lvl1pPr>
            <a:lvl2pPr lvl="1" algn="r" rtl="0">
              <a:spcBef>
                <a:spcPts val="0"/>
              </a:spcBef>
              <a:spcAft>
                <a:spcPts val="0"/>
              </a:spcAft>
              <a:buClr>
                <a:schemeClr val="accent6"/>
              </a:buClr>
              <a:buSzPts val="5000"/>
              <a:buNone/>
              <a:defRPr sz="5000">
                <a:solidFill>
                  <a:schemeClr val="accent6"/>
                </a:solidFill>
              </a:defRPr>
            </a:lvl2pPr>
            <a:lvl3pPr lvl="2" algn="r" rtl="0">
              <a:spcBef>
                <a:spcPts val="0"/>
              </a:spcBef>
              <a:spcAft>
                <a:spcPts val="0"/>
              </a:spcAft>
              <a:buClr>
                <a:schemeClr val="accent6"/>
              </a:buClr>
              <a:buSzPts val="5000"/>
              <a:buNone/>
              <a:defRPr sz="5000">
                <a:solidFill>
                  <a:schemeClr val="accent6"/>
                </a:solidFill>
              </a:defRPr>
            </a:lvl3pPr>
            <a:lvl4pPr lvl="3" algn="r" rtl="0">
              <a:spcBef>
                <a:spcPts val="0"/>
              </a:spcBef>
              <a:spcAft>
                <a:spcPts val="0"/>
              </a:spcAft>
              <a:buClr>
                <a:schemeClr val="accent6"/>
              </a:buClr>
              <a:buSzPts val="5000"/>
              <a:buNone/>
              <a:defRPr sz="5000">
                <a:solidFill>
                  <a:schemeClr val="accent6"/>
                </a:solidFill>
              </a:defRPr>
            </a:lvl4pPr>
            <a:lvl5pPr lvl="4" algn="r" rtl="0">
              <a:spcBef>
                <a:spcPts val="0"/>
              </a:spcBef>
              <a:spcAft>
                <a:spcPts val="0"/>
              </a:spcAft>
              <a:buClr>
                <a:schemeClr val="accent6"/>
              </a:buClr>
              <a:buSzPts val="5000"/>
              <a:buNone/>
              <a:defRPr sz="5000">
                <a:solidFill>
                  <a:schemeClr val="accent6"/>
                </a:solidFill>
              </a:defRPr>
            </a:lvl5pPr>
            <a:lvl6pPr lvl="5" algn="r" rtl="0">
              <a:spcBef>
                <a:spcPts val="0"/>
              </a:spcBef>
              <a:spcAft>
                <a:spcPts val="0"/>
              </a:spcAft>
              <a:buClr>
                <a:schemeClr val="accent6"/>
              </a:buClr>
              <a:buSzPts val="5000"/>
              <a:buNone/>
              <a:defRPr sz="5000">
                <a:solidFill>
                  <a:schemeClr val="accent6"/>
                </a:solidFill>
              </a:defRPr>
            </a:lvl6pPr>
            <a:lvl7pPr lvl="6" algn="r" rtl="0">
              <a:spcBef>
                <a:spcPts val="0"/>
              </a:spcBef>
              <a:spcAft>
                <a:spcPts val="0"/>
              </a:spcAft>
              <a:buClr>
                <a:schemeClr val="accent6"/>
              </a:buClr>
              <a:buSzPts val="5000"/>
              <a:buNone/>
              <a:defRPr sz="5000">
                <a:solidFill>
                  <a:schemeClr val="accent6"/>
                </a:solidFill>
              </a:defRPr>
            </a:lvl7pPr>
            <a:lvl8pPr lvl="7" algn="r" rtl="0">
              <a:spcBef>
                <a:spcPts val="0"/>
              </a:spcBef>
              <a:spcAft>
                <a:spcPts val="0"/>
              </a:spcAft>
              <a:buClr>
                <a:schemeClr val="accent6"/>
              </a:buClr>
              <a:buSzPts val="5000"/>
              <a:buNone/>
              <a:defRPr sz="5000">
                <a:solidFill>
                  <a:schemeClr val="accent6"/>
                </a:solidFill>
              </a:defRPr>
            </a:lvl8pPr>
            <a:lvl9pPr lvl="8" algn="r" rtl="0">
              <a:spcBef>
                <a:spcPts val="0"/>
              </a:spcBef>
              <a:spcAft>
                <a:spcPts val="0"/>
              </a:spcAft>
              <a:buClr>
                <a:schemeClr val="accent6"/>
              </a:buClr>
              <a:buSzPts val="5000"/>
              <a:buNone/>
              <a:defRPr sz="5000">
                <a:solidFill>
                  <a:schemeClr val="accent6"/>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29"/>
        <p:cNvGrpSpPr/>
        <p:nvPr/>
      </p:nvGrpSpPr>
      <p:grpSpPr>
        <a:xfrm>
          <a:off x="0" y="0"/>
          <a:ext cx="0" cy="0"/>
          <a:chOff x="0" y="0"/>
          <a:chExt cx="0" cy="0"/>
        </a:xfrm>
      </p:grpSpPr>
      <p:sp>
        <p:nvSpPr>
          <p:cNvPr id="130" name="Google Shape;130;p19"/>
          <p:cNvSpPr txBox="1">
            <a:spLocks noGrp="1"/>
          </p:cNvSpPr>
          <p:nvPr>
            <p:ph type="title" hasCustomPrompt="1"/>
          </p:nvPr>
        </p:nvSpPr>
        <p:spPr>
          <a:xfrm>
            <a:off x="4046250" y="2323600"/>
            <a:ext cx="1051500" cy="10515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4000"/>
              <a:buNone/>
              <a:defRPr>
                <a:solidFill>
                  <a:schemeClr val="accent6"/>
                </a:solidFill>
              </a:defRPr>
            </a:lvl1pPr>
            <a:lvl2pPr lvl="1"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2pPr>
            <a:lvl3pPr lvl="2"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3pPr>
            <a:lvl4pPr lvl="3"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4pPr>
            <a:lvl5pPr lvl="4"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5pPr>
            <a:lvl6pPr lvl="5"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6pPr>
            <a:lvl7pPr lvl="6"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7pPr>
            <a:lvl8pPr lvl="7"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8pPr>
            <a:lvl9pPr lvl="8"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9pPr>
          </a:lstStyle>
          <a:p>
            <a:r>
              <a:t>xx%</a:t>
            </a:r>
          </a:p>
        </p:txBody>
      </p:sp>
      <p:sp>
        <p:nvSpPr>
          <p:cNvPr id="131" name="Google Shape;131;p19"/>
          <p:cNvSpPr txBox="1">
            <a:spLocks noGrp="1"/>
          </p:cNvSpPr>
          <p:nvPr>
            <p:ph type="title" idx="2" hasCustomPrompt="1"/>
          </p:nvPr>
        </p:nvSpPr>
        <p:spPr>
          <a:xfrm>
            <a:off x="6730518" y="2323650"/>
            <a:ext cx="1051500" cy="10515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4000"/>
              <a:buNone/>
              <a:defRPr>
                <a:solidFill>
                  <a:schemeClr val="accent6"/>
                </a:solidFill>
              </a:defRPr>
            </a:lvl1pPr>
            <a:lvl2pPr lvl="1"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2pPr>
            <a:lvl3pPr lvl="2"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3pPr>
            <a:lvl4pPr lvl="3"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4pPr>
            <a:lvl5pPr lvl="4"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5pPr>
            <a:lvl6pPr lvl="5"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6pPr>
            <a:lvl7pPr lvl="6"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7pPr>
            <a:lvl8pPr lvl="7"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8pPr>
            <a:lvl9pPr lvl="8"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9pPr>
          </a:lstStyle>
          <a:p>
            <a:r>
              <a:t>xx%</a:t>
            </a:r>
          </a:p>
        </p:txBody>
      </p:sp>
      <p:sp>
        <p:nvSpPr>
          <p:cNvPr id="132" name="Google Shape;132;p19"/>
          <p:cNvSpPr txBox="1">
            <a:spLocks noGrp="1"/>
          </p:cNvSpPr>
          <p:nvPr>
            <p:ph type="title" idx="3" hasCustomPrompt="1"/>
          </p:nvPr>
        </p:nvSpPr>
        <p:spPr>
          <a:xfrm>
            <a:off x="1361975" y="2323650"/>
            <a:ext cx="1051500" cy="10515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6"/>
              </a:buClr>
              <a:buSzPts val="4000"/>
              <a:buNone/>
              <a:defRPr>
                <a:solidFill>
                  <a:schemeClr val="accent6"/>
                </a:solidFill>
              </a:defRPr>
            </a:lvl1pPr>
            <a:lvl2pPr lvl="1"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2pPr>
            <a:lvl3pPr lvl="2"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3pPr>
            <a:lvl4pPr lvl="3"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4pPr>
            <a:lvl5pPr lvl="4"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5pPr>
            <a:lvl6pPr lvl="5"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6pPr>
            <a:lvl7pPr lvl="6"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7pPr>
            <a:lvl8pPr lvl="7"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8pPr>
            <a:lvl9pPr lvl="8" algn="ctr" rtl="0">
              <a:spcBef>
                <a:spcPts val="0"/>
              </a:spcBef>
              <a:spcAft>
                <a:spcPts val="0"/>
              </a:spcAft>
              <a:buClr>
                <a:schemeClr val="accent6"/>
              </a:buClr>
              <a:buSzPts val="4000"/>
              <a:buFont typeface="Khand Medium"/>
              <a:buNone/>
              <a:defRPr sz="4000">
                <a:solidFill>
                  <a:schemeClr val="accent6"/>
                </a:solidFill>
                <a:latin typeface="Khand Medium"/>
                <a:ea typeface="Khand Medium"/>
                <a:cs typeface="Khand Medium"/>
                <a:sym typeface="Khand Medium"/>
              </a:defRPr>
            </a:lvl9pPr>
          </a:lstStyle>
          <a:p>
            <a:r>
              <a:t>xx%</a:t>
            </a:r>
          </a:p>
        </p:txBody>
      </p:sp>
      <p:sp>
        <p:nvSpPr>
          <p:cNvPr id="133" name="Google Shape;133;p19"/>
          <p:cNvSpPr txBox="1">
            <a:spLocks noGrp="1"/>
          </p:cNvSpPr>
          <p:nvPr>
            <p:ph type="subTitle" idx="1"/>
          </p:nvPr>
        </p:nvSpPr>
        <p:spPr>
          <a:xfrm>
            <a:off x="3397500" y="1301075"/>
            <a:ext cx="2349000" cy="41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34" name="Google Shape;134;p19"/>
          <p:cNvSpPr txBox="1">
            <a:spLocks noGrp="1"/>
          </p:cNvSpPr>
          <p:nvPr>
            <p:ph type="subTitle" idx="4"/>
          </p:nvPr>
        </p:nvSpPr>
        <p:spPr>
          <a:xfrm>
            <a:off x="3397500" y="4104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9"/>
          <p:cNvSpPr txBox="1">
            <a:spLocks noGrp="1"/>
          </p:cNvSpPr>
          <p:nvPr>
            <p:ph type="subTitle" idx="5"/>
          </p:nvPr>
        </p:nvSpPr>
        <p:spPr>
          <a:xfrm>
            <a:off x="713225" y="1301075"/>
            <a:ext cx="2349000" cy="41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36" name="Google Shape;136;p19"/>
          <p:cNvSpPr txBox="1">
            <a:spLocks noGrp="1"/>
          </p:cNvSpPr>
          <p:nvPr>
            <p:ph type="subTitle" idx="6"/>
          </p:nvPr>
        </p:nvSpPr>
        <p:spPr>
          <a:xfrm>
            <a:off x="713225" y="4104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9"/>
          <p:cNvSpPr txBox="1">
            <a:spLocks noGrp="1"/>
          </p:cNvSpPr>
          <p:nvPr>
            <p:ph type="subTitle" idx="7"/>
          </p:nvPr>
        </p:nvSpPr>
        <p:spPr>
          <a:xfrm>
            <a:off x="6081773" y="1301075"/>
            <a:ext cx="2349000" cy="41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38" name="Google Shape;138;p19"/>
          <p:cNvSpPr txBox="1">
            <a:spLocks noGrp="1"/>
          </p:cNvSpPr>
          <p:nvPr>
            <p:ph type="subTitle" idx="8"/>
          </p:nvPr>
        </p:nvSpPr>
        <p:spPr>
          <a:xfrm>
            <a:off x="6081768" y="4104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9"/>
          <p:cNvSpPr txBox="1">
            <a:spLocks noGrp="1"/>
          </p:cNvSpPr>
          <p:nvPr>
            <p:ph type="title" idx="9"/>
          </p:nvPr>
        </p:nvSpPr>
        <p:spPr>
          <a:xfrm>
            <a:off x="713225" y="445025"/>
            <a:ext cx="7717500" cy="70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40"/>
        <p:cNvGrpSpPr/>
        <p:nvPr/>
      </p:nvGrpSpPr>
      <p:grpSpPr>
        <a:xfrm>
          <a:off x="0" y="0"/>
          <a:ext cx="0" cy="0"/>
          <a:chOff x="0" y="0"/>
          <a:chExt cx="0" cy="0"/>
        </a:xfrm>
      </p:grpSpPr>
      <p:sp>
        <p:nvSpPr>
          <p:cNvPr id="141" name="Google Shape;141;p20"/>
          <p:cNvSpPr txBox="1">
            <a:spLocks noGrp="1"/>
          </p:cNvSpPr>
          <p:nvPr>
            <p:ph type="body" idx="1"/>
          </p:nvPr>
        </p:nvSpPr>
        <p:spPr>
          <a:xfrm>
            <a:off x="713225" y="2158475"/>
            <a:ext cx="3424500" cy="222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2" name="Google Shape;142;p20"/>
          <p:cNvSpPr txBox="1">
            <a:spLocks noGrp="1"/>
          </p:cNvSpPr>
          <p:nvPr>
            <p:ph type="title"/>
          </p:nvPr>
        </p:nvSpPr>
        <p:spPr>
          <a:xfrm>
            <a:off x="713225" y="445025"/>
            <a:ext cx="43992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48325" y="1464000"/>
            <a:ext cx="3146700" cy="1708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205338" y="1907525"/>
            <a:ext cx="1047000" cy="1051500"/>
          </a:xfrm>
          <a:prstGeom prst="rect">
            <a:avLst/>
          </a:prstGeom>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8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3048325" y="3053500"/>
            <a:ext cx="3770100" cy="3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43"/>
        <p:cNvGrpSpPr/>
        <p:nvPr/>
      </p:nvGrpSpPr>
      <p:grpSpPr>
        <a:xfrm>
          <a:off x="0" y="0"/>
          <a:ext cx="0" cy="0"/>
          <a:chOff x="0" y="0"/>
          <a:chExt cx="0" cy="0"/>
        </a:xfrm>
      </p:grpSpPr>
      <p:sp>
        <p:nvSpPr>
          <p:cNvPr id="144" name="Google Shape;144;p21"/>
          <p:cNvSpPr txBox="1">
            <a:spLocks noGrp="1"/>
          </p:cNvSpPr>
          <p:nvPr>
            <p:ph type="subTitle" idx="1"/>
          </p:nvPr>
        </p:nvSpPr>
        <p:spPr>
          <a:xfrm>
            <a:off x="4993300" y="3243100"/>
            <a:ext cx="3113100" cy="129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title"/>
          </p:nvPr>
        </p:nvSpPr>
        <p:spPr>
          <a:xfrm>
            <a:off x="4993300" y="1998025"/>
            <a:ext cx="3113100" cy="124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7_1_1">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22"/>
          <p:cNvSpPr txBox="1">
            <a:spLocks noGrp="1"/>
          </p:cNvSpPr>
          <p:nvPr>
            <p:ph type="body" idx="1"/>
          </p:nvPr>
        </p:nvSpPr>
        <p:spPr>
          <a:xfrm>
            <a:off x="713225" y="1294925"/>
            <a:ext cx="4068900" cy="3313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49"/>
        <p:cNvGrpSpPr/>
        <p:nvPr/>
      </p:nvGrpSpPr>
      <p:grpSpPr>
        <a:xfrm>
          <a:off x="0" y="0"/>
          <a:ext cx="0" cy="0"/>
          <a:chOff x="0" y="0"/>
          <a:chExt cx="0" cy="0"/>
        </a:xfrm>
      </p:grpSpPr>
      <p:sp>
        <p:nvSpPr>
          <p:cNvPr id="150" name="Google Shape;150;p23"/>
          <p:cNvSpPr txBox="1">
            <a:spLocks noGrp="1"/>
          </p:cNvSpPr>
          <p:nvPr>
            <p:ph type="subTitle" idx="1"/>
          </p:nvPr>
        </p:nvSpPr>
        <p:spPr>
          <a:xfrm flipH="1">
            <a:off x="4984849" y="3679462"/>
            <a:ext cx="2020800" cy="6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3"/>
          <p:cNvSpPr txBox="1">
            <a:spLocks noGrp="1"/>
          </p:cNvSpPr>
          <p:nvPr>
            <p:ph type="subTitle" idx="2"/>
          </p:nvPr>
        </p:nvSpPr>
        <p:spPr>
          <a:xfrm flipH="1">
            <a:off x="4984859" y="3308654"/>
            <a:ext cx="20208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52" name="Google Shape;152;p23"/>
          <p:cNvSpPr txBox="1">
            <a:spLocks noGrp="1"/>
          </p:cNvSpPr>
          <p:nvPr>
            <p:ph type="subTitle" idx="3"/>
          </p:nvPr>
        </p:nvSpPr>
        <p:spPr>
          <a:xfrm flipH="1">
            <a:off x="4984119" y="2049588"/>
            <a:ext cx="2020800" cy="6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3"/>
          <p:cNvSpPr txBox="1">
            <a:spLocks noGrp="1"/>
          </p:cNvSpPr>
          <p:nvPr>
            <p:ph type="subTitle" idx="4"/>
          </p:nvPr>
        </p:nvSpPr>
        <p:spPr>
          <a:xfrm>
            <a:off x="4984859" y="1678800"/>
            <a:ext cx="20208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54" name="Google Shape;154;p23"/>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55"/>
        <p:cNvGrpSpPr/>
        <p:nvPr/>
      </p:nvGrpSpPr>
      <p:grpSpPr>
        <a:xfrm>
          <a:off x="0" y="0"/>
          <a:ext cx="0" cy="0"/>
          <a:chOff x="0" y="0"/>
          <a:chExt cx="0" cy="0"/>
        </a:xfrm>
      </p:grpSpPr>
      <p:sp>
        <p:nvSpPr>
          <p:cNvPr id="156" name="Google Shape;156;p24"/>
          <p:cNvSpPr txBox="1">
            <a:spLocks noGrp="1"/>
          </p:cNvSpPr>
          <p:nvPr>
            <p:ph type="subTitle" idx="1"/>
          </p:nvPr>
        </p:nvSpPr>
        <p:spPr>
          <a:xfrm>
            <a:off x="3520800" y="3286878"/>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2pPr>
            <a:lvl3pPr lvl="2"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3pPr>
            <a:lvl4pPr lvl="3"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4pPr>
            <a:lvl5pPr lvl="4"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5pPr>
            <a:lvl6pPr lvl="5"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6pPr>
            <a:lvl7pPr lvl="6"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7pPr>
            <a:lvl8pPr lvl="7"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8pPr>
            <a:lvl9pPr lvl="8"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9pPr>
          </a:lstStyle>
          <a:p>
            <a:endParaRPr/>
          </a:p>
        </p:txBody>
      </p:sp>
      <p:sp>
        <p:nvSpPr>
          <p:cNvPr id="157" name="Google Shape;157;p24"/>
          <p:cNvSpPr txBox="1">
            <a:spLocks noGrp="1"/>
          </p:cNvSpPr>
          <p:nvPr>
            <p:ph type="subTitle" idx="2"/>
          </p:nvPr>
        </p:nvSpPr>
        <p:spPr>
          <a:xfrm>
            <a:off x="3520800" y="3611179"/>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8" name="Google Shape;158;p24"/>
          <p:cNvSpPr txBox="1">
            <a:spLocks noGrp="1"/>
          </p:cNvSpPr>
          <p:nvPr>
            <p:ph type="subTitle" idx="3"/>
          </p:nvPr>
        </p:nvSpPr>
        <p:spPr>
          <a:xfrm>
            <a:off x="5663825" y="3286878"/>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2pPr>
            <a:lvl3pPr lvl="2"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3pPr>
            <a:lvl4pPr lvl="3"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4pPr>
            <a:lvl5pPr lvl="4"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5pPr>
            <a:lvl6pPr lvl="5"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6pPr>
            <a:lvl7pPr lvl="6"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7pPr>
            <a:lvl8pPr lvl="7"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8pPr>
            <a:lvl9pPr lvl="8"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9pPr>
          </a:lstStyle>
          <a:p>
            <a:endParaRPr/>
          </a:p>
        </p:txBody>
      </p:sp>
      <p:sp>
        <p:nvSpPr>
          <p:cNvPr id="159" name="Google Shape;159;p24"/>
          <p:cNvSpPr txBox="1">
            <a:spLocks noGrp="1"/>
          </p:cNvSpPr>
          <p:nvPr>
            <p:ph type="subTitle" idx="4"/>
          </p:nvPr>
        </p:nvSpPr>
        <p:spPr>
          <a:xfrm>
            <a:off x="5663825" y="3611178"/>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0" name="Google Shape;160;p24"/>
          <p:cNvSpPr txBox="1">
            <a:spLocks noGrp="1"/>
          </p:cNvSpPr>
          <p:nvPr>
            <p:ph type="subTitle" idx="5"/>
          </p:nvPr>
        </p:nvSpPr>
        <p:spPr>
          <a:xfrm>
            <a:off x="1377775" y="3286878"/>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2pPr>
            <a:lvl3pPr lvl="2"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3pPr>
            <a:lvl4pPr lvl="3"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4pPr>
            <a:lvl5pPr lvl="4"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5pPr>
            <a:lvl6pPr lvl="5"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6pPr>
            <a:lvl7pPr lvl="6"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7pPr>
            <a:lvl8pPr lvl="7"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8pPr>
            <a:lvl9pPr lvl="8" algn="ctr" rtl="0">
              <a:lnSpc>
                <a:spcPct val="100000"/>
              </a:lnSpc>
              <a:spcBef>
                <a:spcPts val="0"/>
              </a:spcBef>
              <a:spcAft>
                <a:spcPts val="0"/>
              </a:spcAft>
              <a:buClr>
                <a:schemeClr val="dk1"/>
              </a:buClr>
              <a:buSzPts val="2200"/>
              <a:buFont typeface="Khand Medium"/>
              <a:buNone/>
              <a:defRPr sz="2200">
                <a:solidFill>
                  <a:schemeClr val="dk1"/>
                </a:solidFill>
                <a:latin typeface="Khand Medium"/>
                <a:ea typeface="Khand Medium"/>
                <a:cs typeface="Khand Medium"/>
                <a:sym typeface="Khand Medium"/>
              </a:defRPr>
            </a:lvl9pPr>
          </a:lstStyle>
          <a:p>
            <a:endParaRPr/>
          </a:p>
        </p:txBody>
      </p:sp>
      <p:sp>
        <p:nvSpPr>
          <p:cNvPr id="161" name="Google Shape;161;p24"/>
          <p:cNvSpPr txBox="1">
            <a:spLocks noGrp="1"/>
          </p:cNvSpPr>
          <p:nvPr>
            <p:ph type="subTitle" idx="6"/>
          </p:nvPr>
        </p:nvSpPr>
        <p:spPr>
          <a:xfrm>
            <a:off x="1377775" y="3611178"/>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2" name="Google Shape;162;p24"/>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163"/>
        <p:cNvGrpSpPr/>
        <p:nvPr/>
      </p:nvGrpSpPr>
      <p:grpSpPr>
        <a:xfrm>
          <a:off x="0" y="0"/>
          <a:ext cx="0" cy="0"/>
          <a:chOff x="0" y="0"/>
          <a:chExt cx="0" cy="0"/>
        </a:xfrm>
      </p:grpSpPr>
      <p:sp>
        <p:nvSpPr>
          <p:cNvPr id="164" name="Google Shape;164;p25"/>
          <p:cNvSpPr txBox="1">
            <a:spLocks noGrp="1"/>
          </p:cNvSpPr>
          <p:nvPr>
            <p:ph type="subTitle" idx="1"/>
          </p:nvPr>
        </p:nvSpPr>
        <p:spPr>
          <a:xfrm>
            <a:off x="3785575" y="700700"/>
            <a:ext cx="3127800" cy="42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65" name="Google Shape;165;p25"/>
          <p:cNvSpPr txBox="1">
            <a:spLocks noGrp="1"/>
          </p:cNvSpPr>
          <p:nvPr>
            <p:ph type="subTitle" idx="2"/>
          </p:nvPr>
        </p:nvSpPr>
        <p:spPr>
          <a:xfrm>
            <a:off x="3785575" y="1048100"/>
            <a:ext cx="3127800" cy="539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6" name="Google Shape;166;p25"/>
          <p:cNvSpPr txBox="1">
            <a:spLocks noGrp="1"/>
          </p:cNvSpPr>
          <p:nvPr>
            <p:ph type="subTitle" idx="3"/>
          </p:nvPr>
        </p:nvSpPr>
        <p:spPr>
          <a:xfrm>
            <a:off x="3785575" y="1872013"/>
            <a:ext cx="3127800" cy="42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67" name="Google Shape;167;p25"/>
          <p:cNvSpPr txBox="1">
            <a:spLocks noGrp="1"/>
          </p:cNvSpPr>
          <p:nvPr>
            <p:ph type="subTitle" idx="4"/>
          </p:nvPr>
        </p:nvSpPr>
        <p:spPr>
          <a:xfrm>
            <a:off x="3785575" y="2219412"/>
            <a:ext cx="3127800" cy="539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8" name="Google Shape;168;p25"/>
          <p:cNvSpPr txBox="1">
            <a:spLocks noGrp="1"/>
          </p:cNvSpPr>
          <p:nvPr>
            <p:ph type="subTitle" idx="5"/>
          </p:nvPr>
        </p:nvSpPr>
        <p:spPr>
          <a:xfrm>
            <a:off x="3785575" y="3043325"/>
            <a:ext cx="3127800" cy="42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69" name="Google Shape;169;p25"/>
          <p:cNvSpPr txBox="1">
            <a:spLocks noGrp="1"/>
          </p:cNvSpPr>
          <p:nvPr>
            <p:ph type="subTitle" idx="6"/>
          </p:nvPr>
        </p:nvSpPr>
        <p:spPr>
          <a:xfrm>
            <a:off x="3785575" y="3390725"/>
            <a:ext cx="3127800" cy="539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p:nvPr>
        </p:nvSpPr>
        <p:spPr>
          <a:xfrm>
            <a:off x="713225" y="445025"/>
            <a:ext cx="29043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71"/>
        <p:cNvGrpSpPr/>
        <p:nvPr/>
      </p:nvGrpSpPr>
      <p:grpSpPr>
        <a:xfrm>
          <a:off x="0" y="0"/>
          <a:ext cx="0" cy="0"/>
          <a:chOff x="0" y="0"/>
          <a:chExt cx="0" cy="0"/>
        </a:xfrm>
      </p:grpSpPr>
      <p:sp>
        <p:nvSpPr>
          <p:cNvPr id="172" name="Google Shape;172;p26"/>
          <p:cNvSpPr txBox="1">
            <a:spLocks noGrp="1"/>
          </p:cNvSpPr>
          <p:nvPr>
            <p:ph type="subTitle" idx="1"/>
          </p:nvPr>
        </p:nvSpPr>
        <p:spPr>
          <a:xfrm>
            <a:off x="713250" y="3482544"/>
            <a:ext cx="22509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6"/>
          <p:cNvSpPr txBox="1">
            <a:spLocks noGrp="1"/>
          </p:cNvSpPr>
          <p:nvPr>
            <p:ph type="subTitle" idx="2"/>
          </p:nvPr>
        </p:nvSpPr>
        <p:spPr>
          <a:xfrm>
            <a:off x="6178950" y="2270632"/>
            <a:ext cx="22518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6"/>
          <p:cNvSpPr txBox="1">
            <a:spLocks noGrp="1"/>
          </p:cNvSpPr>
          <p:nvPr>
            <p:ph type="subTitle" idx="3"/>
          </p:nvPr>
        </p:nvSpPr>
        <p:spPr>
          <a:xfrm>
            <a:off x="6178950" y="2052907"/>
            <a:ext cx="2251800" cy="3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75" name="Google Shape;175;p26"/>
          <p:cNvSpPr txBox="1">
            <a:spLocks noGrp="1"/>
          </p:cNvSpPr>
          <p:nvPr>
            <p:ph type="subTitle" idx="4"/>
          </p:nvPr>
        </p:nvSpPr>
        <p:spPr>
          <a:xfrm>
            <a:off x="713250" y="3263438"/>
            <a:ext cx="22509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76" name="Google Shape;176;p26"/>
          <p:cNvSpPr txBox="1">
            <a:spLocks noGrp="1"/>
          </p:cNvSpPr>
          <p:nvPr>
            <p:ph type="subTitle" idx="5"/>
          </p:nvPr>
        </p:nvSpPr>
        <p:spPr>
          <a:xfrm>
            <a:off x="713250" y="2271331"/>
            <a:ext cx="22509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6"/>
          <p:cNvSpPr txBox="1">
            <a:spLocks noGrp="1"/>
          </p:cNvSpPr>
          <p:nvPr>
            <p:ph type="subTitle" idx="6"/>
          </p:nvPr>
        </p:nvSpPr>
        <p:spPr>
          <a:xfrm flipH="1">
            <a:off x="713250" y="2052232"/>
            <a:ext cx="22509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78" name="Google Shape;178;p26"/>
          <p:cNvSpPr txBox="1">
            <a:spLocks noGrp="1"/>
          </p:cNvSpPr>
          <p:nvPr>
            <p:ph type="subTitle" idx="7"/>
          </p:nvPr>
        </p:nvSpPr>
        <p:spPr>
          <a:xfrm>
            <a:off x="6178950" y="3482044"/>
            <a:ext cx="22518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6"/>
          <p:cNvSpPr txBox="1">
            <a:spLocks noGrp="1"/>
          </p:cNvSpPr>
          <p:nvPr>
            <p:ph type="subTitle" idx="8"/>
          </p:nvPr>
        </p:nvSpPr>
        <p:spPr>
          <a:xfrm>
            <a:off x="6178950" y="3263646"/>
            <a:ext cx="2251800" cy="3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80" name="Google Shape;180;p26"/>
          <p:cNvSpPr txBox="1">
            <a:spLocks noGrp="1"/>
          </p:cNvSpPr>
          <p:nvPr>
            <p:ph type="title"/>
          </p:nvPr>
        </p:nvSpPr>
        <p:spPr>
          <a:xfrm>
            <a:off x="713225" y="445025"/>
            <a:ext cx="50082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181"/>
        <p:cNvGrpSpPr/>
        <p:nvPr/>
      </p:nvGrpSpPr>
      <p:grpSpPr>
        <a:xfrm>
          <a:off x="0" y="0"/>
          <a:ext cx="0" cy="0"/>
          <a:chOff x="0" y="0"/>
          <a:chExt cx="0" cy="0"/>
        </a:xfrm>
      </p:grpSpPr>
      <p:sp>
        <p:nvSpPr>
          <p:cNvPr id="182" name="Google Shape;182;p27"/>
          <p:cNvSpPr txBox="1">
            <a:spLocks noGrp="1"/>
          </p:cNvSpPr>
          <p:nvPr>
            <p:ph type="subTitle" idx="1"/>
          </p:nvPr>
        </p:nvSpPr>
        <p:spPr>
          <a:xfrm>
            <a:off x="2018398" y="3534524"/>
            <a:ext cx="17190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7"/>
          <p:cNvSpPr txBox="1">
            <a:spLocks noGrp="1"/>
          </p:cNvSpPr>
          <p:nvPr>
            <p:ph type="subTitle" idx="2"/>
          </p:nvPr>
        </p:nvSpPr>
        <p:spPr>
          <a:xfrm>
            <a:off x="5381000" y="2573319"/>
            <a:ext cx="17190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7"/>
          <p:cNvSpPr txBox="1">
            <a:spLocks noGrp="1"/>
          </p:cNvSpPr>
          <p:nvPr>
            <p:ph type="subTitle" idx="3"/>
          </p:nvPr>
        </p:nvSpPr>
        <p:spPr>
          <a:xfrm>
            <a:off x="5381000" y="2318170"/>
            <a:ext cx="17190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85" name="Google Shape;185;p27"/>
          <p:cNvSpPr txBox="1">
            <a:spLocks noGrp="1"/>
          </p:cNvSpPr>
          <p:nvPr>
            <p:ph type="subTitle" idx="4"/>
          </p:nvPr>
        </p:nvSpPr>
        <p:spPr>
          <a:xfrm>
            <a:off x="2018398" y="3279373"/>
            <a:ext cx="1719000" cy="3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86" name="Google Shape;186;p27"/>
          <p:cNvSpPr txBox="1">
            <a:spLocks noGrp="1"/>
          </p:cNvSpPr>
          <p:nvPr>
            <p:ph type="subTitle" idx="5"/>
          </p:nvPr>
        </p:nvSpPr>
        <p:spPr>
          <a:xfrm>
            <a:off x="2018398" y="1598669"/>
            <a:ext cx="17190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7"/>
          <p:cNvSpPr txBox="1">
            <a:spLocks noGrp="1"/>
          </p:cNvSpPr>
          <p:nvPr>
            <p:ph type="subTitle" idx="6"/>
          </p:nvPr>
        </p:nvSpPr>
        <p:spPr>
          <a:xfrm flipH="1">
            <a:off x="2018398" y="1343525"/>
            <a:ext cx="1719000" cy="3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88" name="Google Shape;188;p27"/>
          <p:cNvSpPr txBox="1">
            <a:spLocks noGrp="1"/>
          </p:cNvSpPr>
          <p:nvPr>
            <p:ph type="subTitle" idx="7"/>
          </p:nvPr>
        </p:nvSpPr>
        <p:spPr>
          <a:xfrm>
            <a:off x="5381000" y="1598453"/>
            <a:ext cx="17190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7"/>
          <p:cNvSpPr txBox="1">
            <a:spLocks noGrp="1"/>
          </p:cNvSpPr>
          <p:nvPr>
            <p:ph type="subTitle" idx="8"/>
          </p:nvPr>
        </p:nvSpPr>
        <p:spPr>
          <a:xfrm>
            <a:off x="5381000" y="1342950"/>
            <a:ext cx="17190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90" name="Google Shape;190;p27"/>
          <p:cNvSpPr txBox="1">
            <a:spLocks noGrp="1"/>
          </p:cNvSpPr>
          <p:nvPr>
            <p:ph type="subTitle" idx="9"/>
          </p:nvPr>
        </p:nvSpPr>
        <p:spPr>
          <a:xfrm>
            <a:off x="2018398" y="2566596"/>
            <a:ext cx="17190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7"/>
          <p:cNvSpPr txBox="1">
            <a:spLocks noGrp="1"/>
          </p:cNvSpPr>
          <p:nvPr>
            <p:ph type="subTitle" idx="13"/>
          </p:nvPr>
        </p:nvSpPr>
        <p:spPr>
          <a:xfrm>
            <a:off x="2018398" y="2311449"/>
            <a:ext cx="1719000" cy="3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92" name="Google Shape;192;p27"/>
          <p:cNvSpPr txBox="1">
            <a:spLocks noGrp="1"/>
          </p:cNvSpPr>
          <p:nvPr>
            <p:ph type="subTitle" idx="14"/>
          </p:nvPr>
        </p:nvSpPr>
        <p:spPr>
          <a:xfrm>
            <a:off x="5381000" y="3543853"/>
            <a:ext cx="1719000" cy="52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subTitle" idx="15"/>
          </p:nvPr>
        </p:nvSpPr>
        <p:spPr>
          <a:xfrm>
            <a:off x="5381000" y="3288527"/>
            <a:ext cx="1719000" cy="37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1pPr>
            <a:lvl2pPr lvl="1"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2pPr>
            <a:lvl3pPr lvl="2"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3pPr>
            <a:lvl4pPr lvl="3"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4pPr>
            <a:lvl5pPr lvl="4"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5pPr>
            <a:lvl6pPr lvl="5"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6pPr>
            <a:lvl7pPr lvl="6"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7pPr>
            <a:lvl8pPr lvl="7"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8pPr>
            <a:lvl9pPr lvl="8" algn="ctr" rtl="0">
              <a:lnSpc>
                <a:spcPct val="100000"/>
              </a:lnSpc>
              <a:spcBef>
                <a:spcPts val="0"/>
              </a:spcBef>
              <a:spcAft>
                <a:spcPts val="0"/>
              </a:spcAft>
              <a:buSzPts val="2200"/>
              <a:buFont typeface="Khand Medium"/>
              <a:buNone/>
              <a:defRPr sz="2200">
                <a:latin typeface="Khand Medium"/>
                <a:ea typeface="Khand Medium"/>
                <a:cs typeface="Khand Medium"/>
                <a:sym typeface="Khand Medium"/>
              </a:defRPr>
            </a:lvl9pPr>
          </a:lstStyle>
          <a:p>
            <a:endParaRPr/>
          </a:p>
        </p:txBody>
      </p:sp>
      <p:sp>
        <p:nvSpPr>
          <p:cNvPr id="194" name="Google Shape;194;p27"/>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197" name="Google Shape;197;p28"/>
          <p:cNvGrpSpPr/>
          <p:nvPr/>
        </p:nvGrpSpPr>
        <p:grpSpPr>
          <a:xfrm>
            <a:off x="76212" y="4750318"/>
            <a:ext cx="4148327" cy="251706"/>
            <a:chOff x="3438100" y="3616725"/>
            <a:chExt cx="7238400" cy="439200"/>
          </a:xfrm>
        </p:grpSpPr>
        <p:sp>
          <p:nvSpPr>
            <p:cNvPr id="198" name="Google Shape;198;p28"/>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8"/>
          <p:cNvGrpSpPr/>
          <p:nvPr/>
        </p:nvGrpSpPr>
        <p:grpSpPr>
          <a:xfrm>
            <a:off x="4365750" y="4750425"/>
            <a:ext cx="2538900" cy="251700"/>
            <a:chOff x="4365750" y="4750425"/>
            <a:chExt cx="2538900" cy="251700"/>
          </a:xfrm>
        </p:grpSpPr>
        <p:sp>
          <p:nvSpPr>
            <p:cNvPr id="230" name="Google Shape;230;p28"/>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28"/>
            <p:cNvGrpSpPr/>
            <p:nvPr/>
          </p:nvGrpSpPr>
          <p:grpSpPr>
            <a:xfrm>
              <a:off x="4468453" y="4792556"/>
              <a:ext cx="2324819" cy="167400"/>
              <a:chOff x="4468453" y="4792556"/>
              <a:chExt cx="2324819" cy="167400"/>
            </a:xfrm>
          </p:grpSpPr>
          <p:sp>
            <p:nvSpPr>
              <p:cNvPr id="232" name="Google Shape;232;p28"/>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252" name="Google Shape;252;p29"/>
          <p:cNvGrpSpPr/>
          <p:nvPr/>
        </p:nvGrpSpPr>
        <p:grpSpPr>
          <a:xfrm>
            <a:off x="3848800" y="4750425"/>
            <a:ext cx="2538900" cy="251700"/>
            <a:chOff x="4365750" y="4750425"/>
            <a:chExt cx="2538900" cy="251700"/>
          </a:xfrm>
        </p:grpSpPr>
        <p:sp>
          <p:nvSpPr>
            <p:cNvPr id="253" name="Google Shape;253;p29"/>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29"/>
            <p:cNvGrpSpPr/>
            <p:nvPr/>
          </p:nvGrpSpPr>
          <p:grpSpPr>
            <a:xfrm>
              <a:off x="4468453" y="4792556"/>
              <a:ext cx="2324819" cy="167400"/>
              <a:chOff x="4468453" y="4792556"/>
              <a:chExt cx="2324819" cy="167400"/>
            </a:xfrm>
          </p:grpSpPr>
          <p:sp>
            <p:nvSpPr>
              <p:cNvPr id="255" name="Google Shape;255;p29"/>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 name="Google Shape;273;p29"/>
          <p:cNvGrpSpPr/>
          <p:nvPr/>
        </p:nvGrpSpPr>
        <p:grpSpPr>
          <a:xfrm>
            <a:off x="6528900" y="4750425"/>
            <a:ext cx="2538900" cy="251700"/>
            <a:chOff x="4365750" y="4750425"/>
            <a:chExt cx="2538900" cy="251700"/>
          </a:xfrm>
        </p:grpSpPr>
        <p:sp>
          <p:nvSpPr>
            <p:cNvPr id="274" name="Google Shape;274;p29"/>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4468453" y="4792556"/>
              <a:ext cx="2324819" cy="167400"/>
              <a:chOff x="4468453" y="4792556"/>
              <a:chExt cx="2324819" cy="167400"/>
            </a:xfrm>
          </p:grpSpPr>
          <p:sp>
            <p:nvSpPr>
              <p:cNvPr id="276" name="Google Shape;276;p29"/>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CUSTOM_3_1">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13225" y="445025"/>
            <a:ext cx="3980400" cy="14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296" name="Google Shape;296;p30"/>
          <p:cNvGrpSpPr/>
          <p:nvPr/>
        </p:nvGrpSpPr>
        <p:grpSpPr>
          <a:xfrm flipH="1">
            <a:off x="4919473" y="4750318"/>
            <a:ext cx="4148327" cy="251706"/>
            <a:chOff x="3438100" y="3616725"/>
            <a:chExt cx="7238400" cy="439200"/>
          </a:xfrm>
        </p:grpSpPr>
        <p:sp>
          <p:nvSpPr>
            <p:cNvPr id="297" name="Google Shape;297;p30"/>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0"/>
          <p:cNvGrpSpPr/>
          <p:nvPr/>
        </p:nvGrpSpPr>
        <p:grpSpPr>
          <a:xfrm flipH="1">
            <a:off x="2239362" y="4750425"/>
            <a:ext cx="2538900" cy="251700"/>
            <a:chOff x="4365750" y="4750425"/>
            <a:chExt cx="2538900" cy="251700"/>
          </a:xfrm>
        </p:grpSpPr>
        <p:sp>
          <p:nvSpPr>
            <p:cNvPr id="329" name="Google Shape;329;p30"/>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0"/>
            <p:cNvGrpSpPr/>
            <p:nvPr/>
          </p:nvGrpSpPr>
          <p:grpSpPr>
            <a:xfrm>
              <a:off x="4468453" y="4792556"/>
              <a:ext cx="2324819" cy="167400"/>
              <a:chOff x="4468453" y="4792556"/>
              <a:chExt cx="2324819" cy="167400"/>
            </a:xfrm>
          </p:grpSpPr>
          <p:sp>
            <p:nvSpPr>
              <p:cNvPr id="331" name="Google Shape;331;p30"/>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50" y="451400"/>
            <a:ext cx="7717500" cy="707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13225" y="1294925"/>
            <a:ext cx="4339800" cy="12552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rgbClr val="BA68C8"/>
              </a:buClr>
              <a:buSzPts val="1000"/>
              <a:buFont typeface="Chivo"/>
              <a:buChar char="●"/>
              <a:defRPr/>
            </a:lvl1pPr>
            <a:lvl2pPr marL="914400" lvl="1" indent="-317500">
              <a:spcBef>
                <a:spcPts val="0"/>
              </a:spcBef>
              <a:spcAft>
                <a:spcPts val="0"/>
              </a:spcAft>
              <a:buSzPts val="1400"/>
              <a:buFont typeface="Chivo"/>
              <a:buChar char="○"/>
              <a:defRPr/>
            </a:lvl2pPr>
            <a:lvl3pPr marL="1371600" lvl="2" indent="-317500">
              <a:spcBef>
                <a:spcPts val="0"/>
              </a:spcBef>
              <a:spcAft>
                <a:spcPts val="0"/>
              </a:spcAft>
              <a:buSzPts val="1400"/>
              <a:buFont typeface="Chivo"/>
              <a:buChar char="■"/>
              <a:defRPr/>
            </a:lvl3pPr>
            <a:lvl4pPr marL="1828800" lvl="3" indent="-317500">
              <a:spcBef>
                <a:spcPts val="0"/>
              </a:spcBef>
              <a:spcAft>
                <a:spcPts val="0"/>
              </a:spcAft>
              <a:buSzPts val="1400"/>
              <a:buFont typeface="Chivo"/>
              <a:buChar char="●"/>
              <a:defRPr/>
            </a:lvl4pPr>
            <a:lvl5pPr marL="2286000" lvl="4" indent="-317500">
              <a:spcBef>
                <a:spcPts val="0"/>
              </a:spcBef>
              <a:spcAft>
                <a:spcPts val="0"/>
              </a:spcAft>
              <a:buSzPts val="1400"/>
              <a:buFont typeface="Chivo"/>
              <a:buChar char="○"/>
              <a:defRPr/>
            </a:lvl5pPr>
            <a:lvl6pPr marL="2743200" lvl="5" indent="-317500">
              <a:spcBef>
                <a:spcPts val="0"/>
              </a:spcBef>
              <a:spcAft>
                <a:spcPts val="0"/>
              </a:spcAft>
              <a:buSzPts val="1400"/>
              <a:buFont typeface="Chivo"/>
              <a:buChar char="■"/>
              <a:defRPr/>
            </a:lvl6pPr>
            <a:lvl7pPr marL="3200400" lvl="6" indent="-317500">
              <a:spcBef>
                <a:spcPts val="0"/>
              </a:spcBef>
              <a:spcAft>
                <a:spcPts val="0"/>
              </a:spcAft>
              <a:buSzPts val="1400"/>
              <a:buFont typeface="Chivo"/>
              <a:buChar char="●"/>
              <a:defRPr/>
            </a:lvl7pPr>
            <a:lvl8pPr marL="3657600" lvl="7" indent="-317500">
              <a:spcBef>
                <a:spcPts val="0"/>
              </a:spcBef>
              <a:spcAft>
                <a:spcPts val="0"/>
              </a:spcAft>
              <a:buSzPts val="1400"/>
              <a:buFont typeface="Chivo"/>
              <a:buChar char="○"/>
              <a:defRPr/>
            </a:lvl8pPr>
            <a:lvl9pPr marL="4114800" lvl="8" indent="-317500">
              <a:spcBef>
                <a:spcPts val="0"/>
              </a:spcBef>
              <a:spcAft>
                <a:spcPts val="0"/>
              </a:spcAft>
              <a:buSzPts val="1400"/>
              <a:buFont typeface="Chivo"/>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4">
  <p:cSld name="CUSTOM_3_1_1">
    <p:spTree>
      <p:nvGrpSpPr>
        <p:cNvPr id="1" name="Shape 349"/>
        <p:cNvGrpSpPr/>
        <p:nvPr/>
      </p:nvGrpSpPr>
      <p:grpSpPr>
        <a:xfrm>
          <a:off x="0" y="0"/>
          <a:ext cx="0" cy="0"/>
          <a:chOff x="0" y="0"/>
          <a:chExt cx="0" cy="0"/>
        </a:xfrm>
      </p:grpSpPr>
      <p:sp>
        <p:nvSpPr>
          <p:cNvPr id="350" name="Google Shape;350;p31"/>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351" name="Google Shape;351;p31"/>
          <p:cNvGrpSpPr/>
          <p:nvPr/>
        </p:nvGrpSpPr>
        <p:grpSpPr>
          <a:xfrm>
            <a:off x="6528900" y="4750425"/>
            <a:ext cx="2538900" cy="251700"/>
            <a:chOff x="4365750" y="4750425"/>
            <a:chExt cx="2538900" cy="251700"/>
          </a:xfrm>
        </p:grpSpPr>
        <p:sp>
          <p:nvSpPr>
            <p:cNvPr id="352" name="Google Shape;352;p31"/>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468453" y="4792556"/>
              <a:ext cx="2324819" cy="167400"/>
              <a:chOff x="4468453" y="4792556"/>
              <a:chExt cx="2324819" cy="167400"/>
            </a:xfrm>
          </p:grpSpPr>
          <p:sp>
            <p:nvSpPr>
              <p:cNvPr id="354" name="Google Shape;354;p31"/>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31"/>
          <p:cNvGrpSpPr/>
          <p:nvPr/>
        </p:nvGrpSpPr>
        <p:grpSpPr>
          <a:xfrm>
            <a:off x="76200" y="4750425"/>
            <a:ext cx="2538900" cy="251700"/>
            <a:chOff x="4365750" y="4750425"/>
            <a:chExt cx="2538900" cy="251700"/>
          </a:xfrm>
        </p:grpSpPr>
        <p:sp>
          <p:nvSpPr>
            <p:cNvPr id="373" name="Google Shape;373;p31"/>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31"/>
            <p:cNvGrpSpPr/>
            <p:nvPr/>
          </p:nvGrpSpPr>
          <p:grpSpPr>
            <a:xfrm>
              <a:off x="4468453" y="4792556"/>
              <a:ext cx="2324819" cy="167400"/>
              <a:chOff x="4468453" y="4792556"/>
              <a:chExt cx="2324819" cy="167400"/>
            </a:xfrm>
          </p:grpSpPr>
          <p:sp>
            <p:nvSpPr>
              <p:cNvPr id="375" name="Google Shape;375;p31"/>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CUSTOM_3_1_1_1">
    <p:spTree>
      <p:nvGrpSpPr>
        <p:cNvPr id="1" name="Shape 393"/>
        <p:cNvGrpSpPr/>
        <p:nvPr/>
      </p:nvGrpSpPr>
      <p:grpSpPr>
        <a:xfrm>
          <a:off x="0" y="0"/>
          <a:ext cx="0" cy="0"/>
          <a:chOff x="0" y="0"/>
          <a:chExt cx="0" cy="0"/>
        </a:xfrm>
      </p:grpSpPr>
      <p:sp>
        <p:nvSpPr>
          <p:cNvPr id="394" name="Google Shape;394;p32"/>
          <p:cNvSpPr txBox="1">
            <a:spLocks noGrp="1"/>
          </p:cNvSpPr>
          <p:nvPr>
            <p:ph type="title"/>
          </p:nvPr>
        </p:nvSpPr>
        <p:spPr>
          <a:xfrm>
            <a:off x="713225" y="445025"/>
            <a:ext cx="54066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395" name="Google Shape;395;p32"/>
          <p:cNvGrpSpPr/>
          <p:nvPr/>
        </p:nvGrpSpPr>
        <p:grpSpPr>
          <a:xfrm flipH="1">
            <a:off x="4919473" y="4750318"/>
            <a:ext cx="4148327" cy="251706"/>
            <a:chOff x="3438100" y="3616725"/>
            <a:chExt cx="7238400" cy="439200"/>
          </a:xfrm>
        </p:grpSpPr>
        <p:sp>
          <p:nvSpPr>
            <p:cNvPr id="396" name="Google Shape;396;p32"/>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2"/>
          <p:cNvGrpSpPr/>
          <p:nvPr/>
        </p:nvGrpSpPr>
        <p:grpSpPr>
          <a:xfrm>
            <a:off x="76200" y="4750425"/>
            <a:ext cx="2538900" cy="251700"/>
            <a:chOff x="4365750" y="4750425"/>
            <a:chExt cx="2538900" cy="251700"/>
          </a:xfrm>
        </p:grpSpPr>
        <p:sp>
          <p:nvSpPr>
            <p:cNvPr id="428" name="Google Shape;428;p32"/>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32"/>
            <p:cNvGrpSpPr/>
            <p:nvPr/>
          </p:nvGrpSpPr>
          <p:grpSpPr>
            <a:xfrm>
              <a:off x="4468453" y="4792556"/>
              <a:ext cx="2324819" cy="167400"/>
              <a:chOff x="4468453" y="4792556"/>
              <a:chExt cx="2324819" cy="167400"/>
            </a:xfrm>
          </p:grpSpPr>
          <p:sp>
            <p:nvSpPr>
              <p:cNvPr id="430" name="Google Shape;430;p32"/>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CUSTOM_3_1_1_1_1">
    <p:spTree>
      <p:nvGrpSpPr>
        <p:cNvPr id="1" name="Shape 448"/>
        <p:cNvGrpSpPr/>
        <p:nvPr/>
      </p:nvGrpSpPr>
      <p:grpSpPr>
        <a:xfrm>
          <a:off x="0" y="0"/>
          <a:ext cx="0" cy="0"/>
          <a:chOff x="0" y="0"/>
          <a:chExt cx="0" cy="0"/>
        </a:xfrm>
      </p:grpSpPr>
      <p:sp>
        <p:nvSpPr>
          <p:cNvPr id="449" name="Google Shape;449;p33"/>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450" name="Google Shape;450;p33"/>
          <p:cNvGrpSpPr/>
          <p:nvPr/>
        </p:nvGrpSpPr>
        <p:grpSpPr>
          <a:xfrm>
            <a:off x="76212" y="4750318"/>
            <a:ext cx="4148327" cy="251706"/>
            <a:chOff x="3438100" y="3616725"/>
            <a:chExt cx="7238400" cy="439200"/>
          </a:xfrm>
        </p:grpSpPr>
        <p:sp>
          <p:nvSpPr>
            <p:cNvPr id="451" name="Google Shape;451;p33"/>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7">
  <p:cSld name="CUSTOM_3_1_1_1_1_1">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484" name="Google Shape;484;p34"/>
          <p:cNvGrpSpPr/>
          <p:nvPr/>
        </p:nvGrpSpPr>
        <p:grpSpPr>
          <a:xfrm flipH="1">
            <a:off x="2239362" y="4750425"/>
            <a:ext cx="2538900" cy="251700"/>
            <a:chOff x="4365750" y="4750425"/>
            <a:chExt cx="2538900" cy="251700"/>
          </a:xfrm>
        </p:grpSpPr>
        <p:sp>
          <p:nvSpPr>
            <p:cNvPr id="485" name="Google Shape;485;p34"/>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4"/>
            <p:cNvGrpSpPr/>
            <p:nvPr/>
          </p:nvGrpSpPr>
          <p:grpSpPr>
            <a:xfrm>
              <a:off x="4468453" y="4792556"/>
              <a:ext cx="2324819" cy="167400"/>
              <a:chOff x="4468453" y="4792556"/>
              <a:chExt cx="2324819" cy="167400"/>
            </a:xfrm>
          </p:grpSpPr>
          <p:sp>
            <p:nvSpPr>
              <p:cNvPr id="487" name="Google Shape;487;p34"/>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8">
  <p:cSld name="CUSTOM_3_1_1_1_1_1_1">
    <p:spTree>
      <p:nvGrpSpPr>
        <p:cNvPr id="1" name="Shape 505"/>
        <p:cNvGrpSpPr/>
        <p:nvPr/>
      </p:nvGrpSpPr>
      <p:grpSpPr>
        <a:xfrm>
          <a:off x="0" y="0"/>
          <a:ext cx="0" cy="0"/>
          <a:chOff x="0" y="0"/>
          <a:chExt cx="0" cy="0"/>
        </a:xfrm>
      </p:grpSpPr>
      <p:sp>
        <p:nvSpPr>
          <p:cNvPr id="506" name="Google Shape;506;p35"/>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507" name="Google Shape;507;p35"/>
          <p:cNvGrpSpPr/>
          <p:nvPr/>
        </p:nvGrpSpPr>
        <p:grpSpPr>
          <a:xfrm>
            <a:off x="2497836" y="4750318"/>
            <a:ext cx="4148327" cy="251706"/>
            <a:chOff x="3438100" y="3616725"/>
            <a:chExt cx="7238400" cy="439200"/>
          </a:xfrm>
        </p:grpSpPr>
        <p:sp>
          <p:nvSpPr>
            <p:cNvPr id="508" name="Google Shape;508;p35"/>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35"/>
          <p:cNvGrpSpPr/>
          <p:nvPr/>
        </p:nvGrpSpPr>
        <p:grpSpPr>
          <a:xfrm>
            <a:off x="6781800" y="4750425"/>
            <a:ext cx="2286000" cy="251700"/>
            <a:chOff x="6722375" y="4750425"/>
            <a:chExt cx="2286000" cy="251700"/>
          </a:xfrm>
        </p:grpSpPr>
        <p:sp>
          <p:nvSpPr>
            <p:cNvPr id="540" name="Google Shape;540;p35"/>
            <p:cNvSpPr/>
            <p:nvPr/>
          </p:nvSpPr>
          <p:spPr>
            <a:xfrm>
              <a:off x="6722375" y="4750425"/>
              <a:ext cx="22860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5"/>
            <p:cNvGrpSpPr/>
            <p:nvPr/>
          </p:nvGrpSpPr>
          <p:grpSpPr>
            <a:xfrm>
              <a:off x="6837804" y="4792556"/>
              <a:ext cx="2055141" cy="167400"/>
              <a:chOff x="4468453" y="4792556"/>
              <a:chExt cx="2055141" cy="167400"/>
            </a:xfrm>
          </p:grpSpPr>
          <p:sp>
            <p:nvSpPr>
              <p:cNvPr id="542" name="Google Shape;542;p35"/>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8" name="Google Shape;558;p35"/>
          <p:cNvGrpSpPr/>
          <p:nvPr/>
        </p:nvGrpSpPr>
        <p:grpSpPr>
          <a:xfrm>
            <a:off x="76200" y="4750425"/>
            <a:ext cx="2286000" cy="251700"/>
            <a:chOff x="6722375" y="4750425"/>
            <a:chExt cx="2286000" cy="251700"/>
          </a:xfrm>
        </p:grpSpPr>
        <p:sp>
          <p:nvSpPr>
            <p:cNvPr id="559" name="Google Shape;559;p35"/>
            <p:cNvSpPr/>
            <p:nvPr/>
          </p:nvSpPr>
          <p:spPr>
            <a:xfrm>
              <a:off x="6722375" y="4750425"/>
              <a:ext cx="22860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5"/>
            <p:cNvGrpSpPr/>
            <p:nvPr/>
          </p:nvGrpSpPr>
          <p:grpSpPr>
            <a:xfrm>
              <a:off x="6837804" y="4792556"/>
              <a:ext cx="2055141" cy="167400"/>
              <a:chOff x="4468453" y="4792556"/>
              <a:chExt cx="2055141" cy="167400"/>
            </a:xfrm>
          </p:grpSpPr>
          <p:sp>
            <p:nvSpPr>
              <p:cNvPr id="561" name="Google Shape;561;p35"/>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9">
  <p:cSld name="CUSTOM_3_1_1_1_1_1_1_1">
    <p:spTree>
      <p:nvGrpSpPr>
        <p:cNvPr id="1" name="Shape 577"/>
        <p:cNvGrpSpPr/>
        <p:nvPr/>
      </p:nvGrpSpPr>
      <p:grpSpPr>
        <a:xfrm>
          <a:off x="0" y="0"/>
          <a:ext cx="0" cy="0"/>
          <a:chOff x="0" y="0"/>
          <a:chExt cx="0" cy="0"/>
        </a:xfrm>
      </p:grpSpPr>
      <p:sp>
        <p:nvSpPr>
          <p:cNvPr id="578" name="Google Shape;578;p36"/>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endParaRPr/>
          </a:p>
        </p:txBody>
      </p:sp>
      <p:grpSp>
        <p:nvGrpSpPr>
          <p:cNvPr id="579" name="Google Shape;579;p36"/>
          <p:cNvGrpSpPr/>
          <p:nvPr/>
        </p:nvGrpSpPr>
        <p:grpSpPr>
          <a:xfrm>
            <a:off x="2497836" y="4750318"/>
            <a:ext cx="4148327" cy="251706"/>
            <a:chOff x="3438100" y="3616725"/>
            <a:chExt cx="7238400" cy="439200"/>
          </a:xfrm>
        </p:grpSpPr>
        <p:sp>
          <p:nvSpPr>
            <p:cNvPr id="580" name="Google Shape;580;p36"/>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0">
  <p:cSld name="CUSTOM_3_1_1_1_2">
    <p:spTree>
      <p:nvGrpSpPr>
        <p:cNvPr id="1" name="Shape 611"/>
        <p:cNvGrpSpPr/>
        <p:nvPr/>
      </p:nvGrpSpPr>
      <p:grpSpPr>
        <a:xfrm>
          <a:off x="0" y="0"/>
          <a:ext cx="0" cy="0"/>
          <a:chOff x="0" y="0"/>
          <a:chExt cx="0" cy="0"/>
        </a:xfrm>
      </p:grpSpPr>
      <p:sp>
        <p:nvSpPr>
          <p:cNvPr id="612" name="Google Shape;612;p37"/>
          <p:cNvSpPr txBox="1">
            <a:spLocks noGrp="1"/>
          </p:cNvSpPr>
          <p:nvPr>
            <p:ph type="title"/>
          </p:nvPr>
        </p:nvSpPr>
        <p:spPr>
          <a:xfrm>
            <a:off x="713225" y="445025"/>
            <a:ext cx="36525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613" name="Google Shape;613;p37"/>
          <p:cNvGrpSpPr/>
          <p:nvPr/>
        </p:nvGrpSpPr>
        <p:grpSpPr>
          <a:xfrm flipH="1">
            <a:off x="4919473" y="4750318"/>
            <a:ext cx="4148327" cy="251706"/>
            <a:chOff x="3438100" y="3616725"/>
            <a:chExt cx="7238400" cy="439200"/>
          </a:xfrm>
        </p:grpSpPr>
        <p:sp>
          <p:nvSpPr>
            <p:cNvPr id="614" name="Google Shape;614;p37"/>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7"/>
          <p:cNvGrpSpPr/>
          <p:nvPr/>
        </p:nvGrpSpPr>
        <p:grpSpPr>
          <a:xfrm>
            <a:off x="76200" y="4750425"/>
            <a:ext cx="2538900" cy="251700"/>
            <a:chOff x="4365750" y="4750425"/>
            <a:chExt cx="2538900" cy="251700"/>
          </a:xfrm>
        </p:grpSpPr>
        <p:sp>
          <p:nvSpPr>
            <p:cNvPr id="646" name="Google Shape;646;p37"/>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7"/>
            <p:cNvGrpSpPr/>
            <p:nvPr/>
          </p:nvGrpSpPr>
          <p:grpSpPr>
            <a:xfrm>
              <a:off x="4468453" y="4792556"/>
              <a:ext cx="2324819" cy="167400"/>
              <a:chOff x="4468453" y="4792556"/>
              <a:chExt cx="2324819" cy="167400"/>
            </a:xfrm>
          </p:grpSpPr>
          <p:sp>
            <p:nvSpPr>
              <p:cNvPr id="648" name="Google Shape;648;p37"/>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1">
  <p:cSld name="CUSTOM_3_1_1_1_2_1">
    <p:spTree>
      <p:nvGrpSpPr>
        <p:cNvPr id="1" name="Shape 666"/>
        <p:cNvGrpSpPr/>
        <p:nvPr/>
      </p:nvGrpSpPr>
      <p:grpSpPr>
        <a:xfrm>
          <a:off x="0" y="0"/>
          <a:ext cx="0" cy="0"/>
          <a:chOff x="0" y="0"/>
          <a:chExt cx="0" cy="0"/>
        </a:xfrm>
      </p:grpSpPr>
      <p:sp>
        <p:nvSpPr>
          <p:cNvPr id="667" name="Google Shape;667;p38"/>
          <p:cNvSpPr txBox="1">
            <a:spLocks noGrp="1"/>
          </p:cNvSpPr>
          <p:nvPr>
            <p:ph type="title"/>
          </p:nvPr>
        </p:nvSpPr>
        <p:spPr>
          <a:xfrm>
            <a:off x="713225" y="445025"/>
            <a:ext cx="5829900" cy="132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668" name="Google Shape;668;p38"/>
          <p:cNvGrpSpPr/>
          <p:nvPr/>
        </p:nvGrpSpPr>
        <p:grpSpPr>
          <a:xfrm flipH="1">
            <a:off x="4919473" y="4750318"/>
            <a:ext cx="4148327" cy="251706"/>
            <a:chOff x="3438100" y="3616725"/>
            <a:chExt cx="7238400" cy="439200"/>
          </a:xfrm>
        </p:grpSpPr>
        <p:sp>
          <p:nvSpPr>
            <p:cNvPr id="669" name="Google Shape;669;p38"/>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8"/>
          <p:cNvGrpSpPr/>
          <p:nvPr/>
        </p:nvGrpSpPr>
        <p:grpSpPr>
          <a:xfrm>
            <a:off x="76200" y="4750425"/>
            <a:ext cx="2538900" cy="251700"/>
            <a:chOff x="4365750" y="4750425"/>
            <a:chExt cx="2538900" cy="251700"/>
          </a:xfrm>
        </p:grpSpPr>
        <p:sp>
          <p:nvSpPr>
            <p:cNvPr id="701" name="Google Shape;701;p38"/>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38"/>
            <p:cNvGrpSpPr/>
            <p:nvPr/>
          </p:nvGrpSpPr>
          <p:grpSpPr>
            <a:xfrm>
              <a:off x="4468453" y="4792556"/>
              <a:ext cx="2324819" cy="167400"/>
              <a:chOff x="4468453" y="4792556"/>
              <a:chExt cx="2324819" cy="167400"/>
            </a:xfrm>
          </p:grpSpPr>
          <p:sp>
            <p:nvSpPr>
              <p:cNvPr id="703" name="Google Shape;703;p38"/>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721"/>
        <p:cNvGrpSpPr/>
        <p:nvPr/>
      </p:nvGrpSpPr>
      <p:grpSpPr>
        <a:xfrm>
          <a:off x="0" y="0"/>
          <a:ext cx="0" cy="0"/>
          <a:chOff x="0" y="0"/>
          <a:chExt cx="0" cy="0"/>
        </a:xfrm>
      </p:grpSpPr>
      <p:sp>
        <p:nvSpPr>
          <p:cNvPr id="722" name="Google Shape;722;p39"/>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3" name="Google Shape;723;p39"/>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39"/>
          <p:cNvSpPr txBox="1"/>
          <p:nvPr/>
        </p:nvSpPr>
        <p:spPr>
          <a:xfrm flipH="1">
            <a:off x="2971800" y="37645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dk1"/>
                </a:solidFill>
                <a:latin typeface="Fira Sans Condensed"/>
                <a:ea typeface="Fira Sans Condensed"/>
                <a:cs typeface="Fira Sans Condensed"/>
                <a:sym typeface="Fira Sans Condensed"/>
              </a:rPr>
              <a:t>CREDITS:</a:t>
            </a:r>
            <a:r>
              <a:rPr lang="en" sz="1100">
                <a:solidFill>
                  <a:schemeClr val="dk1"/>
                </a:solidFill>
                <a:latin typeface="Fira Sans Condensed"/>
                <a:ea typeface="Fira Sans Condensed"/>
                <a:cs typeface="Fira Sans Condensed"/>
                <a:sym typeface="Fira Sans Condensed"/>
              </a:rPr>
              <a:t> This presentation template was created by </a:t>
            </a:r>
            <a:r>
              <a:rPr lang="en" sz="1100" b="1">
                <a:solidFill>
                  <a:schemeClr val="dk1"/>
                </a:solidFill>
                <a:uFill>
                  <a:noFill/>
                </a:uFill>
                <a:latin typeface="Fira Sans Condensed"/>
                <a:ea typeface="Fira Sans Condensed"/>
                <a:cs typeface="Fira Sans Condensed"/>
                <a:sym typeface="Fira Sans Condensed"/>
                <a:hlinkClick r:id="rId2">
                  <a:extLst>
                    <a:ext uri="{A12FA001-AC4F-418D-AE19-62706E023703}">
                      <ahyp:hlinkClr xmlns:ahyp="http://schemas.microsoft.com/office/drawing/2018/hyperlinkcolor" val="tx"/>
                    </a:ext>
                  </a:extLst>
                </a:hlinkClick>
              </a:rPr>
              <a:t>Slidesgo</a:t>
            </a:r>
            <a:r>
              <a:rPr lang="en" sz="1100">
                <a:solidFill>
                  <a:schemeClr val="dk1"/>
                </a:solidFill>
                <a:latin typeface="Fira Sans Condensed"/>
                <a:ea typeface="Fira Sans Condensed"/>
                <a:cs typeface="Fira Sans Condensed"/>
                <a:sym typeface="Fira Sans Condensed"/>
              </a:rPr>
              <a:t>, and includes icons by </a:t>
            </a:r>
            <a:r>
              <a:rPr lang="en" sz="1100" b="1">
                <a:solidFill>
                  <a:schemeClr val="dk1"/>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Flaticon</a:t>
            </a:r>
            <a:r>
              <a:rPr lang="en" sz="1100">
                <a:solidFill>
                  <a:schemeClr val="dk1"/>
                </a:solidFill>
                <a:latin typeface="Fira Sans Condensed"/>
                <a:ea typeface="Fira Sans Condensed"/>
                <a:cs typeface="Fira Sans Condensed"/>
                <a:sym typeface="Fira Sans Condensed"/>
              </a:rPr>
              <a:t>, and infographics &amp; images by </a:t>
            </a:r>
            <a:r>
              <a:rPr lang="en" sz="1100" b="1">
                <a:solidFill>
                  <a:schemeClr val="dk1"/>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Freepik</a:t>
            </a:r>
            <a:endParaRPr sz="1100" b="1">
              <a:solidFill>
                <a:schemeClr val="dk1"/>
              </a:solidFill>
              <a:latin typeface="Fira Sans Condensed"/>
              <a:ea typeface="Fira Sans Condensed"/>
              <a:cs typeface="Fira Sans Condensed"/>
              <a:sym typeface="Fira Sans Condense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725"/>
        <p:cNvGrpSpPr/>
        <p:nvPr/>
      </p:nvGrpSpPr>
      <p:grpSpPr>
        <a:xfrm>
          <a:off x="0" y="0"/>
          <a:ext cx="0" cy="0"/>
          <a:chOff x="0" y="0"/>
          <a:chExt cx="0" cy="0"/>
        </a:xfrm>
      </p:grpSpPr>
      <p:grpSp>
        <p:nvGrpSpPr>
          <p:cNvPr id="726" name="Google Shape;726;p40"/>
          <p:cNvGrpSpPr/>
          <p:nvPr/>
        </p:nvGrpSpPr>
        <p:grpSpPr>
          <a:xfrm>
            <a:off x="450102" y="1464000"/>
            <a:ext cx="2557500" cy="3200674"/>
            <a:chOff x="450102" y="1464000"/>
            <a:chExt cx="2557500" cy="3200674"/>
          </a:xfrm>
        </p:grpSpPr>
        <p:sp>
          <p:nvSpPr>
            <p:cNvPr id="727" name="Google Shape;727;p40"/>
            <p:cNvSpPr/>
            <p:nvPr/>
          </p:nvSpPr>
          <p:spPr>
            <a:xfrm>
              <a:off x="450102" y="4372474"/>
              <a:ext cx="2557500" cy="29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40"/>
            <p:cNvGrpSpPr/>
            <p:nvPr/>
          </p:nvGrpSpPr>
          <p:grpSpPr>
            <a:xfrm>
              <a:off x="714203" y="1464000"/>
              <a:ext cx="2029314" cy="1938426"/>
              <a:chOff x="3557365" y="1464000"/>
              <a:chExt cx="2029314" cy="1938426"/>
            </a:xfrm>
          </p:grpSpPr>
          <p:grpSp>
            <p:nvGrpSpPr>
              <p:cNvPr id="729" name="Google Shape;729;p40"/>
              <p:cNvGrpSpPr/>
              <p:nvPr/>
            </p:nvGrpSpPr>
            <p:grpSpPr>
              <a:xfrm>
                <a:off x="3557365" y="1464000"/>
                <a:ext cx="2029314" cy="1938426"/>
                <a:chOff x="931688" y="539501"/>
                <a:chExt cx="977700" cy="933911"/>
              </a:xfrm>
            </p:grpSpPr>
            <p:sp>
              <p:nvSpPr>
                <p:cNvPr id="730" name="Google Shape;730;p40"/>
                <p:cNvSpPr/>
                <p:nvPr/>
              </p:nvSpPr>
              <p:spPr>
                <a:xfrm>
                  <a:off x="931688" y="539512"/>
                  <a:ext cx="977700" cy="933900"/>
                </a:xfrm>
                <a:prstGeom prst="roundRect">
                  <a:avLst>
                    <a:gd name="adj" fmla="val 15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1290890" y="539501"/>
                  <a:ext cx="263948" cy="161821"/>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rot="10800000" flipH="1">
                  <a:off x="1290890" y="1311578"/>
                  <a:ext cx="263948" cy="161821"/>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40"/>
              <p:cNvSpPr/>
              <p:nvPr/>
            </p:nvSpPr>
            <p:spPr>
              <a:xfrm>
                <a:off x="3670500" y="3035890"/>
                <a:ext cx="331548" cy="294139"/>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40"/>
              <p:cNvGrpSpPr/>
              <p:nvPr/>
            </p:nvGrpSpPr>
            <p:grpSpPr>
              <a:xfrm>
                <a:off x="5191438" y="1942829"/>
                <a:ext cx="331560" cy="981014"/>
                <a:chOff x="10228544" y="1770724"/>
                <a:chExt cx="225168" cy="666133"/>
              </a:xfrm>
            </p:grpSpPr>
            <p:sp>
              <p:nvSpPr>
                <p:cNvPr id="735" name="Google Shape;735;p40"/>
                <p:cNvSpPr/>
                <p:nvPr/>
              </p:nvSpPr>
              <p:spPr>
                <a:xfrm>
                  <a:off x="10228544" y="1770724"/>
                  <a:ext cx="225168" cy="666133"/>
                </a:xfrm>
                <a:custGeom>
                  <a:avLst/>
                  <a:gdLst/>
                  <a:ahLst/>
                  <a:cxnLst/>
                  <a:rect l="l" t="t" r="r" b="b"/>
                  <a:pathLst>
                    <a:path w="2094" h="6195" extrusionOk="0">
                      <a:moveTo>
                        <a:pt x="1" y="0"/>
                      </a:moveTo>
                      <a:lnTo>
                        <a:pt x="1" y="6194"/>
                      </a:lnTo>
                      <a:lnTo>
                        <a:pt x="2093" y="6194"/>
                      </a:lnTo>
                      <a:lnTo>
                        <a:pt x="20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10251125" y="1797714"/>
                  <a:ext cx="180113" cy="607638"/>
                </a:xfrm>
                <a:custGeom>
                  <a:avLst/>
                  <a:gdLst/>
                  <a:ahLst/>
                  <a:cxnLst/>
                  <a:rect l="l" t="t" r="r" b="b"/>
                  <a:pathLst>
                    <a:path w="1675" h="5651" extrusionOk="0">
                      <a:moveTo>
                        <a:pt x="0" y="0"/>
                      </a:moveTo>
                      <a:lnTo>
                        <a:pt x="0" y="209"/>
                      </a:lnTo>
                      <a:lnTo>
                        <a:pt x="293" y="209"/>
                      </a:lnTo>
                      <a:lnTo>
                        <a:pt x="293" y="0"/>
                      </a:lnTo>
                      <a:close/>
                      <a:moveTo>
                        <a:pt x="1674" y="586"/>
                      </a:moveTo>
                      <a:lnTo>
                        <a:pt x="293" y="628"/>
                      </a:lnTo>
                      <a:lnTo>
                        <a:pt x="1674" y="628"/>
                      </a:lnTo>
                      <a:lnTo>
                        <a:pt x="1674" y="586"/>
                      </a:lnTo>
                      <a:close/>
                      <a:moveTo>
                        <a:pt x="293" y="795"/>
                      </a:moveTo>
                      <a:lnTo>
                        <a:pt x="293" y="963"/>
                      </a:lnTo>
                      <a:lnTo>
                        <a:pt x="293" y="1046"/>
                      </a:lnTo>
                      <a:lnTo>
                        <a:pt x="1674" y="1046"/>
                      </a:lnTo>
                      <a:lnTo>
                        <a:pt x="1674" y="963"/>
                      </a:lnTo>
                      <a:lnTo>
                        <a:pt x="1674" y="795"/>
                      </a:lnTo>
                      <a:close/>
                      <a:moveTo>
                        <a:pt x="502" y="1214"/>
                      </a:moveTo>
                      <a:lnTo>
                        <a:pt x="502" y="1339"/>
                      </a:lnTo>
                      <a:lnTo>
                        <a:pt x="1674" y="1339"/>
                      </a:lnTo>
                      <a:lnTo>
                        <a:pt x="1674" y="1214"/>
                      </a:lnTo>
                      <a:close/>
                      <a:moveTo>
                        <a:pt x="0" y="1214"/>
                      </a:moveTo>
                      <a:lnTo>
                        <a:pt x="0" y="1465"/>
                      </a:lnTo>
                      <a:lnTo>
                        <a:pt x="377" y="1465"/>
                      </a:lnTo>
                      <a:lnTo>
                        <a:pt x="377" y="1214"/>
                      </a:lnTo>
                      <a:close/>
                      <a:moveTo>
                        <a:pt x="502" y="1549"/>
                      </a:moveTo>
                      <a:lnTo>
                        <a:pt x="502" y="1591"/>
                      </a:lnTo>
                      <a:lnTo>
                        <a:pt x="1674" y="1591"/>
                      </a:lnTo>
                      <a:lnTo>
                        <a:pt x="502" y="1549"/>
                      </a:lnTo>
                      <a:close/>
                      <a:moveTo>
                        <a:pt x="0" y="1632"/>
                      </a:moveTo>
                      <a:lnTo>
                        <a:pt x="0" y="1884"/>
                      </a:lnTo>
                      <a:lnTo>
                        <a:pt x="377" y="1884"/>
                      </a:lnTo>
                      <a:lnTo>
                        <a:pt x="377" y="1632"/>
                      </a:lnTo>
                      <a:close/>
                      <a:moveTo>
                        <a:pt x="502" y="1842"/>
                      </a:moveTo>
                      <a:lnTo>
                        <a:pt x="502" y="2051"/>
                      </a:lnTo>
                      <a:lnTo>
                        <a:pt x="1674" y="2051"/>
                      </a:lnTo>
                      <a:lnTo>
                        <a:pt x="1674" y="1842"/>
                      </a:lnTo>
                      <a:close/>
                      <a:moveTo>
                        <a:pt x="0" y="2051"/>
                      </a:moveTo>
                      <a:lnTo>
                        <a:pt x="0" y="2302"/>
                      </a:lnTo>
                      <a:lnTo>
                        <a:pt x="377" y="2302"/>
                      </a:lnTo>
                      <a:lnTo>
                        <a:pt x="377" y="2051"/>
                      </a:lnTo>
                      <a:close/>
                      <a:moveTo>
                        <a:pt x="502" y="2218"/>
                      </a:moveTo>
                      <a:lnTo>
                        <a:pt x="502" y="2302"/>
                      </a:lnTo>
                      <a:lnTo>
                        <a:pt x="1674" y="2302"/>
                      </a:lnTo>
                      <a:lnTo>
                        <a:pt x="1674" y="2218"/>
                      </a:lnTo>
                      <a:close/>
                      <a:moveTo>
                        <a:pt x="502" y="2469"/>
                      </a:moveTo>
                      <a:lnTo>
                        <a:pt x="502" y="2595"/>
                      </a:lnTo>
                      <a:lnTo>
                        <a:pt x="1674" y="2595"/>
                      </a:lnTo>
                      <a:lnTo>
                        <a:pt x="1674" y="2469"/>
                      </a:lnTo>
                      <a:close/>
                      <a:moveTo>
                        <a:pt x="0" y="2469"/>
                      </a:moveTo>
                      <a:lnTo>
                        <a:pt x="0" y="2721"/>
                      </a:lnTo>
                      <a:lnTo>
                        <a:pt x="377" y="2721"/>
                      </a:lnTo>
                      <a:lnTo>
                        <a:pt x="377" y="2469"/>
                      </a:lnTo>
                      <a:close/>
                      <a:moveTo>
                        <a:pt x="502" y="2721"/>
                      </a:moveTo>
                      <a:lnTo>
                        <a:pt x="502" y="2888"/>
                      </a:lnTo>
                      <a:lnTo>
                        <a:pt x="1674" y="2888"/>
                      </a:lnTo>
                      <a:lnTo>
                        <a:pt x="1674" y="2721"/>
                      </a:lnTo>
                      <a:close/>
                      <a:moveTo>
                        <a:pt x="293" y="3055"/>
                      </a:moveTo>
                      <a:lnTo>
                        <a:pt x="293" y="3097"/>
                      </a:lnTo>
                      <a:lnTo>
                        <a:pt x="1674" y="3097"/>
                      </a:lnTo>
                      <a:lnTo>
                        <a:pt x="293" y="3055"/>
                      </a:lnTo>
                      <a:close/>
                      <a:moveTo>
                        <a:pt x="502" y="3265"/>
                      </a:moveTo>
                      <a:lnTo>
                        <a:pt x="502" y="3432"/>
                      </a:lnTo>
                      <a:lnTo>
                        <a:pt x="1674" y="3432"/>
                      </a:lnTo>
                      <a:lnTo>
                        <a:pt x="1674" y="3265"/>
                      </a:lnTo>
                      <a:close/>
                      <a:moveTo>
                        <a:pt x="0" y="3306"/>
                      </a:moveTo>
                      <a:lnTo>
                        <a:pt x="0" y="3558"/>
                      </a:lnTo>
                      <a:lnTo>
                        <a:pt x="377" y="3558"/>
                      </a:lnTo>
                      <a:lnTo>
                        <a:pt x="377" y="3306"/>
                      </a:lnTo>
                      <a:close/>
                      <a:moveTo>
                        <a:pt x="502" y="3474"/>
                      </a:moveTo>
                      <a:lnTo>
                        <a:pt x="502" y="3558"/>
                      </a:lnTo>
                      <a:lnTo>
                        <a:pt x="1674" y="3558"/>
                      </a:lnTo>
                      <a:lnTo>
                        <a:pt x="1674" y="3474"/>
                      </a:lnTo>
                      <a:close/>
                      <a:moveTo>
                        <a:pt x="0" y="3725"/>
                      </a:moveTo>
                      <a:lnTo>
                        <a:pt x="0" y="3976"/>
                      </a:lnTo>
                      <a:lnTo>
                        <a:pt x="377" y="3976"/>
                      </a:lnTo>
                      <a:lnTo>
                        <a:pt x="377" y="3725"/>
                      </a:lnTo>
                      <a:close/>
                      <a:moveTo>
                        <a:pt x="502" y="3851"/>
                      </a:moveTo>
                      <a:lnTo>
                        <a:pt x="502" y="3976"/>
                      </a:lnTo>
                      <a:lnTo>
                        <a:pt x="1674" y="3976"/>
                      </a:lnTo>
                      <a:lnTo>
                        <a:pt x="1674" y="3851"/>
                      </a:lnTo>
                      <a:close/>
                      <a:moveTo>
                        <a:pt x="502" y="4143"/>
                      </a:moveTo>
                      <a:lnTo>
                        <a:pt x="502" y="4269"/>
                      </a:lnTo>
                      <a:lnTo>
                        <a:pt x="1674" y="4269"/>
                      </a:lnTo>
                      <a:lnTo>
                        <a:pt x="1674" y="4143"/>
                      </a:lnTo>
                      <a:close/>
                      <a:moveTo>
                        <a:pt x="0" y="4143"/>
                      </a:moveTo>
                      <a:lnTo>
                        <a:pt x="0" y="4395"/>
                      </a:lnTo>
                      <a:lnTo>
                        <a:pt x="377" y="4395"/>
                      </a:lnTo>
                      <a:lnTo>
                        <a:pt x="377" y="4143"/>
                      </a:lnTo>
                      <a:close/>
                      <a:moveTo>
                        <a:pt x="502" y="4478"/>
                      </a:moveTo>
                      <a:lnTo>
                        <a:pt x="502" y="4688"/>
                      </a:lnTo>
                      <a:lnTo>
                        <a:pt x="1674" y="4688"/>
                      </a:lnTo>
                      <a:lnTo>
                        <a:pt x="1674" y="4478"/>
                      </a:lnTo>
                      <a:close/>
                      <a:moveTo>
                        <a:pt x="0" y="4562"/>
                      </a:moveTo>
                      <a:lnTo>
                        <a:pt x="0" y="4813"/>
                      </a:lnTo>
                      <a:lnTo>
                        <a:pt x="377" y="4813"/>
                      </a:lnTo>
                      <a:lnTo>
                        <a:pt x="377" y="4562"/>
                      </a:lnTo>
                      <a:close/>
                      <a:moveTo>
                        <a:pt x="293" y="4939"/>
                      </a:moveTo>
                      <a:lnTo>
                        <a:pt x="293" y="5106"/>
                      </a:lnTo>
                      <a:lnTo>
                        <a:pt x="1674" y="5106"/>
                      </a:lnTo>
                      <a:lnTo>
                        <a:pt x="1674" y="4939"/>
                      </a:lnTo>
                      <a:close/>
                      <a:moveTo>
                        <a:pt x="293" y="5232"/>
                      </a:moveTo>
                      <a:lnTo>
                        <a:pt x="293" y="5357"/>
                      </a:lnTo>
                      <a:lnTo>
                        <a:pt x="1674" y="5357"/>
                      </a:lnTo>
                      <a:lnTo>
                        <a:pt x="1674" y="5232"/>
                      </a:lnTo>
                      <a:close/>
                      <a:moveTo>
                        <a:pt x="0" y="5441"/>
                      </a:moveTo>
                      <a:lnTo>
                        <a:pt x="0" y="5650"/>
                      </a:lnTo>
                      <a:lnTo>
                        <a:pt x="293" y="5650"/>
                      </a:lnTo>
                      <a:lnTo>
                        <a:pt x="293" y="544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7" name="Google Shape;737;p40"/>
            <p:cNvGrpSpPr/>
            <p:nvPr/>
          </p:nvGrpSpPr>
          <p:grpSpPr>
            <a:xfrm>
              <a:off x="591878" y="3540526"/>
              <a:ext cx="2273891" cy="981016"/>
              <a:chOff x="1458739" y="3627576"/>
              <a:chExt cx="2273891" cy="981016"/>
            </a:xfrm>
          </p:grpSpPr>
          <p:grpSp>
            <p:nvGrpSpPr>
              <p:cNvPr id="738" name="Google Shape;738;p40"/>
              <p:cNvGrpSpPr/>
              <p:nvPr/>
            </p:nvGrpSpPr>
            <p:grpSpPr>
              <a:xfrm>
                <a:off x="1458739" y="3627576"/>
                <a:ext cx="2273891" cy="805604"/>
                <a:chOff x="3435053" y="3627576"/>
                <a:chExt cx="2273891" cy="805604"/>
              </a:xfrm>
            </p:grpSpPr>
            <p:sp>
              <p:nvSpPr>
                <p:cNvPr id="739" name="Google Shape;739;p40"/>
                <p:cNvSpPr/>
                <p:nvPr/>
              </p:nvSpPr>
              <p:spPr>
                <a:xfrm>
                  <a:off x="3532534" y="3828898"/>
                  <a:ext cx="2078928" cy="604281"/>
                </a:xfrm>
                <a:custGeom>
                  <a:avLst/>
                  <a:gdLst/>
                  <a:ahLst/>
                  <a:cxnLst/>
                  <a:rect l="l" t="t" r="r" b="b"/>
                  <a:pathLst>
                    <a:path w="13393" h="3893" extrusionOk="0">
                      <a:moveTo>
                        <a:pt x="1382" y="1"/>
                      </a:moveTo>
                      <a:cubicBezTo>
                        <a:pt x="586" y="1"/>
                        <a:pt x="0" y="628"/>
                        <a:pt x="0" y="1382"/>
                      </a:cubicBezTo>
                      <a:lnTo>
                        <a:pt x="0" y="3893"/>
                      </a:lnTo>
                      <a:lnTo>
                        <a:pt x="13393" y="3893"/>
                      </a:lnTo>
                      <a:lnTo>
                        <a:pt x="13393" y="1382"/>
                      </a:lnTo>
                      <a:cubicBezTo>
                        <a:pt x="13393" y="628"/>
                        <a:pt x="12765" y="1"/>
                        <a:pt x="12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539480" y="4121181"/>
                  <a:ext cx="58675" cy="259998"/>
                </a:xfrm>
                <a:custGeom>
                  <a:avLst/>
                  <a:gdLst/>
                  <a:ahLst/>
                  <a:cxnLst/>
                  <a:rect l="l" t="t" r="r" b="b"/>
                  <a:pathLst>
                    <a:path w="378" h="1675" extrusionOk="0">
                      <a:moveTo>
                        <a:pt x="126" y="1"/>
                      </a:moveTo>
                      <a:cubicBezTo>
                        <a:pt x="42" y="1"/>
                        <a:pt x="0" y="85"/>
                        <a:pt x="0" y="126"/>
                      </a:cubicBezTo>
                      <a:lnTo>
                        <a:pt x="0" y="1591"/>
                      </a:lnTo>
                      <a:cubicBezTo>
                        <a:pt x="0" y="1633"/>
                        <a:pt x="42" y="1675"/>
                        <a:pt x="126" y="1675"/>
                      </a:cubicBezTo>
                      <a:lnTo>
                        <a:pt x="252" y="1675"/>
                      </a:lnTo>
                      <a:cubicBezTo>
                        <a:pt x="335" y="1675"/>
                        <a:pt x="377" y="1633"/>
                        <a:pt x="377" y="1591"/>
                      </a:cubicBezTo>
                      <a:lnTo>
                        <a:pt x="377" y="126"/>
                      </a:lnTo>
                      <a:cubicBezTo>
                        <a:pt x="377" y="85"/>
                        <a:pt x="335"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448518" y="4121181"/>
                  <a:ext cx="58675" cy="259998"/>
                </a:xfrm>
                <a:custGeom>
                  <a:avLst/>
                  <a:gdLst/>
                  <a:ahLst/>
                  <a:cxnLst/>
                  <a:rect l="l" t="t" r="r" b="b"/>
                  <a:pathLst>
                    <a:path w="378" h="1675" extrusionOk="0">
                      <a:moveTo>
                        <a:pt x="126" y="1"/>
                      </a:moveTo>
                      <a:cubicBezTo>
                        <a:pt x="84" y="1"/>
                        <a:pt x="0" y="85"/>
                        <a:pt x="0" y="126"/>
                      </a:cubicBezTo>
                      <a:lnTo>
                        <a:pt x="0" y="1591"/>
                      </a:lnTo>
                      <a:cubicBezTo>
                        <a:pt x="0" y="1633"/>
                        <a:pt x="84" y="1675"/>
                        <a:pt x="126" y="1675"/>
                      </a:cubicBezTo>
                      <a:lnTo>
                        <a:pt x="293" y="1675"/>
                      </a:lnTo>
                      <a:cubicBezTo>
                        <a:pt x="335" y="1675"/>
                        <a:pt x="377" y="1633"/>
                        <a:pt x="377" y="1591"/>
                      </a:cubicBezTo>
                      <a:lnTo>
                        <a:pt x="377" y="126"/>
                      </a:lnTo>
                      <a:cubicBezTo>
                        <a:pt x="377" y="85"/>
                        <a:pt x="335"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364076" y="4121181"/>
                  <a:ext cx="52156" cy="259998"/>
                </a:xfrm>
                <a:custGeom>
                  <a:avLst/>
                  <a:gdLst/>
                  <a:ahLst/>
                  <a:cxnLst/>
                  <a:rect l="l" t="t" r="r" b="b"/>
                  <a:pathLst>
                    <a:path w="336" h="1675" extrusionOk="0">
                      <a:moveTo>
                        <a:pt x="84" y="1"/>
                      </a:moveTo>
                      <a:cubicBezTo>
                        <a:pt x="42" y="1"/>
                        <a:pt x="0" y="85"/>
                        <a:pt x="0" y="126"/>
                      </a:cubicBezTo>
                      <a:lnTo>
                        <a:pt x="0" y="1591"/>
                      </a:lnTo>
                      <a:cubicBezTo>
                        <a:pt x="0" y="1633"/>
                        <a:pt x="42" y="1675"/>
                        <a:pt x="84" y="1675"/>
                      </a:cubicBezTo>
                      <a:lnTo>
                        <a:pt x="252" y="1675"/>
                      </a:lnTo>
                      <a:cubicBezTo>
                        <a:pt x="293" y="1675"/>
                        <a:pt x="335" y="1633"/>
                        <a:pt x="335" y="1591"/>
                      </a:cubicBezTo>
                      <a:lnTo>
                        <a:pt x="335" y="126"/>
                      </a:lnTo>
                      <a:cubicBezTo>
                        <a:pt x="335" y="85"/>
                        <a:pt x="293"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636962" y="4121181"/>
                  <a:ext cx="58520" cy="259998"/>
                </a:xfrm>
                <a:custGeom>
                  <a:avLst/>
                  <a:gdLst/>
                  <a:ahLst/>
                  <a:cxnLst/>
                  <a:rect l="l" t="t" r="r" b="b"/>
                  <a:pathLst>
                    <a:path w="377" h="1675" extrusionOk="0">
                      <a:moveTo>
                        <a:pt x="126" y="1"/>
                      </a:moveTo>
                      <a:cubicBezTo>
                        <a:pt x="42" y="1"/>
                        <a:pt x="0" y="85"/>
                        <a:pt x="0" y="126"/>
                      </a:cubicBezTo>
                      <a:lnTo>
                        <a:pt x="0" y="1591"/>
                      </a:lnTo>
                      <a:cubicBezTo>
                        <a:pt x="0" y="1633"/>
                        <a:pt x="42" y="1675"/>
                        <a:pt x="126" y="1675"/>
                      </a:cubicBezTo>
                      <a:lnTo>
                        <a:pt x="251" y="1675"/>
                      </a:lnTo>
                      <a:cubicBezTo>
                        <a:pt x="335" y="1675"/>
                        <a:pt x="335" y="1633"/>
                        <a:pt x="377" y="1591"/>
                      </a:cubicBezTo>
                      <a:lnTo>
                        <a:pt x="377" y="126"/>
                      </a:lnTo>
                      <a:cubicBezTo>
                        <a:pt x="377" y="85"/>
                        <a:pt x="335" y="1"/>
                        <a:pt x="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727924" y="4121181"/>
                  <a:ext cx="58520" cy="259998"/>
                </a:xfrm>
                <a:custGeom>
                  <a:avLst/>
                  <a:gdLst/>
                  <a:ahLst/>
                  <a:cxnLst/>
                  <a:rect l="l" t="t" r="r" b="b"/>
                  <a:pathLst>
                    <a:path w="377" h="1675" extrusionOk="0">
                      <a:moveTo>
                        <a:pt x="84" y="1"/>
                      </a:moveTo>
                      <a:cubicBezTo>
                        <a:pt x="42" y="1"/>
                        <a:pt x="0" y="85"/>
                        <a:pt x="0" y="126"/>
                      </a:cubicBezTo>
                      <a:lnTo>
                        <a:pt x="0" y="1591"/>
                      </a:lnTo>
                      <a:cubicBezTo>
                        <a:pt x="0" y="1633"/>
                        <a:pt x="42" y="1675"/>
                        <a:pt x="84" y="1675"/>
                      </a:cubicBezTo>
                      <a:lnTo>
                        <a:pt x="251" y="1675"/>
                      </a:lnTo>
                      <a:cubicBezTo>
                        <a:pt x="293" y="1675"/>
                        <a:pt x="377" y="1633"/>
                        <a:pt x="377" y="1591"/>
                      </a:cubicBezTo>
                      <a:lnTo>
                        <a:pt x="377" y="126"/>
                      </a:lnTo>
                      <a:cubicBezTo>
                        <a:pt x="377" y="85"/>
                        <a:pt x="293" y="1"/>
                        <a:pt x="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4019786" y="3692458"/>
                  <a:ext cx="1104581" cy="136596"/>
                </a:xfrm>
                <a:custGeom>
                  <a:avLst/>
                  <a:gdLst/>
                  <a:ahLst/>
                  <a:cxnLst/>
                  <a:rect l="l" t="t" r="r" b="b"/>
                  <a:pathLst>
                    <a:path w="7116" h="880" extrusionOk="0">
                      <a:moveTo>
                        <a:pt x="0" y="1"/>
                      </a:moveTo>
                      <a:lnTo>
                        <a:pt x="0" y="880"/>
                      </a:lnTo>
                      <a:lnTo>
                        <a:pt x="7115" y="880"/>
                      </a:lnTo>
                      <a:lnTo>
                        <a:pt x="71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3435053" y="3627576"/>
                  <a:ext cx="2273891" cy="65038"/>
                </a:xfrm>
                <a:custGeom>
                  <a:avLst/>
                  <a:gdLst/>
                  <a:ahLst/>
                  <a:cxnLst/>
                  <a:rect l="l" t="t" r="r" b="b"/>
                  <a:pathLst>
                    <a:path w="14649" h="419" extrusionOk="0">
                      <a:moveTo>
                        <a:pt x="1" y="0"/>
                      </a:moveTo>
                      <a:cubicBezTo>
                        <a:pt x="1" y="251"/>
                        <a:pt x="210" y="419"/>
                        <a:pt x="419" y="419"/>
                      </a:cubicBezTo>
                      <a:lnTo>
                        <a:pt x="14230" y="419"/>
                      </a:lnTo>
                      <a:cubicBezTo>
                        <a:pt x="14481" y="419"/>
                        <a:pt x="14649" y="209"/>
                        <a:pt x="146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40"/>
              <p:cNvGrpSpPr/>
              <p:nvPr/>
            </p:nvGrpSpPr>
            <p:grpSpPr>
              <a:xfrm>
                <a:off x="1809661" y="4433021"/>
                <a:ext cx="1572127" cy="175571"/>
                <a:chOff x="4175729" y="4490485"/>
                <a:chExt cx="797872" cy="118094"/>
              </a:xfrm>
            </p:grpSpPr>
            <p:sp>
              <p:nvSpPr>
                <p:cNvPr id="748" name="Google Shape;748;p40"/>
                <p:cNvSpPr/>
                <p:nvPr/>
              </p:nvSpPr>
              <p:spPr>
                <a:xfrm>
                  <a:off x="4175729" y="4490485"/>
                  <a:ext cx="102082" cy="118094"/>
                </a:xfrm>
                <a:custGeom>
                  <a:avLst/>
                  <a:gdLst/>
                  <a:ahLst/>
                  <a:cxnLst/>
                  <a:rect l="l" t="t" r="r" b="b"/>
                  <a:pathLst>
                    <a:path w="797" h="922" extrusionOk="0">
                      <a:moveTo>
                        <a:pt x="1" y="0"/>
                      </a:moveTo>
                      <a:lnTo>
                        <a:pt x="1" y="754"/>
                      </a:lnTo>
                      <a:cubicBezTo>
                        <a:pt x="1" y="837"/>
                        <a:pt x="85" y="921"/>
                        <a:pt x="168" y="921"/>
                      </a:cubicBezTo>
                      <a:lnTo>
                        <a:pt x="629" y="921"/>
                      </a:lnTo>
                      <a:cubicBezTo>
                        <a:pt x="754" y="921"/>
                        <a:pt x="796" y="837"/>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4871648" y="4490485"/>
                  <a:ext cx="101954" cy="118094"/>
                </a:xfrm>
                <a:custGeom>
                  <a:avLst/>
                  <a:gdLst/>
                  <a:ahLst/>
                  <a:cxnLst/>
                  <a:rect l="l" t="t" r="r" b="b"/>
                  <a:pathLst>
                    <a:path w="796" h="922" extrusionOk="0">
                      <a:moveTo>
                        <a:pt x="1" y="0"/>
                      </a:moveTo>
                      <a:lnTo>
                        <a:pt x="1" y="754"/>
                      </a:lnTo>
                      <a:cubicBezTo>
                        <a:pt x="1" y="837"/>
                        <a:pt x="84" y="921"/>
                        <a:pt x="168" y="921"/>
                      </a:cubicBezTo>
                      <a:lnTo>
                        <a:pt x="670" y="921"/>
                      </a:lnTo>
                      <a:cubicBezTo>
                        <a:pt x="712" y="921"/>
                        <a:pt x="796" y="796"/>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50" name="Google Shape;750;p40"/>
          <p:cNvGrpSpPr/>
          <p:nvPr/>
        </p:nvGrpSpPr>
        <p:grpSpPr>
          <a:xfrm>
            <a:off x="3124525" y="2232803"/>
            <a:ext cx="7298775" cy="2431872"/>
            <a:chOff x="3124525" y="2232803"/>
            <a:chExt cx="7298775" cy="2431872"/>
          </a:xfrm>
        </p:grpSpPr>
        <p:grpSp>
          <p:nvGrpSpPr>
            <p:cNvPr id="751" name="Google Shape;751;p40"/>
            <p:cNvGrpSpPr/>
            <p:nvPr/>
          </p:nvGrpSpPr>
          <p:grpSpPr>
            <a:xfrm>
              <a:off x="3124525" y="3616725"/>
              <a:ext cx="7238400" cy="439200"/>
              <a:chOff x="3438100" y="3616725"/>
              <a:chExt cx="7238400" cy="439200"/>
            </a:xfrm>
          </p:grpSpPr>
          <p:sp>
            <p:nvSpPr>
              <p:cNvPr id="752" name="Google Shape;752;p40"/>
              <p:cNvSpPr/>
              <p:nvPr/>
            </p:nvSpPr>
            <p:spPr>
              <a:xfrm>
                <a:off x="3438100" y="3616725"/>
                <a:ext cx="7238400" cy="439200"/>
              </a:xfrm>
              <a:prstGeom prst="roundRect">
                <a:avLst>
                  <a:gd name="adj" fmla="val 50000"/>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40"/>
            <p:cNvSpPr/>
            <p:nvPr/>
          </p:nvSpPr>
          <p:spPr>
            <a:xfrm>
              <a:off x="3691300" y="4372475"/>
              <a:ext cx="6732000" cy="29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40"/>
            <p:cNvGrpSpPr/>
            <p:nvPr/>
          </p:nvGrpSpPr>
          <p:grpSpPr>
            <a:xfrm>
              <a:off x="7123237" y="2232803"/>
              <a:ext cx="1307703" cy="1307728"/>
              <a:chOff x="4054797" y="2946677"/>
              <a:chExt cx="1045409" cy="1045430"/>
            </a:xfrm>
          </p:grpSpPr>
          <p:sp>
            <p:nvSpPr>
              <p:cNvPr id="785" name="Google Shape;785;p40"/>
              <p:cNvSpPr/>
              <p:nvPr/>
            </p:nvSpPr>
            <p:spPr>
              <a:xfrm>
                <a:off x="4054797" y="2946677"/>
                <a:ext cx="1045409" cy="1045430"/>
              </a:xfrm>
              <a:custGeom>
                <a:avLst/>
                <a:gdLst/>
                <a:ahLst/>
                <a:cxnLst/>
                <a:rect l="l" t="t" r="r" b="b"/>
                <a:pathLst>
                  <a:path w="8162" h="8162" extrusionOk="0">
                    <a:moveTo>
                      <a:pt x="168" y="0"/>
                    </a:moveTo>
                    <a:cubicBezTo>
                      <a:pt x="42" y="0"/>
                      <a:pt x="0" y="42"/>
                      <a:pt x="0" y="126"/>
                    </a:cubicBezTo>
                    <a:lnTo>
                      <a:pt x="0" y="7994"/>
                    </a:lnTo>
                    <a:cubicBezTo>
                      <a:pt x="0" y="8077"/>
                      <a:pt x="42" y="8161"/>
                      <a:pt x="168" y="8161"/>
                    </a:cubicBezTo>
                    <a:lnTo>
                      <a:pt x="7994" y="8161"/>
                    </a:lnTo>
                    <a:cubicBezTo>
                      <a:pt x="8119" y="8161"/>
                      <a:pt x="8161" y="8077"/>
                      <a:pt x="8161" y="7994"/>
                    </a:cubicBezTo>
                    <a:lnTo>
                      <a:pt x="8161" y="126"/>
                    </a:lnTo>
                    <a:cubicBezTo>
                      <a:pt x="8161" y="42"/>
                      <a:pt x="8119"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4456848" y="2946677"/>
                <a:ext cx="252066" cy="24131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456848" y="3771288"/>
                <a:ext cx="241307" cy="220819"/>
              </a:xfrm>
              <a:custGeom>
                <a:avLst/>
                <a:gdLst/>
                <a:ahLst/>
                <a:cxnLst/>
                <a:rect l="l" t="t" r="r" b="b"/>
                <a:pathLst>
                  <a:path w="1884" h="1724" extrusionOk="0">
                    <a:moveTo>
                      <a:pt x="864" y="1"/>
                    </a:moveTo>
                    <a:cubicBezTo>
                      <a:pt x="852" y="1"/>
                      <a:pt x="837" y="16"/>
                      <a:pt x="837" y="91"/>
                    </a:cubicBezTo>
                    <a:cubicBezTo>
                      <a:pt x="837" y="133"/>
                      <a:pt x="753" y="175"/>
                      <a:pt x="753" y="175"/>
                    </a:cubicBezTo>
                    <a:cubicBezTo>
                      <a:pt x="753" y="175"/>
                      <a:pt x="712" y="175"/>
                      <a:pt x="712" y="133"/>
                    </a:cubicBezTo>
                    <a:cubicBezTo>
                      <a:pt x="712" y="217"/>
                      <a:pt x="670" y="342"/>
                      <a:pt x="670" y="342"/>
                    </a:cubicBezTo>
                    <a:cubicBezTo>
                      <a:pt x="670" y="333"/>
                      <a:pt x="668" y="330"/>
                      <a:pt x="665" y="330"/>
                    </a:cubicBezTo>
                    <a:cubicBezTo>
                      <a:pt x="657" y="330"/>
                      <a:pt x="641" y="354"/>
                      <a:pt x="633" y="354"/>
                    </a:cubicBezTo>
                    <a:cubicBezTo>
                      <a:pt x="630" y="354"/>
                      <a:pt x="628" y="351"/>
                      <a:pt x="628" y="342"/>
                    </a:cubicBezTo>
                    <a:lnTo>
                      <a:pt x="502" y="426"/>
                    </a:lnTo>
                    <a:lnTo>
                      <a:pt x="460" y="342"/>
                    </a:lnTo>
                    <a:cubicBezTo>
                      <a:pt x="460" y="300"/>
                      <a:pt x="419" y="217"/>
                      <a:pt x="419" y="217"/>
                    </a:cubicBezTo>
                    <a:cubicBezTo>
                      <a:pt x="352" y="217"/>
                      <a:pt x="338" y="163"/>
                      <a:pt x="336" y="163"/>
                    </a:cubicBezTo>
                    <a:cubicBezTo>
                      <a:pt x="335" y="163"/>
                      <a:pt x="335" y="166"/>
                      <a:pt x="335" y="175"/>
                    </a:cubicBezTo>
                    <a:cubicBezTo>
                      <a:pt x="335" y="196"/>
                      <a:pt x="324" y="206"/>
                      <a:pt x="309" y="206"/>
                    </a:cubicBezTo>
                    <a:cubicBezTo>
                      <a:pt x="293" y="206"/>
                      <a:pt x="272" y="196"/>
                      <a:pt x="251" y="175"/>
                    </a:cubicBezTo>
                    <a:cubicBezTo>
                      <a:pt x="251" y="161"/>
                      <a:pt x="247" y="156"/>
                      <a:pt x="240" y="156"/>
                    </a:cubicBezTo>
                    <a:cubicBezTo>
                      <a:pt x="228" y="156"/>
                      <a:pt x="209" y="175"/>
                      <a:pt x="209" y="175"/>
                    </a:cubicBezTo>
                    <a:lnTo>
                      <a:pt x="0" y="1723"/>
                    </a:lnTo>
                    <a:lnTo>
                      <a:pt x="1883" y="1723"/>
                    </a:lnTo>
                    <a:lnTo>
                      <a:pt x="1883" y="175"/>
                    </a:lnTo>
                    <a:lnTo>
                      <a:pt x="1842" y="175"/>
                    </a:lnTo>
                    <a:cubicBezTo>
                      <a:pt x="1842" y="175"/>
                      <a:pt x="1804" y="156"/>
                      <a:pt x="1780" y="156"/>
                    </a:cubicBezTo>
                    <a:cubicBezTo>
                      <a:pt x="1767" y="156"/>
                      <a:pt x="1758" y="161"/>
                      <a:pt x="1758" y="175"/>
                    </a:cubicBezTo>
                    <a:cubicBezTo>
                      <a:pt x="1758" y="175"/>
                      <a:pt x="1725" y="307"/>
                      <a:pt x="1717" y="307"/>
                    </a:cubicBezTo>
                    <a:cubicBezTo>
                      <a:pt x="1717" y="307"/>
                      <a:pt x="1716" y="305"/>
                      <a:pt x="1716" y="300"/>
                    </a:cubicBezTo>
                    <a:cubicBezTo>
                      <a:pt x="1716" y="321"/>
                      <a:pt x="1706" y="332"/>
                      <a:pt x="1695" y="332"/>
                    </a:cubicBezTo>
                    <a:cubicBezTo>
                      <a:pt x="1685" y="332"/>
                      <a:pt x="1674" y="321"/>
                      <a:pt x="1674" y="300"/>
                    </a:cubicBezTo>
                    <a:cubicBezTo>
                      <a:pt x="1674" y="300"/>
                      <a:pt x="1664" y="311"/>
                      <a:pt x="1653" y="311"/>
                    </a:cubicBezTo>
                    <a:cubicBezTo>
                      <a:pt x="1643" y="311"/>
                      <a:pt x="1632" y="300"/>
                      <a:pt x="1632" y="258"/>
                    </a:cubicBezTo>
                    <a:cubicBezTo>
                      <a:pt x="1632" y="230"/>
                      <a:pt x="1632" y="221"/>
                      <a:pt x="1629" y="221"/>
                    </a:cubicBezTo>
                    <a:cubicBezTo>
                      <a:pt x="1623" y="221"/>
                      <a:pt x="1604" y="258"/>
                      <a:pt x="1549" y="258"/>
                    </a:cubicBezTo>
                    <a:cubicBezTo>
                      <a:pt x="1549" y="258"/>
                      <a:pt x="1507" y="258"/>
                      <a:pt x="1507" y="300"/>
                    </a:cubicBezTo>
                    <a:cubicBezTo>
                      <a:pt x="1507" y="305"/>
                      <a:pt x="1506" y="307"/>
                      <a:pt x="1505" y="307"/>
                    </a:cubicBezTo>
                    <a:cubicBezTo>
                      <a:pt x="1498" y="307"/>
                      <a:pt x="1465" y="175"/>
                      <a:pt x="1465" y="175"/>
                    </a:cubicBezTo>
                    <a:cubicBezTo>
                      <a:pt x="1465" y="196"/>
                      <a:pt x="1444" y="196"/>
                      <a:pt x="1423" y="196"/>
                    </a:cubicBezTo>
                    <a:cubicBezTo>
                      <a:pt x="1402" y="196"/>
                      <a:pt x="1381" y="196"/>
                      <a:pt x="1381" y="217"/>
                    </a:cubicBezTo>
                    <a:cubicBezTo>
                      <a:pt x="1381" y="203"/>
                      <a:pt x="1377" y="198"/>
                      <a:pt x="1370" y="198"/>
                    </a:cubicBezTo>
                    <a:cubicBezTo>
                      <a:pt x="1358" y="198"/>
                      <a:pt x="1339" y="217"/>
                      <a:pt x="1339" y="217"/>
                    </a:cubicBezTo>
                    <a:lnTo>
                      <a:pt x="1297" y="384"/>
                    </a:lnTo>
                    <a:cubicBezTo>
                      <a:pt x="1297" y="384"/>
                      <a:pt x="1256" y="342"/>
                      <a:pt x="1256" y="300"/>
                    </a:cubicBezTo>
                    <a:cubicBezTo>
                      <a:pt x="1256" y="133"/>
                      <a:pt x="1172" y="217"/>
                      <a:pt x="1172" y="175"/>
                    </a:cubicBezTo>
                    <a:cubicBezTo>
                      <a:pt x="1172" y="217"/>
                      <a:pt x="1130" y="300"/>
                      <a:pt x="1130" y="300"/>
                    </a:cubicBezTo>
                    <a:cubicBezTo>
                      <a:pt x="1121" y="283"/>
                      <a:pt x="1112" y="276"/>
                      <a:pt x="1104" y="276"/>
                    </a:cubicBezTo>
                    <a:cubicBezTo>
                      <a:pt x="1081" y="276"/>
                      <a:pt x="1061" y="324"/>
                      <a:pt x="1052" y="324"/>
                    </a:cubicBezTo>
                    <a:cubicBezTo>
                      <a:pt x="1048" y="324"/>
                      <a:pt x="1046" y="318"/>
                      <a:pt x="1046" y="300"/>
                    </a:cubicBezTo>
                    <a:cubicBezTo>
                      <a:pt x="1046" y="217"/>
                      <a:pt x="963" y="91"/>
                      <a:pt x="963" y="91"/>
                    </a:cubicBezTo>
                    <a:cubicBezTo>
                      <a:pt x="944" y="34"/>
                      <a:pt x="933" y="12"/>
                      <a:pt x="928" y="12"/>
                    </a:cubicBezTo>
                    <a:cubicBezTo>
                      <a:pt x="921" y="12"/>
                      <a:pt x="921" y="45"/>
                      <a:pt x="921" y="91"/>
                    </a:cubicBezTo>
                    <a:cubicBezTo>
                      <a:pt x="921" y="49"/>
                      <a:pt x="910" y="49"/>
                      <a:pt x="900" y="49"/>
                    </a:cubicBezTo>
                    <a:cubicBezTo>
                      <a:pt x="889" y="49"/>
                      <a:pt x="879" y="49"/>
                      <a:pt x="879" y="7"/>
                    </a:cubicBezTo>
                    <a:cubicBezTo>
                      <a:pt x="879" y="7"/>
                      <a:pt x="872"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4832001" y="3150332"/>
                <a:ext cx="214538" cy="616601"/>
              </a:xfrm>
              <a:custGeom>
                <a:avLst/>
                <a:gdLst/>
                <a:ahLst/>
                <a:cxnLst/>
                <a:rect l="l" t="t" r="r" b="b"/>
                <a:pathLst>
                  <a:path w="1675" h="4814" extrusionOk="0">
                    <a:moveTo>
                      <a:pt x="1" y="1"/>
                    </a:moveTo>
                    <a:lnTo>
                      <a:pt x="1" y="4813"/>
                    </a:lnTo>
                    <a:lnTo>
                      <a:pt x="1675" y="4813"/>
                    </a:lnTo>
                    <a:lnTo>
                      <a:pt x="1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140484" y="3691747"/>
                <a:ext cx="257446" cy="230681"/>
              </a:xfrm>
              <a:custGeom>
                <a:avLst/>
                <a:gdLst/>
                <a:ahLst/>
                <a:cxnLst/>
                <a:rect l="l" t="t" r="r" b="b"/>
                <a:pathLst>
                  <a:path w="2010" h="1801" extrusionOk="0">
                    <a:moveTo>
                      <a:pt x="587" y="252"/>
                    </a:moveTo>
                    <a:lnTo>
                      <a:pt x="378" y="503"/>
                    </a:lnTo>
                    <a:lnTo>
                      <a:pt x="796" y="503"/>
                    </a:lnTo>
                    <a:lnTo>
                      <a:pt x="587" y="252"/>
                    </a:lnTo>
                    <a:close/>
                    <a:moveTo>
                      <a:pt x="1298" y="252"/>
                    </a:moveTo>
                    <a:lnTo>
                      <a:pt x="1089" y="503"/>
                    </a:lnTo>
                    <a:lnTo>
                      <a:pt x="1508" y="503"/>
                    </a:lnTo>
                    <a:lnTo>
                      <a:pt x="1298" y="252"/>
                    </a:lnTo>
                    <a:close/>
                    <a:moveTo>
                      <a:pt x="587" y="586"/>
                    </a:moveTo>
                    <a:lnTo>
                      <a:pt x="587" y="1382"/>
                    </a:lnTo>
                    <a:lnTo>
                      <a:pt x="670" y="1382"/>
                    </a:lnTo>
                    <a:lnTo>
                      <a:pt x="670" y="586"/>
                    </a:lnTo>
                    <a:close/>
                    <a:moveTo>
                      <a:pt x="1256" y="586"/>
                    </a:moveTo>
                    <a:lnTo>
                      <a:pt x="1256" y="1382"/>
                    </a:lnTo>
                    <a:lnTo>
                      <a:pt x="1382" y="1382"/>
                    </a:lnTo>
                    <a:lnTo>
                      <a:pt x="1382" y="586"/>
                    </a:lnTo>
                    <a:close/>
                    <a:moveTo>
                      <a:pt x="336" y="1423"/>
                    </a:moveTo>
                    <a:lnTo>
                      <a:pt x="336" y="1549"/>
                    </a:lnTo>
                    <a:lnTo>
                      <a:pt x="1633" y="1549"/>
                    </a:lnTo>
                    <a:lnTo>
                      <a:pt x="1633" y="1423"/>
                    </a:lnTo>
                    <a:close/>
                    <a:moveTo>
                      <a:pt x="1884" y="126"/>
                    </a:moveTo>
                    <a:lnTo>
                      <a:pt x="1884" y="1758"/>
                    </a:lnTo>
                    <a:lnTo>
                      <a:pt x="43" y="1758"/>
                    </a:lnTo>
                    <a:lnTo>
                      <a:pt x="43" y="126"/>
                    </a:lnTo>
                    <a:close/>
                    <a:moveTo>
                      <a:pt x="1" y="1"/>
                    </a:moveTo>
                    <a:lnTo>
                      <a:pt x="1" y="1800"/>
                    </a:lnTo>
                    <a:lnTo>
                      <a:pt x="2010" y="180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4842760" y="3187861"/>
                <a:ext cx="177010" cy="552303"/>
              </a:xfrm>
              <a:custGeom>
                <a:avLst/>
                <a:gdLst/>
                <a:ahLst/>
                <a:cxnLst/>
                <a:rect l="l" t="t" r="r" b="b"/>
                <a:pathLst>
                  <a:path w="1382" h="4312" extrusionOk="0">
                    <a:moveTo>
                      <a:pt x="84" y="0"/>
                    </a:moveTo>
                    <a:lnTo>
                      <a:pt x="84" y="126"/>
                    </a:lnTo>
                    <a:lnTo>
                      <a:pt x="293" y="126"/>
                    </a:lnTo>
                    <a:lnTo>
                      <a:pt x="293" y="0"/>
                    </a:lnTo>
                    <a:close/>
                    <a:moveTo>
                      <a:pt x="1381" y="335"/>
                    </a:moveTo>
                    <a:lnTo>
                      <a:pt x="293" y="419"/>
                    </a:lnTo>
                    <a:lnTo>
                      <a:pt x="1381" y="419"/>
                    </a:lnTo>
                    <a:lnTo>
                      <a:pt x="1381" y="335"/>
                    </a:lnTo>
                    <a:close/>
                    <a:moveTo>
                      <a:pt x="293" y="545"/>
                    </a:moveTo>
                    <a:lnTo>
                      <a:pt x="293" y="670"/>
                    </a:lnTo>
                    <a:lnTo>
                      <a:pt x="1381" y="670"/>
                    </a:lnTo>
                    <a:lnTo>
                      <a:pt x="1381" y="545"/>
                    </a:lnTo>
                    <a:close/>
                    <a:moveTo>
                      <a:pt x="293" y="712"/>
                    </a:moveTo>
                    <a:lnTo>
                      <a:pt x="293" y="754"/>
                    </a:lnTo>
                    <a:lnTo>
                      <a:pt x="1381" y="754"/>
                    </a:lnTo>
                    <a:lnTo>
                      <a:pt x="1381" y="712"/>
                    </a:lnTo>
                    <a:close/>
                    <a:moveTo>
                      <a:pt x="419" y="879"/>
                    </a:moveTo>
                    <a:lnTo>
                      <a:pt x="419" y="963"/>
                    </a:lnTo>
                    <a:lnTo>
                      <a:pt x="1381" y="963"/>
                    </a:lnTo>
                    <a:lnTo>
                      <a:pt x="1381" y="879"/>
                    </a:lnTo>
                    <a:close/>
                    <a:moveTo>
                      <a:pt x="0" y="879"/>
                    </a:moveTo>
                    <a:lnTo>
                      <a:pt x="0" y="1089"/>
                    </a:lnTo>
                    <a:lnTo>
                      <a:pt x="335" y="1089"/>
                    </a:lnTo>
                    <a:lnTo>
                      <a:pt x="335" y="879"/>
                    </a:lnTo>
                    <a:close/>
                    <a:moveTo>
                      <a:pt x="419" y="1089"/>
                    </a:moveTo>
                    <a:lnTo>
                      <a:pt x="419" y="1130"/>
                    </a:lnTo>
                    <a:lnTo>
                      <a:pt x="1381" y="1130"/>
                    </a:lnTo>
                    <a:lnTo>
                      <a:pt x="419" y="1089"/>
                    </a:lnTo>
                    <a:close/>
                    <a:moveTo>
                      <a:pt x="0" y="1172"/>
                    </a:moveTo>
                    <a:lnTo>
                      <a:pt x="0" y="1382"/>
                    </a:lnTo>
                    <a:lnTo>
                      <a:pt x="335" y="1382"/>
                    </a:lnTo>
                    <a:lnTo>
                      <a:pt x="335" y="1172"/>
                    </a:lnTo>
                    <a:close/>
                    <a:moveTo>
                      <a:pt x="419" y="1382"/>
                    </a:moveTo>
                    <a:lnTo>
                      <a:pt x="419" y="1549"/>
                    </a:lnTo>
                    <a:lnTo>
                      <a:pt x="1381" y="1549"/>
                    </a:lnTo>
                    <a:lnTo>
                      <a:pt x="1381" y="1382"/>
                    </a:lnTo>
                    <a:close/>
                    <a:moveTo>
                      <a:pt x="419" y="1675"/>
                    </a:moveTo>
                    <a:lnTo>
                      <a:pt x="419" y="1716"/>
                    </a:lnTo>
                    <a:lnTo>
                      <a:pt x="1381" y="1716"/>
                    </a:lnTo>
                    <a:lnTo>
                      <a:pt x="1381" y="1675"/>
                    </a:lnTo>
                    <a:close/>
                    <a:moveTo>
                      <a:pt x="84" y="1549"/>
                    </a:moveTo>
                    <a:lnTo>
                      <a:pt x="84" y="1758"/>
                    </a:lnTo>
                    <a:lnTo>
                      <a:pt x="335" y="1758"/>
                    </a:lnTo>
                    <a:lnTo>
                      <a:pt x="335" y="1549"/>
                    </a:lnTo>
                    <a:close/>
                    <a:moveTo>
                      <a:pt x="419" y="1926"/>
                    </a:moveTo>
                    <a:lnTo>
                      <a:pt x="419" y="1967"/>
                    </a:lnTo>
                    <a:lnTo>
                      <a:pt x="1381" y="1967"/>
                    </a:lnTo>
                    <a:lnTo>
                      <a:pt x="1381" y="1926"/>
                    </a:lnTo>
                    <a:close/>
                    <a:moveTo>
                      <a:pt x="0" y="1842"/>
                    </a:moveTo>
                    <a:lnTo>
                      <a:pt x="0" y="2093"/>
                    </a:lnTo>
                    <a:lnTo>
                      <a:pt x="335" y="2093"/>
                    </a:lnTo>
                    <a:lnTo>
                      <a:pt x="335" y="1842"/>
                    </a:lnTo>
                    <a:close/>
                    <a:moveTo>
                      <a:pt x="419" y="2093"/>
                    </a:moveTo>
                    <a:lnTo>
                      <a:pt x="419" y="2177"/>
                    </a:lnTo>
                    <a:lnTo>
                      <a:pt x="1381" y="2177"/>
                    </a:lnTo>
                    <a:lnTo>
                      <a:pt x="1381" y="2093"/>
                    </a:lnTo>
                    <a:close/>
                    <a:moveTo>
                      <a:pt x="293" y="2302"/>
                    </a:moveTo>
                    <a:lnTo>
                      <a:pt x="293" y="2344"/>
                    </a:lnTo>
                    <a:lnTo>
                      <a:pt x="1381" y="2344"/>
                    </a:lnTo>
                    <a:lnTo>
                      <a:pt x="293" y="2302"/>
                    </a:lnTo>
                    <a:close/>
                    <a:moveTo>
                      <a:pt x="419" y="2512"/>
                    </a:moveTo>
                    <a:lnTo>
                      <a:pt x="419" y="2595"/>
                    </a:lnTo>
                    <a:lnTo>
                      <a:pt x="1381" y="2595"/>
                    </a:lnTo>
                    <a:lnTo>
                      <a:pt x="1381" y="2512"/>
                    </a:lnTo>
                    <a:close/>
                    <a:moveTo>
                      <a:pt x="0" y="2512"/>
                    </a:moveTo>
                    <a:lnTo>
                      <a:pt x="0" y="2721"/>
                    </a:lnTo>
                    <a:lnTo>
                      <a:pt x="335" y="2721"/>
                    </a:lnTo>
                    <a:lnTo>
                      <a:pt x="335" y="2512"/>
                    </a:lnTo>
                    <a:close/>
                    <a:moveTo>
                      <a:pt x="419" y="2721"/>
                    </a:moveTo>
                    <a:lnTo>
                      <a:pt x="419" y="2763"/>
                    </a:lnTo>
                    <a:lnTo>
                      <a:pt x="1381" y="2763"/>
                    </a:lnTo>
                    <a:lnTo>
                      <a:pt x="1381" y="2721"/>
                    </a:lnTo>
                    <a:close/>
                    <a:moveTo>
                      <a:pt x="0" y="2805"/>
                    </a:moveTo>
                    <a:lnTo>
                      <a:pt x="0" y="3014"/>
                    </a:lnTo>
                    <a:lnTo>
                      <a:pt x="335" y="3014"/>
                    </a:lnTo>
                    <a:lnTo>
                      <a:pt x="335" y="2805"/>
                    </a:lnTo>
                    <a:close/>
                    <a:moveTo>
                      <a:pt x="419" y="2972"/>
                    </a:moveTo>
                    <a:lnTo>
                      <a:pt x="419" y="3056"/>
                    </a:lnTo>
                    <a:lnTo>
                      <a:pt x="1381" y="3056"/>
                    </a:lnTo>
                    <a:lnTo>
                      <a:pt x="1381" y="2972"/>
                    </a:lnTo>
                    <a:close/>
                    <a:moveTo>
                      <a:pt x="419" y="3223"/>
                    </a:moveTo>
                    <a:lnTo>
                      <a:pt x="419" y="3265"/>
                    </a:lnTo>
                    <a:lnTo>
                      <a:pt x="1381" y="3265"/>
                    </a:lnTo>
                    <a:lnTo>
                      <a:pt x="1381" y="3223"/>
                    </a:lnTo>
                    <a:close/>
                    <a:moveTo>
                      <a:pt x="0" y="3181"/>
                    </a:moveTo>
                    <a:lnTo>
                      <a:pt x="0" y="3390"/>
                    </a:lnTo>
                    <a:lnTo>
                      <a:pt x="335" y="3390"/>
                    </a:lnTo>
                    <a:lnTo>
                      <a:pt x="335" y="3181"/>
                    </a:lnTo>
                    <a:close/>
                    <a:moveTo>
                      <a:pt x="419" y="3432"/>
                    </a:moveTo>
                    <a:lnTo>
                      <a:pt x="419" y="3600"/>
                    </a:lnTo>
                    <a:lnTo>
                      <a:pt x="1381" y="3600"/>
                    </a:lnTo>
                    <a:lnTo>
                      <a:pt x="1381" y="3432"/>
                    </a:lnTo>
                    <a:close/>
                    <a:moveTo>
                      <a:pt x="0" y="3474"/>
                    </a:moveTo>
                    <a:lnTo>
                      <a:pt x="0" y="3683"/>
                    </a:lnTo>
                    <a:lnTo>
                      <a:pt x="335" y="3683"/>
                    </a:lnTo>
                    <a:lnTo>
                      <a:pt x="335" y="3474"/>
                    </a:lnTo>
                    <a:close/>
                    <a:moveTo>
                      <a:pt x="293" y="3809"/>
                    </a:moveTo>
                    <a:lnTo>
                      <a:pt x="293" y="3893"/>
                    </a:lnTo>
                    <a:lnTo>
                      <a:pt x="1381" y="3893"/>
                    </a:lnTo>
                    <a:lnTo>
                      <a:pt x="1381" y="3809"/>
                    </a:lnTo>
                    <a:close/>
                    <a:moveTo>
                      <a:pt x="293" y="4060"/>
                    </a:moveTo>
                    <a:lnTo>
                      <a:pt x="293" y="4102"/>
                    </a:lnTo>
                    <a:lnTo>
                      <a:pt x="1381" y="4102"/>
                    </a:lnTo>
                    <a:lnTo>
                      <a:pt x="1381" y="4060"/>
                    </a:lnTo>
                    <a:close/>
                    <a:moveTo>
                      <a:pt x="84" y="4186"/>
                    </a:moveTo>
                    <a:lnTo>
                      <a:pt x="84" y="4311"/>
                    </a:lnTo>
                    <a:lnTo>
                      <a:pt x="293" y="4311"/>
                    </a:lnTo>
                    <a:lnTo>
                      <a:pt x="293" y="41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3225" y="445025"/>
            <a:ext cx="6221700" cy="1325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body" idx="1"/>
          </p:nvPr>
        </p:nvSpPr>
        <p:spPr>
          <a:xfrm>
            <a:off x="713225" y="2706050"/>
            <a:ext cx="3602700" cy="19026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5"/>
          <p:cNvSpPr txBox="1">
            <a:spLocks noGrp="1"/>
          </p:cNvSpPr>
          <p:nvPr>
            <p:ph type="body" idx="2"/>
          </p:nvPr>
        </p:nvSpPr>
        <p:spPr>
          <a:xfrm>
            <a:off x="4834525" y="2706050"/>
            <a:ext cx="3600300" cy="19026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2" name="Google Shape;22;p5"/>
          <p:cNvSpPr txBox="1">
            <a:spLocks noGrp="1"/>
          </p:cNvSpPr>
          <p:nvPr>
            <p:ph type="subTitle" idx="3"/>
          </p:nvPr>
        </p:nvSpPr>
        <p:spPr>
          <a:xfrm>
            <a:off x="713225" y="2025900"/>
            <a:ext cx="3600300" cy="596400"/>
          </a:xfrm>
          <a:prstGeom prst="rect">
            <a:avLst/>
          </a:prstGeom>
          <a:solidFill>
            <a:schemeClr val="accent1"/>
          </a:solidFill>
        </p:spPr>
        <p:txBody>
          <a:bodyPr spcFirstLastPara="1" wrap="square" lIns="91425" tIns="0" rIns="91425" bIns="91425" anchor="ctr" anchorCtr="0">
            <a:noAutofit/>
          </a:bodyPr>
          <a:lstStyle>
            <a:lvl1pPr lvl="0" algn="ctr" rtl="0">
              <a:lnSpc>
                <a:spcPct val="100000"/>
              </a:lnSpc>
              <a:spcBef>
                <a:spcPts val="0"/>
              </a:spcBef>
              <a:spcAft>
                <a:spcPts val="0"/>
              </a:spcAft>
              <a:buClr>
                <a:schemeClr val="accent6"/>
              </a:buClr>
              <a:buSzPts val="2200"/>
              <a:buFont typeface="Khand Medium"/>
              <a:buNone/>
              <a:defRPr sz="2200">
                <a:latin typeface="Khand Medium"/>
                <a:ea typeface="Khand Medium"/>
                <a:cs typeface="Khand Medium"/>
                <a:sym typeface="Khand Medium"/>
              </a:defRPr>
            </a:lvl1pPr>
            <a:lvl2pPr lvl="1"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2pPr>
            <a:lvl3pPr lvl="2"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3pPr>
            <a:lvl4pPr lvl="3"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4pPr>
            <a:lvl5pPr lvl="4"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5pPr>
            <a:lvl6pPr lvl="5"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6pPr>
            <a:lvl7pPr lvl="6"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7pPr>
            <a:lvl8pPr lvl="7"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8pPr>
            <a:lvl9pPr lvl="8"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9pPr>
          </a:lstStyle>
          <a:p>
            <a:endParaRPr/>
          </a:p>
        </p:txBody>
      </p:sp>
      <p:sp>
        <p:nvSpPr>
          <p:cNvPr id="23" name="Google Shape;23;p5"/>
          <p:cNvSpPr txBox="1">
            <a:spLocks noGrp="1"/>
          </p:cNvSpPr>
          <p:nvPr>
            <p:ph type="subTitle" idx="4"/>
          </p:nvPr>
        </p:nvSpPr>
        <p:spPr>
          <a:xfrm>
            <a:off x="4834525" y="2025900"/>
            <a:ext cx="3600300" cy="596400"/>
          </a:xfrm>
          <a:prstGeom prst="rect">
            <a:avLst/>
          </a:prstGeom>
          <a:solidFill>
            <a:schemeClr val="accent1"/>
          </a:solidFill>
        </p:spPr>
        <p:txBody>
          <a:bodyPr spcFirstLastPara="1" wrap="square" lIns="91425" tIns="0" rIns="91425" bIns="91425" anchor="ctr" anchorCtr="0">
            <a:noAutofit/>
          </a:bodyPr>
          <a:lstStyle>
            <a:lvl1pPr lvl="0" algn="ctr" rtl="0">
              <a:lnSpc>
                <a:spcPct val="100000"/>
              </a:lnSpc>
              <a:spcBef>
                <a:spcPts val="0"/>
              </a:spcBef>
              <a:spcAft>
                <a:spcPts val="0"/>
              </a:spcAft>
              <a:buClr>
                <a:schemeClr val="accent6"/>
              </a:buClr>
              <a:buSzPts val="2200"/>
              <a:buFont typeface="Khand Medium"/>
              <a:buNone/>
              <a:defRPr sz="2200">
                <a:latin typeface="Khand Medium"/>
                <a:ea typeface="Khand Medium"/>
                <a:cs typeface="Khand Medium"/>
                <a:sym typeface="Khand Medium"/>
              </a:defRPr>
            </a:lvl1pPr>
            <a:lvl2pPr lvl="1"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2pPr>
            <a:lvl3pPr lvl="2"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3pPr>
            <a:lvl4pPr lvl="3"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4pPr>
            <a:lvl5pPr lvl="4"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5pPr>
            <a:lvl6pPr lvl="5"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6pPr>
            <a:lvl7pPr lvl="6"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7pPr>
            <a:lvl8pPr lvl="7"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8pPr>
            <a:lvl9pPr lvl="8" rtl="0">
              <a:lnSpc>
                <a:spcPct val="100000"/>
              </a:lnSpc>
              <a:spcBef>
                <a:spcPts val="0"/>
              </a:spcBef>
              <a:spcAft>
                <a:spcPts val="0"/>
              </a:spcAft>
              <a:buClr>
                <a:schemeClr val="accent6"/>
              </a:buClr>
              <a:buSzPts val="2200"/>
              <a:buFont typeface="Khand Medium"/>
              <a:buNone/>
              <a:defRPr sz="2200">
                <a:solidFill>
                  <a:schemeClr val="accent6"/>
                </a:solidFill>
                <a:latin typeface="Khand Medium"/>
                <a:ea typeface="Khand Medium"/>
                <a:cs typeface="Khand Medium"/>
                <a:sym typeface="Khand Medium"/>
              </a:defRPr>
            </a:lvl9pPr>
          </a:lstStyle>
          <a:p>
            <a:endParaRPr/>
          </a:p>
        </p:txBody>
      </p:sp>
      <p:grpSp>
        <p:nvGrpSpPr>
          <p:cNvPr id="24" name="Google Shape;24;p5"/>
          <p:cNvGrpSpPr/>
          <p:nvPr/>
        </p:nvGrpSpPr>
        <p:grpSpPr>
          <a:xfrm>
            <a:off x="2239362" y="4750318"/>
            <a:ext cx="4148327" cy="251706"/>
            <a:chOff x="3438100" y="3616725"/>
            <a:chExt cx="7238400" cy="439200"/>
          </a:xfrm>
        </p:grpSpPr>
        <p:sp>
          <p:nvSpPr>
            <p:cNvPr id="25" name="Google Shape;25;p5"/>
            <p:cNvSpPr/>
            <p:nvPr/>
          </p:nvSpPr>
          <p:spPr>
            <a:xfrm>
              <a:off x="3438100" y="3616725"/>
              <a:ext cx="7238400" cy="4392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6528900" y="4750425"/>
            <a:ext cx="2538900" cy="251700"/>
            <a:chOff x="4365750" y="4750425"/>
            <a:chExt cx="2538900" cy="251700"/>
          </a:xfrm>
        </p:grpSpPr>
        <p:sp>
          <p:nvSpPr>
            <p:cNvPr id="57" name="Google Shape;57;p5"/>
            <p:cNvSpPr/>
            <p:nvPr/>
          </p:nvSpPr>
          <p:spPr>
            <a:xfrm>
              <a:off x="4365750" y="4750425"/>
              <a:ext cx="2538900" cy="2517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5"/>
            <p:cNvGrpSpPr/>
            <p:nvPr/>
          </p:nvGrpSpPr>
          <p:grpSpPr>
            <a:xfrm>
              <a:off x="4468453" y="4792556"/>
              <a:ext cx="2324819" cy="167400"/>
              <a:chOff x="4468453" y="4792556"/>
              <a:chExt cx="2324819" cy="167400"/>
            </a:xfrm>
          </p:grpSpPr>
          <p:sp>
            <p:nvSpPr>
              <p:cNvPr id="59" name="Google Shape;59;p5"/>
              <p:cNvSpPr/>
              <p:nvPr/>
            </p:nvSpPr>
            <p:spPr>
              <a:xfrm>
                <a:off x="446845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738131"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007808"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27748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547163"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816840"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086517"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6356195"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6625872" y="4792556"/>
                <a:ext cx="167400" cy="1674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51522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84902"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32425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054579"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59393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6361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6133286"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402963"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672640" y="4839317"/>
                <a:ext cx="73800" cy="73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791"/>
        <p:cNvGrpSpPr/>
        <p:nvPr/>
      </p:nvGrpSpPr>
      <p:grpSpPr>
        <a:xfrm>
          <a:off x="0" y="0"/>
          <a:ext cx="0" cy="0"/>
          <a:chOff x="0" y="0"/>
          <a:chExt cx="0" cy="0"/>
        </a:xfrm>
      </p:grpSpPr>
      <p:grpSp>
        <p:nvGrpSpPr>
          <p:cNvPr id="792" name="Google Shape;792;p41"/>
          <p:cNvGrpSpPr/>
          <p:nvPr/>
        </p:nvGrpSpPr>
        <p:grpSpPr>
          <a:xfrm>
            <a:off x="421063" y="760492"/>
            <a:ext cx="1781100" cy="3921083"/>
            <a:chOff x="493050" y="768092"/>
            <a:chExt cx="1781100" cy="3921083"/>
          </a:xfrm>
        </p:grpSpPr>
        <p:sp>
          <p:nvSpPr>
            <p:cNvPr id="793" name="Google Shape;793;p41"/>
            <p:cNvSpPr/>
            <p:nvPr/>
          </p:nvSpPr>
          <p:spPr>
            <a:xfrm>
              <a:off x="493050" y="44161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41"/>
            <p:cNvGrpSpPr/>
            <p:nvPr/>
          </p:nvGrpSpPr>
          <p:grpSpPr>
            <a:xfrm>
              <a:off x="713181" y="768092"/>
              <a:ext cx="1340869" cy="3840394"/>
              <a:chOff x="1953650" y="225950"/>
              <a:chExt cx="308700" cy="884150"/>
            </a:xfrm>
          </p:grpSpPr>
          <p:sp>
            <p:nvSpPr>
              <p:cNvPr id="795" name="Google Shape;795;p41"/>
              <p:cNvSpPr/>
              <p:nvPr/>
            </p:nvSpPr>
            <p:spPr>
              <a:xfrm>
                <a:off x="1984000" y="971950"/>
                <a:ext cx="248000" cy="16775"/>
              </a:xfrm>
              <a:custGeom>
                <a:avLst/>
                <a:gdLst/>
                <a:ahLst/>
                <a:cxnLst/>
                <a:rect l="l" t="t" r="r" b="b"/>
                <a:pathLst>
                  <a:path w="9920" h="671" extrusionOk="0">
                    <a:moveTo>
                      <a:pt x="1" y="1"/>
                    </a:moveTo>
                    <a:lnTo>
                      <a:pt x="1"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984000" y="719800"/>
                <a:ext cx="248000" cy="16775"/>
              </a:xfrm>
              <a:custGeom>
                <a:avLst/>
                <a:gdLst/>
                <a:ahLst/>
                <a:cxnLst/>
                <a:rect l="l" t="t" r="r" b="b"/>
                <a:pathLst>
                  <a:path w="9920" h="671" extrusionOk="0">
                    <a:moveTo>
                      <a:pt x="1" y="1"/>
                    </a:moveTo>
                    <a:lnTo>
                      <a:pt x="1"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1984000" y="468700"/>
                <a:ext cx="248000" cy="16750"/>
              </a:xfrm>
              <a:custGeom>
                <a:avLst/>
                <a:gdLst/>
                <a:ahLst/>
                <a:cxnLst/>
                <a:rect l="l" t="t" r="r" b="b"/>
                <a:pathLst>
                  <a:path w="9920" h="670" extrusionOk="0">
                    <a:moveTo>
                      <a:pt x="1" y="0"/>
                    </a:moveTo>
                    <a:lnTo>
                      <a:pt x="1"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953650" y="227000"/>
                <a:ext cx="30375" cy="883100"/>
              </a:xfrm>
              <a:custGeom>
                <a:avLst/>
                <a:gdLst/>
                <a:ahLst/>
                <a:cxnLst/>
                <a:rect l="l" t="t" r="r" b="b"/>
                <a:pathLst>
                  <a:path w="1215" h="35324" extrusionOk="0">
                    <a:moveTo>
                      <a:pt x="1" y="1"/>
                    </a:moveTo>
                    <a:lnTo>
                      <a:pt x="1" y="35323"/>
                    </a:lnTo>
                    <a:lnTo>
                      <a:pt x="629" y="35323"/>
                    </a:lnTo>
                    <a:lnTo>
                      <a:pt x="1215" y="34193"/>
                    </a:lnTo>
                    <a:lnTo>
                      <a:pt x="1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2231975" y="225950"/>
                <a:ext cx="30375" cy="884150"/>
              </a:xfrm>
              <a:custGeom>
                <a:avLst/>
                <a:gdLst/>
                <a:ahLst/>
                <a:cxnLst/>
                <a:rect l="l" t="t" r="r" b="b"/>
                <a:pathLst>
                  <a:path w="1215" h="35366" extrusionOk="0">
                    <a:moveTo>
                      <a:pt x="0" y="1"/>
                    </a:moveTo>
                    <a:lnTo>
                      <a:pt x="0" y="34235"/>
                    </a:lnTo>
                    <a:lnTo>
                      <a:pt x="628" y="35365"/>
                    </a:lnTo>
                    <a:lnTo>
                      <a:pt x="1214" y="35365"/>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2004925" y="515775"/>
                <a:ext cx="204050" cy="204050"/>
              </a:xfrm>
              <a:custGeom>
                <a:avLst/>
                <a:gdLst/>
                <a:ahLst/>
                <a:cxnLst/>
                <a:rect l="l" t="t" r="r" b="b"/>
                <a:pathLst>
                  <a:path w="8162" h="8162" extrusionOk="0">
                    <a:moveTo>
                      <a:pt x="168" y="1"/>
                    </a:moveTo>
                    <a:cubicBezTo>
                      <a:pt x="42" y="1"/>
                      <a:pt x="1" y="42"/>
                      <a:pt x="1" y="168"/>
                    </a:cubicBezTo>
                    <a:lnTo>
                      <a:pt x="1" y="7994"/>
                    </a:lnTo>
                    <a:cubicBezTo>
                      <a:pt x="1" y="8120"/>
                      <a:pt x="42" y="8162"/>
                      <a:pt x="168" y="8162"/>
                    </a:cubicBezTo>
                    <a:lnTo>
                      <a:pt x="7994" y="8162"/>
                    </a:lnTo>
                    <a:cubicBezTo>
                      <a:pt x="8120" y="8162"/>
                      <a:pt x="8162" y="8120"/>
                      <a:pt x="8162" y="7994"/>
                    </a:cubicBezTo>
                    <a:lnTo>
                      <a:pt x="8162" y="168"/>
                    </a:lnTo>
                    <a:cubicBezTo>
                      <a:pt x="8162" y="42"/>
                      <a:pt x="8120" y="1"/>
                      <a:pt x="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2083400" y="515775"/>
                <a:ext cx="49200" cy="47100"/>
              </a:xfrm>
              <a:custGeom>
                <a:avLst/>
                <a:gdLst/>
                <a:ahLst/>
                <a:cxnLst/>
                <a:rect l="l" t="t" r="r" b="b"/>
                <a:pathLst>
                  <a:path w="1968" h="1884" extrusionOk="0">
                    <a:moveTo>
                      <a:pt x="0" y="1"/>
                    </a:moveTo>
                    <a:lnTo>
                      <a:pt x="0" y="1800"/>
                    </a:lnTo>
                    <a:lnTo>
                      <a:pt x="210" y="1800"/>
                    </a:lnTo>
                    <a:cubicBezTo>
                      <a:pt x="220" y="1779"/>
                      <a:pt x="231" y="1771"/>
                      <a:pt x="240" y="1771"/>
                    </a:cubicBezTo>
                    <a:cubicBezTo>
                      <a:pt x="270" y="1771"/>
                      <a:pt x="293" y="1842"/>
                      <a:pt x="293" y="1842"/>
                    </a:cubicBezTo>
                    <a:cubicBezTo>
                      <a:pt x="293" y="1842"/>
                      <a:pt x="377" y="1800"/>
                      <a:pt x="419" y="1800"/>
                    </a:cubicBezTo>
                    <a:cubicBezTo>
                      <a:pt x="436" y="1800"/>
                      <a:pt x="452" y="1807"/>
                      <a:pt x="472" y="1807"/>
                    </a:cubicBezTo>
                    <a:cubicBezTo>
                      <a:pt x="501" y="1807"/>
                      <a:pt x="536" y="1792"/>
                      <a:pt x="586" y="1716"/>
                    </a:cubicBezTo>
                    <a:cubicBezTo>
                      <a:pt x="614" y="1716"/>
                      <a:pt x="642" y="1754"/>
                      <a:pt x="670" y="1754"/>
                    </a:cubicBezTo>
                    <a:cubicBezTo>
                      <a:pt x="684" y="1754"/>
                      <a:pt x="698" y="1744"/>
                      <a:pt x="712" y="1716"/>
                    </a:cubicBezTo>
                    <a:cubicBezTo>
                      <a:pt x="796" y="1716"/>
                      <a:pt x="837" y="1884"/>
                      <a:pt x="837" y="1884"/>
                    </a:cubicBezTo>
                    <a:lnTo>
                      <a:pt x="1005" y="1633"/>
                    </a:lnTo>
                    <a:cubicBezTo>
                      <a:pt x="1034" y="1691"/>
                      <a:pt x="1063" y="1770"/>
                      <a:pt x="1092" y="1770"/>
                    </a:cubicBezTo>
                    <a:cubicBezTo>
                      <a:pt x="1105" y="1770"/>
                      <a:pt x="1118" y="1755"/>
                      <a:pt x="1130" y="1716"/>
                    </a:cubicBezTo>
                    <a:cubicBezTo>
                      <a:pt x="1168" y="1773"/>
                      <a:pt x="1197" y="1796"/>
                      <a:pt x="1222" y="1796"/>
                    </a:cubicBezTo>
                    <a:cubicBezTo>
                      <a:pt x="1252" y="1796"/>
                      <a:pt x="1275" y="1762"/>
                      <a:pt x="1298" y="1716"/>
                    </a:cubicBezTo>
                    <a:cubicBezTo>
                      <a:pt x="1309" y="1705"/>
                      <a:pt x="1323" y="1700"/>
                      <a:pt x="1339" y="1700"/>
                    </a:cubicBezTo>
                    <a:cubicBezTo>
                      <a:pt x="1382" y="1700"/>
                      <a:pt x="1435" y="1739"/>
                      <a:pt x="1465" y="1800"/>
                    </a:cubicBezTo>
                    <a:cubicBezTo>
                      <a:pt x="1507" y="1716"/>
                      <a:pt x="1549" y="1716"/>
                      <a:pt x="1549" y="1716"/>
                    </a:cubicBezTo>
                    <a:cubicBezTo>
                      <a:pt x="1580" y="1654"/>
                      <a:pt x="1606" y="1630"/>
                      <a:pt x="1629" y="1630"/>
                    </a:cubicBezTo>
                    <a:cubicBezTo>
                      <a:pt x="1695" y="1630"/>
                      <a:pt x="1727" y="1842"/>
                      <a:pt x="1758" y="1842"/>
                    </a:cubicBezTo>
                    <a:cubicBezTo>
                      <a:pt x="1792" y="1842"/>
                      <a:pt x="1798" y="1681"/>
                      <a:pt x="1864" y="1681"/>
                    </a:cubicBezTo>
                    <a:cubicBezTo>
                      <a:pt x="1880" y="1681"/>
                      <a:pt x="1901" y="1691"/>
                      <a:pt x="1926" y="1716"/>
                    </a:cubicBezTo>
                    <a:cubicBezTo>
                      <a:pt x="1926" y="1744"/>
                      <a:pt x="1930" y="1754"/>
                      <a:pt x="1936" y="1754"/>
                    </a:cubicBezTo>
                    <a:cubicBezTo>
                      <a:pt x="1949" y="1754"/>
                      <a:pt x="1967" y="1716"/>
                      <a:pt x="1967" y="1716"/>
                    </a:cubicBezTo>
                    <a:lnTo>
                      <a:pt x="1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2004925" y="715625"/>
                <a:ext cx="204050" cy="4200"/>
              </a:xfrm>
              <a:custGeom>
                <a:avLst/>
                <a:gdLst/>
                <a:ahLst/>
                <a:cxnLst/>
                <a:rect l="l" t="t" r="r" b="b"/>
                <a:pathLst>
                  <a:path w="8162" h="168" extrusionOk="0">
                    <a:moveTo>
                      <a:pt x="1" y="0"/>
                    </a:moveTo>
                    <a:cubicBezTo>
                      <a:pt x="1" y="126"/>
                      <a:pt x="84" y="168"/>
                      <a:pt x="168" y="168"/>
                    </a:cubicBezTo>
                    <a:lnTo>
                      <a:pt x="7994" y="168"/>
                    </a:lnTo>
                    <a:cubicBezTo>
                      <a:pt x="8120" y="168"/>
                      <a:pt x="8162" y="126"/>
                      <a:pt x="8162" y="0"/>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2083400" y="677700"/>
                <a:ext cx="47100" cy="42125"/>
              </a:xfrm>
              <a:custGeom>
                <a:avLst/>
                <a:gdLst/>
                <a:ahLst/>
                <a:cxnLst/>
                <a:rect l="l" t="t" r="r" b="b"/>
                <a:pathLst>
                  <a:path w="1884" h="1685" extrusionOk="0">
                    <a:moveTo>
                      <a:pt x="858" y="0"/>
                    </a:moveTo>
                    <a:cubicBezTo>
                      <a:pt x="848" y="0"/>
                      <a:pt x="837" y="10"/>
                      <a:pt x="837" y="52"/>
                    </a:cubicBezTo>
                    <a:cubicBezTo>
                      <a:pt x="837" y="136"/>
                      <a:pt x="754" y="178"/>
                      <a:pt x="754" y="178"/>
                    </a:cubicBezTo>
                    <a:cubicBezTo>
                      <a:pt x="754" y="178"/>
                      <a:pt x="712" y="178"/>
                      <a:pt x="712" y="136"/>
                    </a:cubicBezTo>
                    <a:cubicBezTo>
                      <a:pt x="712" y="220"/>
                      <a:pt x="670" y="345"/>
                      <a:pt x="670" y="345"/>
                    </a:cubicBezTo>
                    <a:cubicBezTo>
                      <a:pt x="670" y="323"/>
                      <a:pt x="667" y="316"/>
                      <a:pt x="663" y="316"/>
                    </a:cubicBezTo>
                    <a:cubicBezTo>
                      <a:pt x="653" y="316"/>
                      <a:pt x="637" y="354"/>
                      <a:pt x="631" y="354"/>
                    </a:cubicBezTo>
                    <a:cubicBezTo>
                      <a:pt x="629" y="354"/>
                      <a:pt x="628" y="352"/>
                      <a:pt x="628" y="345"/>
                    </a:cubicBezTo>
                    <a:lnTo>
                      <a:pt x="503" y="429"/>
                    </a:lnTo>
                    <a:lnTo>
                      <a:pt x="461" y="345"/>
                    </a:lnTo>
                    <a:cubicBezTo>
                      <a:pt x="461" y="262"/>
                      <a:pt x="419" y="220"/>
                      <a:pt x="419" y="220"/>
                    </a:cubicBezTo>
                    <a:cubicBezTo>
                      <a:pt x="356" y="220"/>
                      <a:pt x="340" y="149"/>
                      <a:pt x="337" y="149"/>
                    </a:cubicBezTo>
                    <a:cubicBezTo>
                      <a:pt x="335" y="149"/>
                      <a:pt x="335" y="157"/>
                      <a:pt x="335" y="178"/>
                    </a:cubicBezTo>
                    <a:cubicBezTo>
                      <a:pt x="335" y="199"/>
                      <a:pt x="325" y="209"/>
                      <a:pt x="309" y="209"/>
                    </a:cubicBezTo>
                    <a:cubicBezTo>
                      <a:pt x="293" y="209"/>
                      <a:pt x="272" y="199"/>
                      <a:pt x="252" y="178"/>
                    </a:cubicBezTo>
                    <a:cubicBezTo>
                      <a:pt x="252" y="150"/>
                      <a:pt x="247" y="141"/>
                      <a:pt x="241" y="141"/>
                    </a:cubicBezTo>
                    <a:cubicBezTo>
                      <a:pt x="228" y="141"/>
                      <a:pt x="210" y="178"/>
                      <a:pt x="210" y="178"/>
                    </a:cubicBezTo>
                    <a:lnTo>
                      <a:pt x="0" y="1685"/>
                    </a:lnTo>
                    <a:lnTo>
                      <a:pt x="1884" y="1685"/>
                    </a:lnTo>
                    <a:lnTo>
                      <a:pt x="1884" y="178"/>
                    </a:lnTo>
                    <a:lnTo>
                      <a:pt x="1842" y="178"/>
                    </a:lnTo>
                    <a:cubicBezTo>
                      <a:pt x="1842" y="178"/>
                      <a:pt x="1805" y="159"/>
                      <a:pt x="1780" y="159"/>
                    </a:cubicBezTo>
                    <a:cubicBezTo>
                      <a:pt x="1768" y="159"/>
                      <a:pt x="1758" y="164"/>
                      <a:pt x="1758" y="178"/>
                    </a:cubicBezTo>
                    <a:cubicBezTo>
                      <a:pt x="1758" y="178"/>
                      <a:pt x="1731" y="285"/>
                      <a:pt x="1721" y="285"/>
                    </a:cubicBezTo>
                    <a:cubicBezTo>
                      <a:pt x="1718" y="285"/>
                      <a:pt x="1716" y="278"/>
                      <a:pt x="1716" y="262"/>
                    </a:cubicBezTo>
                    <a:cubicBezTo>
                      <a:pt x="1716" y="303"/>
                      <a:pt x="1706" y="324"/>
                      <a:pt x="1695" y="324"/>
                    </a:cubicBezTo>
                    <a:cubicBezTo>
                      <a:pt x="1685" y="324"/>
                      <a:pt x="1675" y="303"/>
                      <a:pt x="1675" y="262"/>
                    </a:cubicBezTo>
                    <a:cubicBezTo>
                      <a:pt x="1675" y="262"/>
                      <a:pt x="1647" y="289"/>
                      <a:pt x="1624" y="289"/>
                    </a:cubicBezTo>
                    <a:cubicBezTo>
                      <a:pt x="1606" y="289"/>
                      <a:pt x="1591" y="274"/>
                      <a:pt x="1591" y="220"/>
                    </a:cubicBezTo>
                    <a:cubicBezTo>
                      <a:pt x="1591" y="206"/>
                      <a:pt x="1591" y="201"/>
                      <a:pt x="1589" y="201"/>
                    </a:cubicBezTo>
                    <a:cubicBezTo>
                      <a:pt x="1586" y="201"/>
                      <a:pt x="1577" y="220"/>
                      <a:pt x="1549" y="220"/>
                    </a:cubicBezTo>
                    <a:cubicBezTo>
                      <a:pt x="1549" y="220"/>
                      <a:pt x="1507" y="220"/>
                      <a:pt x="1507" y="262"/>
                    </a:cubicBezTo>
                    <a:cubicBezTo>
                      <a:pt x="1507" y="278"/>
                      <a:pt x="1505" y="285"/>
                      <a:pt x="1503" y="285"/>
                    </a:cubicBezTo>
                    <a:cubicBezTo>
                      <a:pt x="1492" y="285"/>
                      <a:pt x="1465" y="178"/>
                      <a:pt x="1465" y="178"/>
                    </a:cubicBezTo>
                    <a:cubicBezTo>
                      <a:pt x="1465" y="199"/>
                      <a:pt x="1444" y="199"/>
                      <a:pt x="1423" y="199"/>
                    </a:cubicBezTo>
                    <a:cubicBezTo>
                      <a:pt x="1402" y="199"/>
                      <a:pt x="1382" y="199"/>
                      <a:pt x="1382" y="220"/>
                    </a:cubicBezTo>
                    <a:cubicBezTo>
                      <a:pt x="1382" y="206"/>
                      <a:pt x="1377" y="201"/>
                      <a:pt x="1371" y="201"/>
                    </a:cubicBezTo>
                    <a:cubicBezTo>
                      <a:pt x="1358" y="201"/>
                      <a:pt x="1340" y="220"/>
                      <a:pt x="1340" y="220"/>
                    </a:cubicBezTo>
                    <a:lnTo>
                      <a:pt x="1298" y="387"/>
                    </a:lnTo>
                    <a:cubicBezTo>
                      <a:pt x="1298" y="387"/>
                      <a:pt x="1256" y="345"/>
                      <a:pt x="1256" y="262"/>
                    </a:cubicBezTo>
                    <a:cubicBezTo>
                      <a:pt x="1256" y="199"/>
                      <a:pt x="1235" y="188"/>
                      <a:pt x="1214" y="188"/>
                    </a:cubicBezTo>
                    <a:cubicBezTo>
                      <a:pt x="1204" y="188"/>
                      <a:pt x="1193" y="191"/>
                      <a:pt x="1185" y="191"/>
                    </a:cubicBezTo>
                    <a:cubicBezTo>
                      <a:pt x="1178" y="191"/>
                      <a:pt x="1172" y="188"/>
                      <a:pt x="1172" y="178"/>
                    </a:cubicBezTo>
                    <a:cubicBezTo>
                      <a:pt x="1172" y="220"/>
                      <a:pt x="1130" y="262"/>
                      <a:pt x="1130" y="262"/>
                    </a:cubicBezTo>
                    <a:cubicBezTo>
                      <a:pt x="1126" y="257"/>
                      <a:pt x="1121" y="255"/>
                      <a:pt x="1116" y="255"/>
                    </a:cubicBezTo>
                    <a:cubicBezTo>
                      <a:pt x="1091" y="255"/>
                      <a:pt x="1068" y="309"/>
                      <a:pt x="1056" y="309"/>
                    </a:cubicBezTo>
                    <a:cubicBezTo>
                      <a:pt x="1050" y="309"/>
                      <a:pt x="1047" y="297"/>
                      <a:pt x="1047" y="262"/>
                    </a:cubicBezTo>
                    <a:cubicBezTo>
                      <a:pt x="1047" y="220"/>
                      <a:pt x="963" y="52"/>
                      <a:pt x="963" y="52"/>
                    </a:cubicBezTo>
                    <a:cubicBezTo>
                      <a:pt x="945" y="17"/>
                      <a:pt x="935" y="4"/>
                      <a:pt x="929" y="4"/>
                    </a:cubicBezTo>
                    <a:cubicBezTo>
                      <a:pt x="921" y="4"/>
                      <a:pt x="921" y="28"/>
                      <a:pt x="921" y="52"/>
                    </a:cubicBezTo>
                    <a:cubicBezTo>
                      <a:pt x="921" y="31"/>
                      <a:pt x="911" y="31"/>
                      <a:pt x="900" y="31"/>
                    </a:cubicBezTo>
                    <a:cubicBezTo>
                      <a:pt x="890" y="31"/>
                      <a:pt x="879" y="31"/>
                      <a:pt x="879" y="10"/>
                    </a:cubicBezTo>
                    <a:cubicBezTo>
                      <a:pt x="879" y="10"/>
                      <a:pt x="869"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2156650" y="557625"/>
                <a:ext cx="41875" cy="120350"/>
              </a:xfrm>
              <a:custGeom>
                <a:avLst/>
                <a:gdLst/>
                <a:ahLst/>
                <a:cxnLst/>
                <a:rect l="l" t="t" r="r" b="b"/>
                <a:pathLst>
                  <a:path w="1675" h="4814" extrusionOk="0">
                    <a:moveTo>
                      <a:pt x="0" y="1"/>
                    </a:moveTo>
                    <a:lnTo>
                      <a:pt x="0" y="4813"/>
                    </a:lnTo>
                    <a:lnTo>
                      <a:pt x="1674" y="4813"/>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2021675" y="662250"/>
                <a:ext cx="49200" cy="45025"/>
              </a:xfrm>
              <a:custGeom>
                <a:avLst/>
                <a:gdLst/>
                <a:ahLst/>
                <a:cxnLst/>
                <a:rect l="l" t="t" r="r" b="b"/>
                <a:pathLst>
                  <a:path w="1968" h="1801" extrusionOk="0">
                    <a:moveTo>
                      <a:pt x="628" y="210"/>
                    </a:moveTo>
                    <a:lnTo>
                      <a:pt x="419" y="545"/>
                    </a:lnTo>
                    <a:lnTo>
                      <a:pt x="837" y="545"/>
                    </a:lnTo>
                    <a:lnTo>
                      <a:pt x="628" y="210"/>
                    </a:lnTo>
                    <a:close/>
                    <a:moveTo>
                      <a:pt x="1381" y="252"/>
                    </a:moveTo>
                    <a:lnTo>
                      <a:pt x="1172" y="545"/>
                    </a:lnTo>
                    <a:lnTo>
                      <a:pt x="1591" y="545"/>
                    </a:lnTo>
                    <a:lnTo>
                      <a:pt x="1381" y="252"/>
                    </a:lnTo>
                    <a:close/>
                    <a:moveTo>
                      <a:pt x="586" y="587"/>
                    </a:moveTo>
                    <a:lnTo>
                      <a:pt x="586" y="1382"/>
                    </a:lnTo>
                    <a:lnTo>
                      <a:pt x="670" y="1382"/>
                    </a:lnTo>
                    <a:lnTo>
                      <a:pt x="670" y="587"/>
                    </a:lnTo>
                    <a:close/>
                    <a:moveTo>
                      <a:pt x="1298" y="587"/>
                    </a:moveTo>
                    <a:lnTo>
                      <a:pt x="1298" y="1382"/>
                    </a:lnTo>
                    <a:lnTo>
                      <a:pt x="1423" y="1382"/>
                    </a:lnTo>
                    <a:lnTo>
                      <a:pt x="1423" y="587"/>
                    </a:lnTo>
                    <a:close/>
                    <a:moveTo>
                      <a:pt x="377" y="1466"/>
                    </a:moveTo>
                    <a:lnTo>
                      <a:pt x="377" y="1591"/>
                    </a:lnTo>
                    <a:lnTo>
                      <a:pt x="1674" y="1591"/>
                    </a:lnTo>
                    <a:lnTo>
                      <a:pt x="1674" y="1466"/>
                    </a:lnTo>
                    <a:close/>
                    <a:moveTo>
                      <a:pt x="1925" y="126"/>
                    </a:moveTo>
                    <a:lnTo>
                      <a:pt x="1925" y="1717"/>
                    </a:lnTo>
                    <a:lnTo>
                      <a:pt x="126" y="1717"/>
                    </a:lnTo>
                    <a:lnTo>
                      <a:pt x="126" y="126"/>
                    </a:lnTo>
                    <a:close/>
                    <a:moveTo>
                      <a:pt x="0" y="1"/>
                    </a:moveTo>
                    <a:lnTo>
                      <a:pt x="0" y="1800"/>
                    </a:lnTo>
                    <a:lnTo>
                      <a:pt x="1967" y="1800"/>
                    </a:lnTo>
                    <a:lnTo>
                      <a:pt x="1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2160825" y="562850"/>
                <a:ext cx="33500" cy="109900"/>
              </a:xfrm>
              <a:custGeom>
                <a:avLst/>
                <a:gdLst/>
                <a:ahLst/>
                <a:cxnLst/>
                <a:rect l="l" t="t" r="r" b="b"/>
                <a:pathLst>
                  <a:path w="1340" h="4396" extrusionOk="0">
                    <a:moveTo>
                      <a:pt x="42" y="1"/>
                    </a:moveTo>
                    <a:lnTo>
                      <a:pt x="42" y="168"/>
                    </a:lnTo>
                    <a:lnTo>
                      <a:pt x="252" y="168"/>
                    </a:lnTo>
                    <a:lnTo>
                      <a:pt x="252" y="1"/>
                    </a:lnTo>
                    <a:close/>
                    <a:moveTo>
                      <a:pt x="1340" y="419"/>
                    </a:moveTo>
                    <a:lnTo>
                      <a:pt x="252" y="461"/>
                    </a:lnTo>
                    <a:lnTo>
                      <a:pt x="1340" y="461"/>
                    </a:lnTo>
                    <a:lnTo>
                      <a:pt x="1340" y="419"/>
                    </a:lnTo>
                    <a:close/>
                    <a:moveTo>
                      <a:pt x="252" y="587"/>
                    </a:moveTo>
                    <a:lnTo>
                      <a:pt x="252" y="670"/>
                    </a:lnTo>
                    <a:lnTo>
                      <a:pt x="1340" y="670"/>
                    </a:lnTo>
                    <a:lnTo>
                      <a:pt x="1340" y="587"/>
                    </a:lnTo>
                    <a:close/>
                    <a:moveTo>
                      <a:pt x="252" y="754"/>
                    </a:moveTo>
                    <a:lnTo>
                      <a:pt x="252" y="796"/>
                    </a:lnTo>
                    <a:lnTo>
                      <a:pt x="1340" y="796"/>
                    </a:lnTo>
                    <a:lnTo>
                      <a:pt x="1340" y="754"/>
                    </a:lnTo>
                    <a:close/>
                    <a:moveTo>
                      <a:pt x="419" y="880"/>
                    </a:moveTo>
                    <a:lnTo>
                      <a:pt x="419" y="1005"/>
                    </a:lnTo>
                    <a:lnTo>
                      <a:pt x="1340" y="1005"/>
                    </a:lnTo>
                    <a:lnTo>
                      <a:pt x="1340" y="880"/>
                    </a:lnTo>
                    <a:close/>
                    <a:moveTo>
                      <a:pt x="0" y="880"/>
                    </a:moveTo>
                    <a:lnTo>
                      <a:pt x="0" y="1089"/>
                    </a:lnTo>
                    <a:lnTo>
                      <a:pt x="293" y="1089"/>
                    </a:lnTo>
                    <a:lnTo>
                      <a:pt x="293" y="880"/>
                    </a:lnTo>
                    <a:close/>
                    <a:moveTo>
                      <a:pt x="419" y="1173"/>
                    </a:moveTo>
                    <a:lnTo>
                      <a:pt x="419" y="1215"/>
                    </a:lnTo>
                    <a:lnTo>
                      <a:pt x="1340" y="1215"/>
                    </a:lnTo>
                    <a:lnTo>
                      <a:pt x="419" y="1173"/>
                    </a:lnTo>
                    <a:close/>
                    <a:moveTo>
                      <a:pt x="0" y="1256"/>
                    </a:moveTo>
                    <a:lnTo>
                      <a:pt x="0" y="1466"/>
                    </a:lnTo>
                    <a:lnTo>
                      <a:pt x="293" y="1466"/>
                    </a:lnTo>
                    <a:lnTo>
                      <a:pt x="293" y="1256"/>
                    </a:lnTo>
                    <a:close/>
                    <a:moveTo>
                      <a:pt x="419" y="1424"/>
                    </a:moveTo>
                    <a:lnTo>
                      <a:pt x="419" y="1591"/>
                    </a:lnTo>
                    <a:lnTo>
                      <a:pt x="1340" y="1591"/>
                    </a:lnTo>
                    <a:lnTo>
                      <a:pt x="1340" y="1424"/>
                    </a:lnTo>
                    <a:close/>
                    <a:moveTo>
                      <a:pt x="0" y="1591"/>
                    </a:moveTo>
                    <a:lnTo>
                      <a:pt x="0" y="1800"/>
                    </a:lnTo>
                    <a:lnTo>
                      <a:pt x="293" y="1800"/>
                    </a:lnTo>
                    <a:lnTo>
                      <a:pt x="293" y="1591"/>
                    </a:lnTo>
                    <a:close/>
                    <a:moveTo>
                      <a:pt x="419" y="1717"/>
                    </a:moveTo>
                    <a:lnTo>
                      <a:pt x="419" y="1800"/>
                    </a:lnTo>
                    <a:lnTo>
                      <a:pt x="1340" y="1800"/>
                    </a:lnTo>
                    <a:lnTo>
                      <a:pt x="1340" y="1717"/>
                    </a:lnTo>
                    <a:close/>
                    <a:moveTo>
                      <a:pt x="419" y="1926"/>
                    </a:moveTo>
                    <a:lnTo>
                      <a:pt x="419" y="2010"/>
                    </a:lnTo>
                    <a:lnTo>
                      <a:pt x="1340" y="2010"/>
                    </a:lnTo>
                    <a:lnTo>
                      <a:pt x="1340" y="1926"/>
                    </a:lnTo>
                    <a:close/>
                    <a:moveTo>
                      <a:pt x="0" y="1884"/>
                    </a:moveTo>
                    <a:lnTo>
                      <a:pt x="0" y="2093"/>
                    </a:lnTo>
                    <a:lnTo>
                      <a:pt x="293" y="2093"/>
                    </a:lnTo>
                    <a:lnTo>
                      <a:pt x="293" y="1884"/>
                    </a:lnTo>
                    <a:close/>
                    <a:moveTo>
                      <a:pt x="419" y="2093"/>
                    </a:moveTo>
                    <a:lnTo>
                      <a:pt x="419" y="2219"/>
                    </a:lnTo>
                    <a:lnTo>
                      <a:pt x="1340" y="2219"/>
                    </a:lnTo>
                    <a:lnTo>
                      <a:pt x="1340" y="2093"/>
                    </a:lnTo>
                    <a:close/>
                    <a:moveTo>
                      <a:pt x="252" y="2303"/>
                    </a:moveTo>
                    <a:lnTo>
                      <a:pt x="252" y="2344"/>
                    </a:lnTo>
                    <a:lnTo>
                      <a:pt x="1340" y="2344"/>
                    </a:lnTo>
                    <a:lnTo>
                      <a:pt x="252" y="2303"/>
                    </a:lnTo>
                    <a:close/>
                    <a:moveTo>
                      <a:pt x="419" y="2512"/>
                    </a:moveTo>
                    <a:lnTo>
                      <a:pt x="419" y="2637"/>
                    </a:lnTo>
                    <a:lnTo>
                      <a:pt x="1340" y="2637"/>
                    </a:lnTo>
                    <a:lnTo>
                      <a:pt x="1340" y="2512"/>
                    </a:lnTo>
                    <a:close/>
                    <a:moveTo>
                      <a:pt x="0" y="2512"/>
                    </a:moveTo>
                    <a:lnTo>
                      <a:pt x="0" y="2721"/>
                    </a:lnTo>
                    <a:lnTo>
                      <a:pt x="293" y="2721"/>
                    </a:lnTo>
                    <a:lnTo>
                      <a:pt x="293" y="2512"/>
                    </a:lnTo>
                    <a:close/>
                    <a:moveTo>
                      <a:pt x="419" y="2721"/>
                    </a:moveTo>
                    <a:lnTo>
                      <a:pt x="419" y="2763"/>
                    </a:lnTo>
                    <a:lnTo>
                      <a:pt x="1340" y="2763"/>
                    </a:lnTo>
                    <a:lnTo>
                      <a:pt x="1340" y="2721"/>
                    </a:lnTo>
                    <a:close/>
                    <a:moveTo>
                      <a:pt x="0" y="2889"/>
                    </a:moveTo>
                    <a:lnTo>
                      <a:pt x="0" y="3098"/>
                    </a:lnTo>
                    <a:lnTo>
                      <a:pt x="293" y="3098"/>
                    </a:lnTo>
                    <a:lnTo>
                      <a:pt x="293" y="2889"/>
                    </a:lnTo>
                    <a:close/>
                    <a:moveTo>
                      <a:pt x="419" y="2972"/>
                    </a:moveTo>
                    <a:lnTo>
                      <a:pt x="419" y="3098"/>
                    </a:lnTo>
                    <a:lnTo>
                      <a:pt x="1340" y="3098"/>
                    </a:lnTo>
                    <a:lnTo>
                      <a:pt x="1340" y="2972"/>
                    </a:lnTo>
                    <a:close/>
                    <a:moveTo>
                      <a:pt x="419" y="3265"/>
                    </a:moveTo>
                    <a:lnTo>
                      <a:pt x="419" y="3307"/>
                    </a:lnTo>
                    <a:lnTo>
                      <a:pt x="1340" y="3307"/>
                    </a:lnTo>
                    <a:lnTo>
                      <a:pt x="1340" y="3265"/>
                    </a:lnTo>
                    <a:close/>
                    <a:moveTo>
                      <a:pt x="0" y="3182"/>
                    </a:moveTo>
                    <a:lnTo>
                      <a:pt x="0" y="3391"/>
                    </a:lnTo>
                    <a:lnTo>
                      <a:pt x="293" y="3391"/>
                    </a:lnTo>
                    <a:lnTo>
                      <a:pt x="293" y="3182"/>
                    </a:lnTo>
                    <a:close/>
                    <a:moveTo>
                      <a:pt x="419" y="3474"/>
                    </a:moveTo>
                    <a:lnTo>
                      <a:pt x="419" y="3600"/>
                    </a:lnTo>
                    <a:lnTo>
                      <a:pt x="1340" y="3600"/>
                    </a:lnTo>
                    <a:lnTo>
                      <a:pt x="1340" y="3474"/>
                    </a:lnTo>
                    <a:close/>
                    <a:moveTo>
                      <a:pt x="0" y="3516"/>
                    </a:moveTo>
                    <a:lnTo>
                      <a:pt x="0" y="3726"/>
                    </a:lnTo>
                    <a:lnTo>
                      <a:pt x="293" y="3726"/>
                    </a:lnTo>
                    <a:lnTo>
                      <a:pt x="293" y="3516"/>
                    </a:lnTo>
                    <a:close/>
                    <a:moveTo>
                      <a:pt x="252" y="3809"/>
                    </a:moveTo>
                    <a:lnTo>
                      <a:pt x="252" y="3935"/>
                    </a:lnTo>
                    <a:lnTo>
                      <a:pt x="1340" y="3935"/>
                    </a:lnTo>
                    <a:lnTo>
                      <a:pt x="1340" y="3809"/>
                    </a:lnTo>
                    <a:close/>
                    <a:moveTo>
                      <a:pt x="252" y="4102"/>
                    </a:moveTo>
                    <a:lnTo>
                      <a:pt x="252" y="4144"/>
                    </a:lnTo>
                    <a:lnTo>
                      <a:pt x="1340" y="4144"/>
                    </a:lnTo>
                    <a:lnTo>
                      <a:pt x="1340" y="4102"/>
                    </a:lnTo>
                    <a:close/>
                    <a:moveTo>
                      <a:pt x="42" y="4228"/>
                    </a:moveTo>
                    <a:lnTo>
                      <a:pt x="42" y="4395"/>
                    </a:lnTo>
                    <a:lnTo>
                      <a:pt x="252" y="4395"/>
                    </a:lnTo>
                    <a:lnTo>
                      <a:pt x="252" y="42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2004925" y="264675"/>
                <a:ext cx="204050" cy="204050"/>
              </a:xfrm>
              <a:custGeom>
                <a:avLst/>
                <a:gdLst/>
                <a:ahLst/>
                <a:cxnLst/>
                <a:rect l="l" t="t" r="r" b="b"/>
                <a:pathLst>
                  <a:path w="8162" h="8162" extrusionOk="0">
                    <a:moveTo>
                      <a:pt x="168" y="0"/>
                    </a:moveTo>
                    <a:cubicBezTo>
                      <a:pt x="42" y="0"/>
                      <a:pt x="1" y="42"/>
                      <a:pt x="1" y="168"/>
                    </a:cubicBezTo>
                    <a:lnTo>
                      <a:pt x="1" y="7994"/>
                    </a:lnTo>
                    <a:cubicBezTo>
                      <a:pt x="1" y="8119"/>
                      <a:pt x="42" y="8161"/>
                      <a:pt x="168" y="8161"/>
                    </a:cubicBezTo>
                    <a:lnTo>
                      <a:pt x="7994" y="8161"/>
                    </a:lnTo>
                    <a:cubicBezTo>
                      <a:pt x="8120" y="8161"/>
                      <a:pt x="8162" y="8119"/>
                      <a:pt x="8162" y="7994"/>
                    </a:cubicBezTo>
                    <a:lnTo>
                      <a:pt x="8162" y="168"/>
                    </a:lnTo>
                    <a:cubicBezTo>
                      <a:pt x="8162" y="42"/>
                      <a:pt x="812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2083400" y="264675"/>
                <a:ext cx="49200" cy="47100"/>
              </a:xfrm>
              <a:custGeom>
                <a:avLst/>
                <a:gdLst/>
                <a:ahLst/>
                <a:cxnLst/>
                <a:rect l="l" t="t" r="r" b="b"/>
                <a:pathLst>
                  <a:path w="1968" h="1884" extrusionOk="0">
                    <a:moveTo>
                      <a:pt x="0" y="0"/>
                    </a:moveTo>
                    <a:lnTo>
                      <a:pt x="0" y="1800"/>
                    </a:lnTo>
                    <a:lnTo>
                      <a:pt x="210" y="1800"/>
                    </a:lnTo>
                    <a:cubicBezTo>
                      <a:pt x="220" y="1779"/>
                      <a:pt x="231" y="1771"/>
                      <a:pt x="240" y="1771"/>
                    </a:cubicBezTo>
                    <a:cubicBezTo>
                      <a:pt x="270" y="1771"/>
                      <a:pt x="293" y="1842"/>
                      <a:pt x="293" y="1842"/>
                    </a:cubicBezTo>
                    <a:cubicBezTo>
                      <a:pt x="293" y="1842"/>
                      <a:pt x="377" y="1800"/>
                      <a:pt x="419" y="1800"/>
                    </a:cubicBezTo>
                    <a:cubicBezTo>
                      <a:pt x="436" y="1800"/>
                      <a:pt x="452" y="1806"/>
                      <a:pt x="472" y="1806"/>
                    </a:cubicBezTo>
                    <a:cubicBezTo>
                      <a:pt x="501" y="1806"/>
                      <a:pt x="536" y="1791"/>
                      <a:pt x="586" y="1716"/>
                    </a:cubicBezTo>
                    <a:cubicBezTo>
                      <a:pt x="614" y="1716"/>
                      <a:pt x="642" y="1753"/>
                      <a:pt x="670" y="1753"/>
                    </a:cubicBezTo>
                    <a:cubicBezTo>
                      <a:pt x="684" y="1753"/>
                      <a:pt x="698" y="1744"/>
                      <a:pt x="712" y="1716"/>
                    </a:cubicBezTo>
                    <a:cubicBezTo>
                      <a:pt x="796" y="1716"/>
                      <a:pt x="837" y="1883"/>
                      <a:pt x="837" y="1883"/>
                    </a:cubicBezTo>
                    <a:lnTo>
                      <a:pt x="1005" y="1632"/>
                    </a:lnTo>
                    <a:cubicBezTo>
                      <a:pt x="1034" y="1691"/>
                      <a:pt x="1063" y="1769"/>
                      <a:pt x="1092" y="1769"/>
                    </a:cubicBezTo>
                    <a:cubicBezTo>
                      <a:pt x="1105" y="1769"/>
                      <a:pt x="1118" y="1754"/>
                      <a:pt x="1130" y="1716"/>
                    </a:cubicBezTo>
                    <a:cubicBezTo>
                      <a:pt x="1168" y="1773"/>
                      <a:pt x="1197" y="1795"/>
                      <a:pt x="1222" y="1795"/>
                    </a:cubicBezTo>
                    <a:cubicBezTo>
                      <a:pt x="1252" y="1795"/>
                      <a:pt x="1275" y="1762"/>
                      <a:pt x="1298" y="1716"/>
                    </a:cubicBezTo>
                    <a:cubicBezTo>
                      <a:pt x="1309" y="1705"/>
                      <a:pt x="1323" y="1700"/>
                      <a:pt x="1339" y="1700"/>
                    </a:cubicBezTo>
                    <a:cubicBezTo>
                      <a:pt x="1382" y="1700"/>
                      <a:pt x="1435" y="1739"/>
                      <a:pt x="1465" y="1800"/>
                    </a:cubicBezTo>
                    <a:cubicBezTo>
                      <a:pt x="1507" y="1716"/>
                      <a:pt x="1549" y="1716"/>
                      <a:pt x="1549" y="1716"/>
                    </a:cubicBezTo>
                    <a:cubicBezTo>
                      <a:pt x="1580" y="1653"/>
                      <a:pt x="1606" y="1630"/>
                      <a:pt x="1629" y="1630"/>
                    </a:cubicBezTo>
                    <a:cubicBezTo>
                      <a:pt x="1695" y="1630"/>
                      <a:pt x="1727" y="1842"/>
                      <a:pt x="1758" y="1842"/>
                    </a:cubicBezTo>
                    <a:cubicBezTo>
                      <a:pt x="1792" y="1842"/>
                      <a:pt x="1798" y="1681"/>
                      <a:pt x="1864" y="1681"/>
                    </a:cubicBezTo>
                    <a:cubicBezTo>
                      <a:pt x="1880" y="1681"/>
                      <a:pt x="1901" y="1691"/>
                      <a:pt x="1926" y="1716"/>
                    </a:cubicBezTo>
                    <a:cubicBezTo>
                      <a:pt x="1926" y="1744"/>
                      <a:pt x="1930" y="1753"/>
                      <a:pt x="1936" y="1753"/>
                    </a:cubicBezTo>
                    <a:cubicBezTo>
                      <a:pt x="1949" y="1753"/>
                      <a:pt x="1967" y="1716"/>
                      <a:pt x="1967" y="1716"/>
                    </a:cubicBezTo>
                    <a:lnTo>
                      <a:pt x="1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2004925" y="464500"/>
                <a:ext cx="204050" cy="4225"/>
              </a:xfrm>
              <a:custGeom>
                <a:avLst/>
                <a:gdLst/>
                <a:ahLst/>
                <a:cxnLst/>
                <a:rect l="l" t="t" r="r" b="b"/>
                <a:pathLst>
                  <a:path w="8162" h="169" extrusionOk="0">
                    <a:moveTo>
                      <a:pt x="1" y="1"/>
                    </a:moveTo>
                    <a:cubicBezTo>
                      <a:pt x="1" y="84"/>
                      <a:pt x="84" y="168"/>
                      <a:pt x="168" y="168"/>
                    </a:cubicBezTo>
                    <a:lnTo>
                      <a:pt x="7994" y="168"/>
                    </a:lnTo>
                    <a:cubicBezTo>
                      <a:pt x="8120" y="168"/>
                      <a:pt x="8162" y="126"/>
                      <a:pt x="8162" y="1"/>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2083400" y="426575"/>
                <a:ext cx="47100" cy="42150"/>
              </a:xfrm>
              <a:custGeom>
                <a:avLst/>
                <a:gdLst/>
                <a:ahLst/>
                <a:cxnLst/>
                <a:rect l="l" t="t" r="r" b="b"/>
                <a:pathLst>
                  <a:path w="1884" h="1686" extrusionOk="0">
                    <a:moveTo>
                      <a:pt x="858" y="1"/>
                    </a:moveTo>
                    <a:cubicBezTo>
                      <a:pt x="848" y="1"/>
                      <a:pt x="837" y="11"/>
                      <a:pt x="837" y="53"/>
                    </a:cubicBezTo>
                    <a:cubicBezTo>
                      <a:pt x="837" y="137"/>
                      <a:pt x="754" y="179"/>
                      <a:pt x="754" y="179"/>
                    </a:cubicBezTo>
                    <a:cubicBezTo>
                      <a:pt x="754" y="179"/>
                      <a:pt x="712" y="179"/>
                      <a:pt x="712" y="137"/>
                    </a:cubicBezTo>
                    <a:cubicBezTo>
                      <a:pt x="712" y="220"/>
                      <a:pt x="670" y="346"/>
                      <a:pt x="670" y="346"/>
                    </a:cubicBezTo>
                    <a:cubicBezTo>
                      <a:pt x="670" y="324"/>
                      <a:pt x="667" y="316"/>
                      <a:pt x="663" y="316"/>
                    </a:cubicBezTo>
                    <a:cubicBezTo>
                      <a:pt x="653" y="316"/>
                      <a:pt x="637" y="355"/>
                      <a:pt x="631" y="355"/>
                    </a:cubicBezTo>
                    <a:cubicBezTo>
                      <a:pt x="629" y="355"/>
                      <a:pt x="628" y="352"/>
                      <a:pt x="628" y="346"/>
                    </a:cubicBezTo>
                    <a:lnTo>
                      <a:pt x="503" y="430"/>
                    </a:lnTo>
                    <a:lnTo>
                      <a:pt x="461" y="346"/>
                    </a:lnTo>
                    <a:cubicBezTo>
                      <a:pt x="461" y="262"/>
                      <a:pt x="419" y="220"/>
                      <a:pt x="419" y="220"/>
                    </a:cubicBezTo>
                    <a:cubicBezTo>
                      <a:pt x="356" y="220"/>
                      <a:pt x="340" y="150"/>
                      <a:pt x="337" y="150"/>
                    </a:cubicBezTo>
                    <a:cubicBezTo>
                      <a:pt x="335" y="150"/>
                      <a:pt x="335" y="158"/>
                      <a:pt x="335" y="179"/>
                    </a:cubicBezTo>
                    <a:cubicBezTo>
                      <a:pt x="335" y="199"/>
                      <a:pt x="325" y="210"/>
                      <a:pt x="309" y="210"/>
                    </a:cubicBezTo>
                    <a:cubicBezTo>
                      <a:pt x="293" y="210"/>
                      <a:pt x="272" y="199"/>
                      <a:pt x="252" y="179"/>
                    </a:cubicBezTo>
                    <a:cubicBezTo>
                      <a:pt x="252" y="151"/>
                      <a:pt x="247" y="141"/>
                      <a:pt x="241" y="141"/>
                    </a:cubicBezTo>
                    <a:cubicBezTo>
                      <a:pt x="228" y="141"/>
                      <a:pt x="210" y="179"/>
                      <a:pt x="210" y="179"/>
                    </a:cubicBezTo>
                    <a:lnTo>
                      <a:pt x="0" y="1685"/>
                    </a:lnTo>
                    <a:lnTo>
                      <a:pt x="1884" y="1685"/>
                    </a:lnTo>
                    <a:lnTo>
                      <a:pt x="1884" y="179"/>
                    </a:lnTo>
                    <a:lnTo>
                      <a:pt x="1842" y="179"/>
                    </a:lnTo>
                    <a:cubicBezTo>
                      <a:pt x="1842" y="179"/>
                      <a:pt x="1805" y="160"/>
                      <a:pt x="1780" y="160"/>
                    </a:cubicBezTo>
                    <a:cubicBezTo>
                      <a:pt x="1768" y="160"/>
                      <a:pt x="1758" y="165"/>
                      <a:pt x="1758" y="179"/>
                    </a:cubicBezTo>
                    <a:cubicBezTo>
                      <a:pt x="1758" y="179"/>
                      <a:pt x="1731" y="286"/>
                      <a:pt x="1721" y="286"/>
                    </a:cubicBezTo>
                    <a:cubicBezTo>
                      <a:pt x="1718" y="286"/>
                      <a:pt x="1716" y="279"/>
                      <a:pt x="1716" y="262"/>
                    </a:cubicBezTo>
                    <a:cubicBezTo>
                      <a:pt x="1716" y="304"/>
                      <a:pt x="1706" y="325"/>
                      <a:pt x="1695" y="325"/>
                    </a:cubicBezTo>
                    <a:cubicBezTo>
                      <a:pt x="1685" y="325"/>
                      <a:pt x="1675" y="304"/>
                      <a:pt x="1675" y="262"/>
                    </a:cubicBezTo>
                    <a:cubicBezTo>
                      <a:pt x="1675" y="262"/>
                      <a:pt x="1647" y="290"/>
                      <a:pt x="1624" y="290"/>
                    </a:cubicBezTo>
                    <a:cubicBezTo>
                      <a:pt x="1606" y="290"/>
                      <a:pt x="1591" y="274"/>
                      <a:pt x="1591" y="220"/>
                    </a:cubicBezTo>
                    <a:cubicBezTo>
                      <a:pt x="1591" y="206"/>
                      <a:pt x="1591" y="202"/>
                      <a:pt x="1589" y="202"/>
                    </a:cubicBezTo>
                    <a:cubicBezTo>
                      <a:pt x="1586" y="202"/>
                      <a:pt x="1577" y="220"/>
                      <a:pt x="1549" y="220"/>
                    </a:cubicBezTo>
                    <a:cubicBezTo>
                      <a:pt x="1549" y="220"/>
                      <a:pt x="1507" y="220"/>
                      <a:pt x="1507" y="262"/>
                    </a:cubicBezTo>
                    <a:cubicBezTo>
                      <a:pt x="1507" y="279"/>
                      <a:pt x="1505" y="286"/>
                      <a:pt x="1503" y="286"/>
                    </a:cubicBezTo>
                    <a:cubicBezTo>
                      <a:pt x="1492" y="286"/>
                      <a:pt x="1465" y="179"/>
                      <a:pt x="1465" y="179"/>
                    </a:cubicBezTo>
                    <a:cubicBezTo>
                      <a:pt x="1465" y="199"/>
                      <a:pt x="1444" y="199"/>
                      <a:pt x="1423" y="199"/>
                    </a:cubicBezTo>
                    <a:cubicBezTo>
                      <a:pt x="1402" y="199"/>
                      <a:pt x="1382" y="199"/>
                      <a:pt x="1382" y="220"/>
                    </a:cubicBezTo>
                    <a:cubicBezTo>
                      <a:pt x="1382" y="206"/>
                      <a:pt x="1377" y="202"/>
                      <a:pt x="1371" y="202"/>
                    </a:cubicBezTo>
                    <a:cubicBezTo>
                      <a:pt x="1358" y="202"/>
                      <a:pt x="1340" y="220"/>
                      <a:pt x="1340" y="220"/>
                    </a:cubicBezTo>
                    <a:lnTo>
                      <a:pt x="1298" y="388"/>
                    </a:lnTo>
                    <a:cubicBezTo>
                      <a:pt x="1298" y="388"/>
                      <a:pt x="1256" y="346"/>
                      <a:pt x="1256" y="262"/>
                    </a:cubicBezTo>
                    <a:cubicBezTo>
                      <a:pt x="1256" y="199"/>
                      <a:pt x="1235" y="189"/>
                      <a:pt x="1214" y="189"/>
                    </a:cubicBezTo>
                    <a:cubicBezTo>
                      <a:pt x="1204" y="189"/>
                      <a:pt x="1193" y="192"/>
                      <a:pt x="1185" y="192"/>
                    </a:cubicBezTo>
                    <a:cubicBezTo>
                      <a:pt x="1178" y="192"/>
                      <a:pt x="1172" y="189"/>
                      <a:pt x="1172" y="179"/>
                    </a:cubicBezTo>
                    <a:cubicBezTo>
                      <a:pt x="1172" y="220"/>
                      <a:pt x="1130" y="262"/>
                      <a:pt x="1130" y="262"/>
                    </a:cubicBezTo>
                    <a:cubicBezTo>
                      <a:pt x="1126" y="257"/>
                      <a:pt x="1121" y="255"/>
                      <a:pt x="1116" y="255"/>
                    </a:cubicBezTo>
                    <a:cubicBezTo>
                      <a:pt x="1091" y="255"/>
                      <a:pt x="1068" y="310"/>
                      <a:pt x="1056" y="310"/>
                    </a:cubicBezTo>
                    <a:cubicBezTo>
                      <a:pt x="1050" y="310"/>
                      <a:pt x="1047" y="298"/>
                      <a:pt x="1047" y="262"/>
                    </a:cubicBezTo>
                    <a:cubicBezTo>
                      <a:pt x="1047" y="220"/>
                      <a:pt x="963" y="53"/>
                      <a:pt x="963" y="53"/>
                    </a:cubicBezTo>
                    <a:cubicBezTo>
                      <a:pt x="945" y="18"/>
                      <a:pt x="935" y="5"/>
                      <a:pt x="929" y="5"/>
                    </a:cubicBezTo>
                    <a:cubicBezTo>
                      <a:pt x="921" y="5"/>
                      <a:pt x="921" y="29"/>
                      <a:pt x="921" y="53"/>
                    </a:cubicBezTo>
                    <a:cubicBezTo>
                      <a:pt x="921" y="32"/>
                      <a:pt x="911" y="32"/>
                      <a:pt x="900" y="32"/>
                    </a:cubicBezTo>
                    <a:cubicBezTo>
                      <a:pt x="890" y="32"/>
                      <a:pt x="879" y="32"/>
                      <a:pt x="879" y="11"/>
                    </a:cubicBezTo>
                    <a:cubicBezTo>
                      <a:pt x="879" y="11"/>
                      <a:pt x="869"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2156650" y="305475"/>
                <a:ext cx="41875" cy="120350"/>
              </a:xfrm>
              <a:custGeom>
                <a:avLst/>
                <a:gdLst/>
                <a:ahLst/>
                <a:cxnLst/>
                <a:rect l="l" t="t" r="r" b="b"/>
                <a:pathLst>
                  <a:path w="1675" h="4814" extrusionOk="0">
                    <a:moveTo>
                      <a:pt x="0" y="0"/>
                    </a:moveTo>
                    <a:lnTo>
                      <a:pt x="0" y="4813"/>
                    </a:lnTo>
                    <a:lnTo>
                      <a:pt x="1674" y="4813"/>
                    </a:lnTo>
                    <a:lnTo>
                      <a:pt x="1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2021675" y="411150"/>
                <a:ext cx="49200" cy="45000"/>
              </a:xfrm>
              <a:custGeom>
                <a:avLst/>
                <a:gdLst/>
                <a:ahLst/>
                <a:cxnLst/>
                <a:rect l="l" t="t" r="r" b="b"/>
                <a:pathLst>
                  <a:path w="1968" h="1800" extrusionOk="0">
                    <a:moveTo>
                      <a:pt x="628" y="210"/>
                    </a:moveTo>
                    <a:lnTo>
                      <a:pt x="419" y="461"/>
                    </a:lnTo>
                    <a:lnTo>
                      <a:pt x="837" y="461"/>
                    </a:lnTo>
                    <a:lnTo>
                      <a:pt x="628" y="210"/>
                    </a:lnTo>
                    <a:close/>
                    <a:moveTo>
                      <a:pt x="1381" y="210"/>
                    </a:moveTo>
                    <a:lnTo>
                      <a:pt x="1172" y="461"/>
                    </a:lnTo>
                    <a:lnTo>
                      <a:pt x="1591" y="461"/>
                    </a:lnTo>
                    <a:lnTo>
                      <a:pt x="1381" y="210"/>
                    </a:lnTo>
                    <a:close/>
                    <a:moveTo>
                      <a:pt x="586" y="586"/>
                    </a:moveTo>
                    <a:lnTo>
                      <a:pt x="586" y="1381"/>
                    </a:lnTo>
                    <a:lnTo>
                      <a:pt x="670" y="1381"/>
                    </a:lnTo>
                    <a:lnTo>
                      <a:pt x="670" y="586"/>
                    </a:lnTo>
                    <a:close/>
                    <a:moveTo>
                      <a:pt x="1298" y="586"/>
                    </a:moveTo>
                    <a:lnTo>
                      <a:pt x="1298" y="1381"/>
                    </a:lnTo>
                    <a:lnTo>
                      <a:pt x="1423" y="1381"/>
                    </a:lnTo>
                    <a:lnTo>
                      <a:pt x="1423" y="586"/>
                    </a:lnTo>
                    <a:close/>
                    <a:moveTo>
                      <a:pt x="377" y="1423"/>
                    </a:moveTo>
                    <a:lnTo>
                      <a:pt x="377" y="1507"/>
                    </a:lnTo>
                    <a:lnTo>
                      <a:pt x="1674" y="1507"/>
                    </a:lnTo>
                    <a:lnTo>
                      <a:pt x="1674" y="1423"/>
                    </a:lnTo>
                    <a:close/>
                    <a:moveTo>
                      <a:pt x="1925" y="42"/>
                    </a:moveTo>
                    <a:lnTo>
                      <a:pt x="1925" y="1674"/>
                    </a:lnTo>
                    <a:lnTo>
                      <a:pt x="126" y="1674"/>
                    </a:lnTo>
                    <a:lnTo>
                      <a:pt x="126" y="42"/>
                    </a:lnTo>
                    <a:close/>
                    <a:moveTo>
                      <a:pt x="0" y="0"/>
                    </a:moveTo>
                    <a:lnTo>
                      <a:pt x="0" y="1800"/>
                    </a:lnTo>
                    <a:lnTo>
                      <a:pt x="1967" y="1800"/>
                    </a:lnTo>
                    <a:lnTo>
                      <a:pt x="19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2160825" y="310700"/>
                <a:ext cx="33500" cy="109900"/>
              </a:xfrm>
              <a:custGeom>
                <a:avLst/>
                <a:gdLst/>
                <a:ahLst/>
                <a:cxnLst/>
                <a:rect l="l" t="t" r="r" b="b"/>
                <a:pathLst>
                  <a:path w="1340" h="4396" extrusionOk="0">
                    <a:moveTo>
                      <a:pt x="42" y="1"/>
                    </a:moveTo>
                    <a:lnTo>
                      <a:pt x="42" y="168"/>
                    </a:lnTo>
                    <a:lnTo>
                      <a:pt x="252" y="168"/>
                    </a:lnTo>
                    <a:lnTo>
                      <a:pt x="252" y="1"/>
                    </a:lnTo>
                    <a:close/>
                    <a:moveTo>
                      <a:pt x="1340" y="419"/>
                    </a:moveTo>
                    <a:lnTo>
                      <a:pt x="252" y="461"/>
                    </a:lnTo>
                    <a:lnTo>
                      <a:pt x="1340" y="461"/>
                    </a:lnTo>
                    <a:lnTo>
                      <a:pt x="1340" y="419"/>
                    </a:lnTo>
                    <a:close/>
                    <a:moveTo>
                      <a:pt x="252" y="587"/>
                    </a:moveTo>
                    <a:lnTo>
                      <a:pt x="252" y="670"/>
                    </a:lnTo>
                    <a:lnTo>
                      <a:pt x="1340" y="670"/>
                    </a:lnTo>
                    <a:lnTo>
                      <a:pt x="1340" y="587"/>
                    </a:lnTo>
                    <a:close/>
                    <a:moveTo>
                      <a:pt x="252" y="796"/>
                    </a:moveTo>
                    <a:lnTo>
                      <a:pt x="252" y="838"/>
                    </a:lnTo>
                    <a:lnTo>
                      <a:pt x="1340" y="838"/>
                    </a:lnTo>
                    <a:lnTo>
                      <a:pt x="1340" y="796"/>
                    </a:lnTo>
                    <a:close/>
                    <a:moveTo>
                      <a:pt x="419" y="880"/>
                    </a:moveTo>
                    <a:lnTo>
                      <a:pt x="419" y="1005"/>
                    </a:lnTo>
                    <a:lnTo>
                      <a:pt x="1340" y="1005"/>
                    </a:lnTo>
                    <a:lnTo>
                      <a:pt x="1340" y="880"/>
                    </a:lnTo>
                    <a:close/>
                    <a:moveTo>
                      <a:pt x="0" y="921"/>
                    </a:moveTo>
                    <a:lnTo>
                      <a:pt x="0" y="1131"/>
                    </a:lnTo>
                    <a:lnTo>
                      <a:pt x="293" y="1131"/>
                    </a:lnTo>
                    <a:lnTo>
                      <a:pt x="293" y="921"/>
                    </a:lnTo>
                    <a:close/>
                    <a:moveTo>
                      <a:pt x="419" y="1131"/>
                    </a:moveTo>
                    <a:lnTo>
                      <a:pt x="419" y="1214"/>
                    </a:lnTo>
                    <a:lnTo>
                      <a:pt x="1340" y="1214"/>
                    </a:lnTo>
                    <a:lnTo>
                      <a:pt x="419" y="1131"/>
                    </a:lnTo>
                    <a:close/>
                    <a:moveTo>
                      <a:pt x="0" y="1256"/>
                    </a:moveTo>
                    <a:lnTo>
                      <a:pt x="0" y="1465"/>
                    </a:lnTo>
                    <a:lnTo>
                      <a:pt x="293" y="1465"/>
                    </a:lnTo>
                    <a:lnTo>
                      <a:pt x="293" y="1256"/>
                    </a:lnTo>
                    <a:close/>
                    <a:moveTo>
                      <a:pt x="419" y="1424"/>
                    </a:moveTo>
                    <a:lnTo>
                      <a:pt x="419" y="1549"/>
                    </a:lnTo>
                    <a:lnTo>
                      <a:pt x="1340" y="1549"/>
                    </a:lnTo>
                    <a:lnTo>
                      <a:pt x="1340" y="1424"/>
                    </a:lnTo>
                    <a:close/>
                    <a:moveTo>
                      <a:pt x="0" y="1549"/>
                    </a:moveTo>
                    <a:lnTo>
                      <a:pt x="0" y="1758"/>
                    </a:lnTo>
                    <a:lnTo>
                      <a:pt x="293" y="1758"/>
                    </a:lnTo>
                    <a:lnTo>
                      <a:pt x="293" y="1549"/>
                    </a:lnTo>
                    <a:close/>
                    <a:moveTo>
                      <a:pt x="419" y="1717"/>
                    </a:moveTo>
                    <a:lnTo>
                      <a:pt x="419" y="1758"/>
                    </a:lnTo>
                    <a:lnTo>
                      <a:pt x="1340" y="1758"/>
                    </a:lnTo>
                    <a:lnTo>
                      <a:pt x="1340" y="1717"/>
                    </a:lnTo>
                    <a:close/>
                    <a:moveTo>
                      <a:pt x="419" y="1926"/>
                    </a:moveTo>
                    <a:lnTo>
                      <a:pt x="419" y="1968"/>
                    </a:lnTo>
                    <a:lnTo>
                      <a:pt x="1340" y="1968"/>
                    </a:lnTo>
                    <a:lnTo>
                      <a:pt x="1340" y="1926"/>
                    </a:lnTo>
                    <a:close/>
                    <a:moveTo>
                      <a:pt x="0" y="1926"/>
                    </a:moveTo>
                    <a:lnTo>
                      <a:pt x="0" y="2135"/>
                    </a:lnTo>
                    <a:lnTo>
                      <a:pt x="293" y="2135"/>
                    </a:lnTo>
                    <a:lnTo>
                      <a:pt x="293" y="1926"/>
                    </a:lnTo>
                    <a:close/>
                    <a:moveTo>
                      <a:pt x="419" y="2135"/>
                    </a:moveTo>
                    <a:lnTo>
                      <a:pt x="419" y="2261"/>
                    </a:lnTo>
                    <a:lnTo>
                      <a:pt x="1340" y="2261"/>
                    </a:lnTo>
                    <a:lnTo>
                      <a:pt x="1340" y="2135"/>
                    </a:lnTo>
                    <a:close/>
                    <a:moveTo>
                      <a:pt x="252" y="2344"/>
                    </a:moveTo>
                    <a:lnTo>
                      <a:pt x="252" y="2386"/>
                    </a:lnTo>
                    <a:lnTo>
                      <a:pt x="1340" y="2386"/>
                    </a:lnTo>
                    <a:lnTo>
                      <a:pt x="252" y="2344"/>
                    </a:lnTo>
                    <a:close/>
                    <a:moveTo>
                      <a:pt x="419" y="2512"/>
                    </a:moveTo>
                    <a:lnTo>
                      <a:pt x="419" y="2595"/>
                    </a:lnTo>
                    <a:lnTo>
                      <a:pt x="1340" y="2595"/>
                    </a:lnTo>
                    <a:lnTo>
                      <a:pt x="1340" y="2512"/>
                    </a:lnTo>
                    <a:close/>
                    <a:moveTo>
                      <a:pt x="0" y="2554"/>
                    </a:moveTo>
                    <a:lnTo>
                      <a:pt x="0" y="2763"/>
                    </a:lnTo>
                    <a:lnTo>
                      <a:pt x="293" y="2763"/>
                    </a:lnTo>
                    <a:lnTo>
                      <a:pt x="293" y="2554"/>
                    </a:lnTo>
                    <a:close/>
                    <a:moveTo>
                      <a:pt x="419" y="2721"/>
                    </a:moveTo>
                    <a:lnTo>
                      <a:pt x="419" y="2763"/>
                    </a:lnTo>
                    <a:lnTo>
                      <a:pt x="1340" y="2763"/>
                    </a:lnTo>
                    <a:lnTo>
                      <a:pt x="1340" y="2721"/>
                    </a:lnTo>
                    <a:close/>
                    <a:moveTo>
                      <a:pt x="0" y="2888"/>
                    </a:moveTo>
                    <a:lnTo>
                      <a:pt x="0" y="3098"/>
                    </a:lnTo>
                    <a:lnTo>
                      <a:pt x="293" y="3098"/>
                    </a:lnTo>
                    <a:lnTo>
                      <a:pt x="293" y="2888"/>
                    </a:lnTo>
                    <a:close/>
                    <a:moveTo>
                      <a:pt x="419" y="2972"/>
                    </a:moveTo>
                    <a:lnTo>
                      <a:pt x="419" y="3098"/>
                    </a:lnTo>
                    <a:lnTo>
                      <a:pt x="1340" y="3098"/>
                    </a:lnTo>
                    <a:lnTo>
                      <a:pt x="1340" y="2972"/>
                    </a:lnTo>
                    <a:close/>
                    <a:moveTo>
                      <a:pt x="419" y="3223"/>
                    </a:moveTo>
                    <a:lnTo>
                      <a:pt x="419" y="3307"/>
                    </a:lnTo>
                    <a:lnTo>
                      <a:pt x="1340" y="3307"/>
                    </a:lnTo>
                    <a:lnTo>
                      <a:pt x="1340" y="3223"/>
                    </a:lnTo>
                    <a:close/>
                    <a:moveTo>
                      <a:pt x="0" y="3181"/>
                    </a:moveTo>
                    <a:lnTo>
                      <a:pt x="0" y="3391"/>
                    </a:lnTo>
                    <a:lnTo>
                      <a:pt x="293" y="3391"/>
                    </a:lnTo>
                    <a:lnTo>
                      <a:pt x="293" y="3181"/>
                    </a:lnTo>
                    <a:close/>
                    <a:moveTo>
                      <a:pt x="419" y="3516"/>
                    </a:moveTo>
                    <a:lnTo>
                      <a:pt x="419" y="3642"/>
                    </a:lnTo>
                    <a:lnTo>
                      <a:pt x="1340" y="3642"/>
                    </a:lnTo>
                    <a:lnTo>
                      <a:pt x="1340" y="3516"/>
                    </a:lnTo>
                    <a:close/>
                    <a:moveTo>
                      <a:pt x="0" y="3558"/>
                    </a:moveTo>
                    <a:lnTo>
                      <a:pt x="0" y="3767"/>
                    </a:lnTo>
                    <a:lnTo>
                      <a:pt x="293" y="3767"/>
                    </a:lnTo>
                    <a:lnTo>
                      <a:pt x="293" y="3558"/>
                    </a:lnTo>
                    <a:close/>
                    <a:moveTo>
                      <a:pt x="252" y="3809"/>
                    </a:moveTo>
                    <a:lnTo>
                      <a:pt x="252" y="3935"/>
                    </a:lnTo>
                    <a:lnTo>
                      <a:pt x="1340" y="3935"/>
                    </a:lnTo>
                    <a:lnTo>
                      <a:pt x="1340" y="3809"/>
                    </a:lnTo>
                    <a:close/>
                    <a:moveTo>
                      <a:pt x="252" y="4144"/>
                    </a:moveTo>
                    <a:lnTo>
                      <a:pt x="252" y="4186"/>
                    </a:lnTo>
                    <a:lnTo>
                      <a:pt x="1340" y="4186"/>
                    </a:lnTo>
                    <a:lnTo>
                      <a:pt x="1340" y="4144"/>
                    </a:lnTo>
                    <a:close/>
                    <a:moveTo>
                      <a:pt x="42" y="4228"/>
                    </a:moveTo>
                    <a:lnTo>
                      <a:pt x="42" y="4395"/>
                    </a:lnTo>
                    <a:lnTo>
                      <a:pt x="252" y="4395"/>
                    </a:lnTo>
                    <a:lnTo>
                      <a:pt x="252" y="42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2005975" y="767925"/>
                <a:ext cx="204050" cy="204050"/>
              </a:xfrm>
              <a:custGeom>
                <a:avLst/>
                <a:gdLst/>
                <a:ahLst/>
                <a:cxnLst/>
                <a:rect l="l" t="t" r="r" b="b"/>
                <a:pathLst>
                  <a:path w="8162" h="8162" extrusionOk="0">
                    <a:moveTo>
                      <a:pt x="168" y="1"/>
                    </a:moveTo>
                    <a:cubicBezTo>
                      <a:pt x="42" y="1"/>
                      <a:pt x="0" y="84"/>
                      <a:pt x="0" y="168"/>
                    </a:cubicBezTo>
                    <a:lnTo>
                      <a:pt x="0" y="8036"/>
                    </a:lnTo>
                    <a:cubicBezTo>
                      <a:pt x="0" y="8120"/>
                      <a:pt x="42" y="8162"/>
                      <a:pt x="168" y="8162"/>
                    </a:cubicBezTo>
                    <a:lnTo>
                      <a:pt x="7994" y="8162"/>
                    </a:lnTo>
                    <a:cubicBezTo>
                      <a:pt x="8120" y="8162"/>
                      <a:pt x="8161" y="8120"/>
                      <a:pt x="8161" y="8036"/>
                    </a:cubicBezTo>
                    <a:lnTo>
                      <a:pt x="8161" y="168"/>
                    </a:lnTo>
                    <a:cubicBezTo>
                      <a:pt x="8161" y="84"/>
                      <a:pt x="8120" y="1"/>
                      <a:pt x="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2084450" y="767925"/>
                <a:ext cx="49200" cy="47125"/>
              </a:xfrm>
              <a:custGeom>
                <a:avLst/>
                <a:gdLst/>
                <a:ahLst/>
                <a:cxnLst/>
                <a:rect l="l" t="t" r="r" b="b"/>
                <a:pathLst>
                  <a:path w="1968" h="1885" extrusionOk="0">
                    <a:moveTo>
                      <a:pt x="0" y="1"/>
                    </a:moveTo>
                    <a:lnTo>
                      <a:pt x="0" y="1800"/>
                    </a:lnTo>
                    <a:lnTo>
                      <a:pt x="210" y="1800"/>
                    </a:lnTo>
                    <a:cubicBezTo>
                      <a:pt x="218" y="1792"/>
                      <a:pt x="228" y="1789"/>
                      <a:pt x="239" y="1789"/>
                    </a:cubicBezTo>
                    <a:cubicBezTo>
                      <a:pt x="282" y="1789"/>
                      <a:pt x="335" y="1842"/>
                      <a:pt x="335" y="1842"/>
                    </a:cubicBezTo>
                    <a:cubicBezTo>
                      <a:pt x="335" y="1842"/>
                      <a:pt x="377" y="1800"/>
                      <a:pt x="419" y="1800"/>
                    </a:cubicBezTo>
                    <a:cubicBezTo>
                      <a:pt x="440" y="1800"/>
                      <a:pt x="471" y="1811"/>
                      <a:pt x="503" y="1811"/>
                    </a:cubicBezTo>
                    <a:cubicBezTo>
                      <a:pt x="534" y="1811"/>
                      <a:pt x="565" y="1800"/>
                      <a:pt x="586" y="1758"/>
                    </a:cubicBezTo>
                    <a:cubicBezTo>
                      <a:pt x="614" y="1758"/>
                      <a:pt x="642" y="1777"/>
                      <a:pt x="682" y="1777"/>
                    </a:cubicBezTo>
                    <a:cubicBezTo>
                      <a:pt x="702" y="1777"/>
                      <a:pt x="726" y="1772"/>
                      <a:pt x="754" y="1758"/>
                    </a:cubicBezTo>
                    <a:cubicBezTo>
                      <a:pt x="795" y="1758"/>
                      <a:pt x="837" y="1884"/>
                      <a:pt x="837" y="1884"/>
                    </a:cubicBezTo>
                    <a:lnTo>
                      <a:pt x="1005" y="1633"/>
                    </a:lnTo>
                    <a:cubicBezTo>
                      <a:pt x="1035" y="1723"/>
                      <a:pt x="1065" y="1792"/>
                      <a:pt x="1111" y="1792"/>
                    </a:cubicBezTo>
                    <a:cubicBezTo>
                      <a:pt x="1129" y="1792"/>
                      <a:pt x="1149" y="1782"/>
                      <a:pt x="1172" y="1758"/>
                    </a:cubicBezTo>
                    <a:cubicBezTo>
                      <a:pt x="1190" y="1794"/>
                      <a:pt x="1208" y="1807"/>
                      <a:pt x="1225" y="1807"/>
                    </a:cubicBezTo>
                    <a:cubicBezTo>
                      <a:pt x="1249" y="1807"/>
                      <a:pt x="1274" y="1783"/>
                      <a:pt x="1298" y="1758"/>
                    </a:cubicBezTo>
                    <a:cubicBezTo>
                      <a:pt x="1324" y="1732"/>
                      <a:pt x="1346" y="1723"/>
                      <a:pt x="1365" y="1723"/>
                    </a:cubicBezTo>
                    <a:cubicBezTo>
                      <a:pt x="1407" y="1723"/>
                      <a:pt x="1436" y="1771"/>
                      <a:pt x="1465" y="1800"/>
                    </a:cubicBezTo>
                    <a:cubicBezTo>
                      <a:pt x="1507" y="1758"/>
                      <a:pt x="1549" y="1758"/>
                      <a:pt x="1549" y="1758"/>
                    </a:cubicBezTo>
                    <a:cubicBezTo>
                      <a:pt x="1584" y="1676"/>
                      <a:pt x="1613" y="1647"/>
                      <a:pt x="1636" y="1647"/>
                    </a:cubicBezTo>
                    <a:cubicBezTo>
                      <a:pt x="1698" y="1647"/>
                      <a:pt x="1728" y="1842"/>
                      <a:pt x="1758" y="1842"/>
                    </a:cubicBezTo>
                    <a:cubicBezTo>
                      <a:pt x="1821" y="1842"/>
                      <a:pt x="1837" y="1701"/>
                      <a:pt x="1876" y="1701"/>
                    </a:cubicBezTo>
                    <a:cubicBezTo>
                      <a:pt x="1889" y="1701"/>
                      <a:pt x="1905" y="1717"/>
                      <a:pt x="1925" y="1758"/>
                    </a:cubicBezTo>
                    <a:cubicBezTo>
                      <a:pt x="1925" y="1772"/>
                      <a:pt x="1930" y="1777"/>
                      <a:pt x="1936" y="1777"/>
                    </a:cubicBezTo>
                    <a:cubicBezTo>
                      <a:pt x="1949" y="1777"/>
                      <a:pt x="1967" y="1758"/>
                      <a:pt x="1967" y="1758"/>
                    </a:cubicBezTo>
                    <a:lnTo>
                      <a:pt x="1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2004925" y="968825"/>
                <a:ext cx="205100" cy="3150"/>
              </a:xfrm>
              <a:custGeom>
                <a:avLst/>
                <a:gdLst/>
                <a:ahLst/>
                <a:cxnLst/>
                <a:rect l="l" t="t" r="r" b="b"/>
                <a:pathLst>
                  <a:path w="8204" h="126" extrusionOk="0">
                    <a:moveTo>
                      <a:pt x="42" y="0"/>
                    </a:moveTo>
                    <a:cubicBezTo>
                      <a:pt x="1" y="84"/>
                      <a:pt x="84" y="126"/>
                      <a:pt x="210" y="126"/>
                    </a:cubicBezTo>
                    <a:lnTo>
                      <a:pt x="8036" y="126"/>
                    </a:lnTo>
                    <a:cubicBezTo>
                      <a:pt x="8162" y="126"/>
                      <a:pt x="8203" y="84"/>
                      <a:pt x="8203" y="0"/>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2083400" y="929850"/>
                <a:ext cx="47100" cy="42125"/>
              </a:xfrm>
              <a:custGeom>
                <a:avLst/>
                <a:gdLst/>
                <a:ahLst/>
                <a:cxnLst/>
                <a:rect l="l" t="t" r="r" b="b"/>
                <a:pathLst>
                  <a:path w="1884" h="1685" extrusionOk="0">
                    <a:moveTo>
                      <a:pt x="858" y="0"/>
                    </a:moveTo>
                    <a:cubicBezTo>
                      <a:pt x="848" y="0"/>
                      <a:pt x="837" y="11"/>
                      <a:pt x="837" y="53"/>
                    </a:cubicBezTo>
                    <a:cubicBezTo>
                      <a:pt x="837" y="136"/>
                      <a:pt x="754" y="178"/>
                      <a:pt x="754" y="178"/>
                    </a:cubicBezTo>
                    <a:cubicBezTo>
                      <a:pt x="754" y="178"/>
                      <a:pt x="712" y="178"/>
                      <a:pt x="712" y="136"/>
                    </a:cubicBezTo>
                    <a:cubicBezTo>
                      <a:pt x="712" y="220"/>
                      <a:pt x="670" y="345"/>
                      <a:pt x="670" y="345"/>
                    </a:cubicBezTo>
                    <a:cubicBezTo>
                      <a:pt x="670" y="337"/>
                      <a:pt x="668" y="333"/>
                      <a:pt x="665" y="333"/>
                    </a:cubicBezTo>
                    <a:cubicBezTo>
                      <a:pt x="657" y="333"/>
                      <a:pt x="641" y="358"/>
                      <a:pt x="633" y="358"/>
                    </a:cubicBezTo>
                    <a:cubicBezTo>
                      <a:pt x="630" y="358"/>
                      <a:pt x="628" y="354"/>
                      <a:pt x="628" y="345"/>
                    </a:cubicBezTo>
                    <a:lnTo>
                      <a:pt x="503" y="429"/>
                    </a:lnTo>
                    <a:lnTo>
                      <a:pt x="461" y="345"/>
                    </a:lnTo>
                    <a:cubicBezTo>
                      <a:pt x="461" y="304"/>
                      <a:pt x="419" y="220"/>
                      <a:pt x="419" y="220"/>
                    </a:cubicBezTo>
                    <a:cubicBezTo>
                      <a:pt x="352" y="220"/>
                      <a:pt x="339" y="166"/>
                      <a:pt x="336" y="166"/>
                    </a:cubicBezTo>
                    <a:cubicBezTo>
                      <a:pt x="335" y="166"/>
                      <a:pt x="335" y="170"/>
                      <a:pt x="335" y="178"/>
                    </a:cubicBezTo>
                    <a:cubicBezTo>
                      <a:pt x="335" y="199"/>
                      <a:pt x="325" y="209"/>
                      <a:pt x="309" y="209"/>
                    </a:cubicBezTo>
                    <a:cubicBezTo>
                      <a:pt x="293" y="209"/>
                      <a:pt x="272" y="199"/>
                      <a:pt x="252" y="178"/>
                    </a:cubicBezTo>
                    <a:cubicBezTo>
                      <a:pt x="252" y="164"/>
                      <a:pt x="247" y="159"/>
                      <a:pt x="241" y="159"/>
                    </a:cubicBezTo>
                    <a:cubicBezTo>
                      <a:pt x="228" y="159"/>
                      <a:pt x="210" y="178"/>
                      <a:pt x="210" y="178"/>
                    </a:cubicBezTo>
                    <a:lnTo>
                      <a:pt x="0" y="1685"/>
                    </a:lnTo>
                    <a:lnTo>
                      <a:pt x="1884" y="1685"/>
                    </a:lnTo>
                    <a:lnTo>
                      <a:pt x="1884" y="178"/>
                    </a:lnTo>
                    <a:lnTo>
                      <a:pt x="1842" y="178"/>
                    </a:lnTo>
                    <a:cubicBezTo>
                      <a:pt x="1842" y="178"/>
                      <a:pt x="1805" y="159"/>
                      <a:pt x="1780" y="159"/>
                    </a:cubicBezTo>
                    <a:cubicBezTo>
                      <a:pt x="1768" y="159"/>
                      <a:pt x="1758" y="164"/>
                      <a:pt x="1758" y="178"/>
                    </a:cubicBezTo>
                    <a:cubicBezTo>
                      <a:pt x="1758" y="178"/>
                      <a:pt x="1725" y="310"/>
                      <a:pt x="1718" y="310"/>
                    </a:cubicBezTo>
                    <a:cubicBezTo>
                      <a:pt x="1717" y="310"/>
                      <a:pt x="1716" y="308"/>
                      <a:pt x="1716" y="304"/>
                    </a:cubicBezTo>
                    <a:cubicBezTo>
                      <a:pt x="1716" y="325"/>
                      <a:pt x="1706" y="335"/>
                      <a:pt x="1695" y="335"/>
                    </a:cubicBezTo>
                    <a:cubicBezTo>
                      <a:pt x="1685" y="335"/>
                      <a:pt x="1675" y="325"/>
                      <a:pt x="1675" y="304"/>
                    </a:cubicBezTo>
                    <a:cubicBezTo>
                      <a:pt x="1675" y="304"/>
                      <a:pt x="1661" y="310"/>
                      <a:pt x="1645" y="310"/>
                    </a:cubicBezTo>
                    <a:cubicBezTo>
                      <a:pt x="1621" y="310"/>
                      <a:pt x="1591" y="295"/>
                      <a:pt x="1591" y="220"/>
                    </a:cubicBezTo>
                    <a:cubicBezTo>
                      <a:pt x="1591" y="206"/>
                      <a:pt x="1591" y="201"/>
                      <a:pt x="1589" y="201"/>
                    </a:cubicBezTo>
                    <a:cubicBezTo>
                      <a:pt x="1586" y="201"/>
                      <a:pt x="1577" y="220"/>
                      <a:pt x="1549" y="220"/>
                    </a:cubicBezTo>
                    <a:cubicBezTo>
                      <a:pt x="1549" y="220"/>
                      <a:pt x="1507" y="220"/>
                      <a:pt x="1507" y="304"/>
                    </a:cubicBezTo>
                    <a:cubicBezTo>
                      <a:pt x="1507" y="308"/>
                      <a:pt x="1507" y="310"/>
                      <a:pt x="1506" y="310"/>
                    </a:cubicBezTo>
                    <a:cubicBezTo>
                      <a:pt x="1498" y="310"/>
                      <a:pt x="1465" y="178"/>
                      <a:pt x="1465" y="178"/>
                    </a:cubicBezTo>
                    <a:cubicBezTo>
                      <a:pt x="1465" y="199"/>
                      <a:pt x="1444" y="199"/>
                      <a:pt x="1423" y="199"/>
                    </a:cubicBezTo>
                    <a:cubicBezTo>
                      <a:pt x="1402" y="199"/>
                      <a:pt x="1382" y="199"/>
                      <a:pt x="1382" y="220"/>
                    </a:cubicBezTo>
                    <a:cubicBezTo>
                      <a:pt x="1382" y="206"/>
                      <a:pt x="1377" y="201"/>
                      <a:pt x="1371" y="201"/>
                    </a:cubicBezTo>
                    <a:cubicBezTo>
                      <a:pt x="1358" y="201"/>
                      <a:pt x="1340" y="220"/>
                      <a:pt x="1340" y="220"/>
                    </a:cubicBezTo>
                    <a:lnTo>
                      <a:pt x="1298" y="387"/>
                    </a:lnTo>
                    <a:cubicBezTo>
                      <a:pt x="1298" y="387"/>
                      <a:pt x="1256" y="345"/>
                      <a:pt x="1256" y="262"/>
                    </a:cubicBezTo>
                    <a:cubicBezTo>
                      <a:pt x="1256" y="199"/>
                      <a:pt x="1235" y="189"/>
                      <a:pt x="1214" y="189"/>
                    </a:cubicBezTo>
                    <a:cubicBezTo>
                      <a:pt x="1204" y="189"/>
                      <a:pt x="1193" y="191"/>
                      <a:pt x="1185" y="191"/>
                    </a:cubicBezTo>
                    <a:cubicBezTo>
                      <a:pt x="1178" y="191"/>
                      <a:pt x="1172" y="189"/>
                      <a:pt x="1172" y="178"/>
                    </a:cubicBezTo>
                    <a:cubicBezTo>
                      <a:pt x="1172" y="220"/>
                      <a:pt x="1130" y="262"/>
                      <a:pt x="1130" y="262"/>
                    </a:cubicBezTo>
                    <a:cubicBezTo>
                      <a:pt x="1126" y="257"/>
                      <a:pt x="1121" y="255"/>
                      <a:pt x="1116" y="255"/>
                    </a:cubicBezTo>
                    <a:cubicBezTo>
                      <a:pt x="1091" y="255"/>
                      <a:pt x="1068" y="309"/>
                      <a:pt x="1056" y="309"/>
                    </a:cubicBezTo>
                    <a:cubicBezTo>
                      <a:pt x="1050" y="309"/>
                      <a:pt x="1047" y="297"/>
                      <a:pt x="1047" y="262"/>
                    </a:cubicBezTo>
                    <a:cubicBezTo>
                      <a:pt x="1047" y="220"/>
                      <a:pt x="963" y="53"/>
                      <a:pt x="963" y="53"/>
                    </a:cubicBezTo>
                    <a:cubicBezTo>
                      <a:pt x="945" y="17"/>
                      <a:pt x="935" y="4"/>
                      <a:pt x="929" y="4"/>
                    </a:cubicBezTo>
                    <a:cubicBezTo>
                      <a:pt x="921" y="4"/>
                      <a:pt x="921" y="28"/>
                      <a:pt x="921" y="53"/>
                    </a:cubicBezTo>
                    <a:cubicBezTo>
                      <a:pt x="921" y="32"/>
                      <a:pt x="911" y="32"/>
                      <a:pt x="900" y="32"/>
                    </a:cubicBezTo>
                    <a:cubicBezTo>
                      <a:pt x="890" y="32"/>
                      <a:pt x="879" y="32"/>
                      <a:pt x="879" y="11"/>
                    </a:cubicBezTo>
                    <a:cubicBezTo>
                      <a:pt x="879" y="11"/>
                      <a:pt x="869"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2156650" y="808725"/>
                <a:ext cx="41875" cy="120350"/>
              </a:xfrm>
              <a:custGeom>
                <a:avLst/>
                <a:gdLst/>
                <a:ahLst/>
                <a:cxnLst/>
                <a:rect l="l" t="t" r="r" b="b"/>
                <a:pathLst>
                  <a:path w="1675" h="4814" extrusionOk="0">
                    <a:moveTo>
                      <a:pt x="0" y="1"/>
                    </a:moveTo>
                    <a:lnTo>
                      <a:pt x="0" y="4814"/>
                    </a:lnTo>
                    <a:lnTo>
                      <a:pt x="1674" y="4814"/>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2022725" y="914400"/>
                <a:ext cx="50225" cy="45025"/>
              </a:xfrm>
              <a:custGeom>
                <a:avLst/>
                <a:gdLst/>
                <a:ahLst/>
                <a:cxnLst/>
                <a:rect l="l" t="t" r="r" b="b"/>
                <a:pathLst>
                  <a:path w="2009" h="1801" extrusionOk="0">
                    <a:moveTo>
                      <a:pt x="586" y="210"/>
                    </a:moveTo>
                    <a:lnTo>
                      <a:pt x="377" y="503"/>
                    </a:lnTo>
                    <a:lnTo>
                      <a:pt x="795" y="503"/>
                    </a:lnTo>
                    <a:lnTo>
                      <a:pt x="586" y="210"/>
                    </a:lnTo>
                    <a:close/>
                    <a:moveTo>
                      <a:pt x="1339" y="210"/>
                    </a:moveTo>
                    <a:lnTo>
                      <a:pt x="1130" y="503"/>
                    </a:lnTo>
                    <a:lnTo>
                      <a:pt x="1549" y="503"/>
                    </a:lnTo>
                    <a:lnTo>
                      <a:pt x="1339" y="210"/>
                    </a:lnTo>
                    <a:close/>
                    <a:moveTo>
                      <a:pt x="544" y="587"/>
                    </a:moveTo>
                    <a:lnTo>
                      <a:pt x="544" y="1382"/>
                    </a:lnTo>
                    <a:lnTo>
                      <a:pt x="628" y="1382"/>
                    </a:lnTo>
                    <a:lnTo>
                      <a:pt x="628" y="587"/>
                    </a:lnTo>
                    <a:close/>
                    <a:moveTo>
                      <a:pt x="1256" y="587"/>
                    </a:moveTo>
                    <a:lnTo>
                      <a:pt x="1256" y="1382"/>
                    </a:lnTo>
                    <a:lnTo>
                      <a:pt x="1381" y="1382"/>
                    </a:lnTo>
                    <a:lnTo>
                      <a:pt x="1381" y="587"/>
                    </a:lnTo>
                    <a:close/>
                    <a:moveTo>
                      <a:pt x="335" y="1424"/>
                    </a:moveTo>
                    <a:lnTo>
                      <a:pt x="335" y="1549"/>
                    </a:lnTo>
                    <a:lnTo>
                      <a:pt x="1632" y="1549"/>
                    </a:lnTo>
                    <a:lnTo>
                      <a:pt x="1632" y="1424"/>
                    </a:lnTo>
                    <a:close/>
                    <a:moveTo>
                      <a:pt x="1883" y="126"/>
                    </a:moveTo>
                    <a:lnTo>
                      <a:pt x="1883" y="1717"/>
                    </a:lnTo>
                    <a:lnTo>
                      <a:pt x="84" y="1717"/>
                    </a:lnTo>
                    <a:lnTo>
                      <a:pt x="84" y="126"/>
                    </a:lnTo>
                    <a:close/>
                    <a:moveTo>
                      <a:pt x="0" y="1"/>
                    </a:moveTo>
                    <a:lnTo>
                      <a:pt x="0" y="1801"/>
                    </a:lnTo>
                    <a:lnTo>
                      <a:pt x="2009" y="1801"/>
                    </a:lnTo>
                    <a:lnTo>
                      <a:pt x="2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2160825" y="815025"/>
                <a:ext cx="33500" cy="108825"/>
              </a:xfrm>
              <a:custGeom>
                <a:avLst/>
                <a:gdLst/>
                <a:ahLst/>
                <a:cxnLst/>
                <a:rect l="l" t="t" r="r" b="b"/>
                <a:pathLst>
                  <a:path w="1340" h="4353" extrusionOk="0">
                    <a:moveTo>
                      <a:pt x="42" y="0"/>
                    </a:moveTo>
                    <a:lnTo>
                      <a:pt x="42" y="167"/>
                    </a:lnTo>
                    <a:lnTo>
                      <a:pt x="252" y="167"/>
                    </a:lnTo>
                    <a:lnTo>
                      <a:pt x="252" y="0"/>
                    </a:lnTo>
                    <a:close/>
                    <a:moveTo>
                      <a:pt x="1340" y="377"/>
                    </a:moveTo>
                    <a:lnTo>
                      <a:pt x="252" y="419"/>
                    </a:lnTo>
                    <a:lnTo>
                      <a:pt x="1340" y="419"/>
                    </a:lnTo>
                    <a:lnTo>
                      <a:pt x="1340" y="377"/>
                    </a:lnTo>
                    <a:close/>
                    <a:moveTo>
                      <a:pt x="252" y="586"/>
                    </a:moveTo>
                    <a:lnTo>
                      <a:pt x="252" y="711"/>
                    </a:lnTo>
                    <a:lnTo>
                      <a:pt x="1340" y="711"/>
                    </a:lnTo>
                    <a:lnTo>
                      <a:pt x="1340" y="586"/>
                    </a:lnTo>
                    <a:close/>
                    <a:moveTo>
                      <a:pt x="252" y="753"/>
                    </a:moveTo>
                    <a:lnTo>
                      <a:pt x="252" y="795"/>
                    </a:lnTo>
                    <a:lnTo>
                      <a:pt x="1340" y="795"/>
                    </a:lnTo>
                    <a:lnTo>
                      <a:pt x="1340" y="753"/>
                    </a:lnTo>
                    <a:close/>
                    <a:moveTo>
                      <a:pt x="419" y="879"/>
                    </a:moveTo>
                    <a:lnTo>
                      <a:pt x="419" y="1004"/>
                    </a:lnTo>
                    <a:lnTo>
                      <a:pt x="1340" y="1004"/>
                    </a:lnTo>
                    <a:lnTo>
                      <a:pt x="1340" y="879"/>
                    </a:lnTo>
                    <a:close/>
                    <a:moveTo>
                      <a:pt x="0" y="879"/>
                    </a:moveTo>
                    <a:lnTo>
                      <a:pt x="0" y="1130"/>
                    </a:lnTo>
                    <a:lnTo>
                      <a:pt x="293" y="1130"/>
                    </a:lnTo>
                    <a:lnTo>
                      <a:pt x="293" y="879"/>
                    </a:lnTo>
                    <a:close/>
                    <a:moveTo>
                      <a:pt x="419" y="1130"/>
                    </a:moveTo>
                    <a:lnTo>
                      <a:pt x="419" y="1172"/>
                    </a:lnTo>
                    <a:lnTo>
                      <a:pt x="1340" y="1172"/>
                    </a:lnTo>
                    <a:lnTo>
                      <a:pt x="419" y="1130"/>
                    </a:lnTo>
                    <a:close/>
                    <a:moveTo>
                      <a:pt x="0" y="1214"/>
                    </a:moveTo>
                    <a:lnTo>
                      <a:pt x="0" y="1423"/>
                    </a:lnTo>
                    <a:lnTo>
                      <a:pt x="293" y="1423"/>
                    </a:lnTo>
                    <a:lnTo>
                      <a:pt x="293" y="1214"/>
                    </a:lnTo>
                    <a:close/>
                    <a:moveTo>
                      <a:pt x="419" y="1423"/>
                    </a:moveTo>
                    <a:lnTo>
                      <a:pt x="419" y="1590"/>
                    </a:lnTo>
                    <a:lnTo>
                      <a:pt x="1340" y="1590"/>
                    </a:lnTo>
                    <a:lnTo>
                      <a:pt x="1340" y="1423"/>
                    </a:lnTo>
                    <a:close/>
                    <a:moveTo>
                      <a:pt x="419" y="1674"/>
                    </a:moveTo>
                    <a:lnTo>
                      <a:pt x="419" y="1758"/>
                    </a:lnTo>
                    <a:lnTo>
                      <a:pt x="1340" y="1758"/>
                    </a:lnTo>
                    <a:lnTo>
                      <a:pt x="1340" y="1674"/>
                    </a:lnTo>
                    <a:close/>
                    <a:moveTo>
                      <a:pt x="0" y="1590"/>
                    </a:moveTo>
                    <a:lnTo>
                      <a:pt x="0" y="1800"/>
                    </a:lnTo>
                    <a:lnTo>
                      <a:pt x="293" y="1800"/>
                    </a:lnTo>
                    <a:lnTo>
                      <a:pt x="293" y="1590"/>
                    </a:lnTo>
                    <a:close/>
                    <a:moveTo>
                      <a:pt x="419" y="1967"/>
                    </a:moveTo>
                    <a:lnTo>
                      <a:pt x="419" y="2009"/>
                    </a:lnTo>
                    <a:lnTo>
                      <a:pt x="1340" y="2009"/>
                    </a:lnTo>
                    <a:lnTo>
                      <a:pt x="1340" y="1967"/>
                    </a:lnTo>
                    <a:close/>
                    <a:moveTo>
                      <a:pt x="0" y="1883"/>
                    </a:moveTo>
                    <a:lnTo>
                      <a:pt x="0" y="2093"/>
                    </a:lnTo>
                    <a:lnTo>
                      <a:pt x="293" y="2093"/>
                    </a:lnTo>
                    <a:lnTo>
                      <a:pt x="293" y="1883"/>
                    </a:lnTo>
                    <a:close/>
                    <a:moveTo>
                      <a:pt x="419" y="2093"/>
                    </a:moveTo>
                    <a:lnTo>
                      <a:pt x="419" y="2218"/>
                    </a:lnTo>
                    <a:lnTo>
                      <a:pt x="1340" y="2218"/>
                    </a:lnTo>
                    <a:lnTo>
                      <a:pt x="1340" y="2093"/>
                    </a:lnTo>
                    <a:close/>
                    <a:moveTo>
                      <a:pt x="252" y="2302"/>
                    </a:moveTo>
                    <a:lnTo>
                      <a:pt x="252" y="2386"/>
                    </a:lnTo>
                    <a:lnTo>
                      <a:pt x="1340" y="2386"/>
                    </a:lnTo>
                    <a:lnTo>
                      <a:pt x="252" y="2302"/>
                    </a:lnTo>
                    <a:close/>
                    <a:moveTo>
                      <a:pt x="419" y="2511"/>
                    </a:moveTo>
                    <a:lnTo>
                      <a:pt x="419" y="2637"/>
                    </a:lnTo>
                    <a:lnTo>
                      <a:pt x="1340" y="2637"/>
                    </a:lnTo>
                    <a:lnTo>
                      <a:pt x="1340" y="2511"/>
                    </a:lnTo>
                    <a:close/>
                    <a:moveTo>
                      <a:pt x="0" y="2511"/>
                    </a:moveTo>
                    <a:lnTo>
                      <a:pt x="0" y="2720"/>
                    </a:lnTo>
                    <a:lnTo>
                      <a:pt x="293" y="2720"/>
                    </a:lnTo>
                    <a:lnTo>
                      <a:pt x="293" y="2511"/>
                    </a:lnTo>
                    <a:close/>
                    <a:moveTo>
                      <a:pt x="419" y="2720"/>
                    </a:moveTo>
                    <a:lnTo>
                      <a:pt x="419" y="2804"/>
                    </a:lnTo>
                    <a:lnTo>
                      <a:pt x="1340" y="2804"/>
                    </a:lnTo>
                    <a:lnTo>
                      <a:pt x="1340" y="2720"/>
                    </a:lnTo>
                    <a:close/>
                    <a:moveTo>
                      <a:pt x="0" y="2846"/>
                    </a:moveTo>
                    <a:lnTo>
                      <a:pt x="0" y="3055"/>
                    </a:lnTo>
                    <a:lnTo>
                      <a:pt x="293" y="3055"/>
                    </a:lnTo>
                    <a:lnTo>
                      <a:pt x="293" y="2846"/>
                    </a:lnTo>
                    <a:close/>
                    <a:moveTo>
                      <a:pt x="419" y="2971"/>
                    </a:moveTo>
                    <a:lnTo>
                      <a:pt x="419" y="3097"/>
                    </a:lnTo>
                    <a:lnTo>
                      <a:pt x="1340" y="3097"/>
                    </a:lnTo>
                    <a:lnTo>
                      <a:pt x="1340" y="2971"/>
                    </a:lnTo>
                    <a:close/>
                    <a:moveTo>
                      <a:pt x="419" y="3264"/>
                    </a:moveTo>
                    <a:lnTo>
                      <a:pt x="419" y="3306"/>
                    </a:lnTo>
                    <a:lnTo>
                      <a:pt x="1340" y="3306"/>
                    </a:lnTo>
                    <a:lnTo>
                      <a:pt x="1340" y="3264"/>
                    </a:lnTo>
                    <a:close/>
                    <a:moveTo>
                      <a:pt x="0" y="3223"/>
                    </a:moveTo>
                    <a:lnTo>
                      <a:pt x="0" y="3432"/>
                    </a:lnTo>
                    <a:lnTo>
                      <a:pt x="293" y="3432"/>
                    </a:lnTo>
                    <a:lnTo>
                      <a:pt x="293" y="3223"/>
                    </a:lnTo>
                    <a:close/>
                    <a:moveTo>
                      <a:pt x="419" y="3474"/>
                    </a:moveTo>
                    <a:lnTo>
                      <a:pt x="419" y="3599"/>
                    </a:lnTo>
                    <a:lnTo>
                      <a:pt x="1340" y="3599"/>
                    </a:lnTo>
                    <a:lnTo>
                      <a:pt x="1340" y="3474"/>
                    </a:lnTo>
                    <a:close/>
                    <a:moveTo>
                      <a:pt x="0" y="3516"/>
                    </a:moveTo>
                    <a:lnTo>
                      <a:pt x="0" y="3725"/>
                    </a:lnTo>
                    <a:lnTo>
                      <a:pt x="293" y="3725"/>
                    </a:lnTo>
                    <a:lnTo>
                      <a:pt x="293" y="3516"/>
                    </a:lnTo>
                    <a:close/>
                    <a:moveTo>
                      <a:pt x="252" y="3850"/>
                    </a:moveTo>
                    <a:lnTo>
                      <a:pt x="252" y="3934"/>
                    </a:lnTo>
                    <a:lnTo>
                      <a:pt x="1340" y="3934"/>
                    </a:lnTo>
                    <a:lnTo>
                      <a:pt x="1340" y="3850"/>
                    </a:lnTo>
                    <a:close/>
                    <a:moveTo>
                      <a:pt x="252" y="4101"/>
                    </a:moveTo>
                    <a:lnTo>
                      <a:pt x="252" y="4143"/>
                    </a:lnTo>
                    <a:lnTo>
                      <a:pt x="1340" y="4143"/>
                    </a:lnTo>
                    <a:lnTo>
                      <a:pt x="1340" y="4101"/>
                    </a:lnTo>
                    <a:close/>
                    <a:moveTo>
                      <a:pt x="42" y="4185"/>
                    </a:moveTo>
                    <a:lnTo>
                      <a:pt x="42" y="4353"/>
                    </a:lnTo>
                    <a:lnTo>
                      <a:pt x="252" y="4353"/>
                    </a:lnTo>
                    <a:lnTo>
                      <a:pt x="252" y="41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41"/>
          <p:cNvGrpSpPr/>
          <p:nvPr/>
        </p:nvGrpSpPr>
        <p:grpSpPr>
          <a:xfrm>
            <a:off x="6941838" y="772500"/>
            <a:ext cx="1781100" cy="3897075"/>
            <a:chOff x="6869550" y="772500"/>
            <a:chExt cx="1781100" cy="3897075"/>
          </a:xfrm>
        </p:grpSpPr>
        <p:sp>
          <p:nvSpPr>
            <p:cNvPr id="822" name="Google Shape;822;p41"/>
            <p:cNvSpPr/>
            <p:nvPr/>
          </p:nvSpPr>
          <p:spPr>
            <a:xfrm>
              <a:off x="6869550" y="43965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1"/>
            <p:cNvGrpSpPr/>
            <p:nvPr/>
          </p:nvGrpSpPr>
          <p:grpSpPr>
            <a:xfrm>
              <a:off x="7089658" y="772500"/>
              <a:ext cx="1340884" cy="3836098"/>
              <a:chOff x="2587700" y="227000"/>
              <a:chExt cx="308675" cy="883100"/>
            </a:xfrm>
          </p:grpSpPr>
          <p:sp>
            <p:nvSpPr>
              <p:cNvPr id="824" name="Google Shape;824;p41"/>
              <p:cNvSpPr/>
              <p:nvPr/>
            </p:nvSpPr>
            <p:spPr>
              <a:xfrm>
                <a:off x="2618050" y="971950"/>
                <a:ext cx="248000" cy="16775"/>
              </a:xfrm>
              <a:custGeom>
                <a:avLst/>
                <a:gdLst/>
                <a:ahLst/>
                <a:cxnLst/>
                <a:rect l="l" t="t" r="r" b="b"/>
                <a:pathLst>
                  <a:path w="9920" h="671" extrusionOk="0">
                    <a:moveTo>
                      <a:pt x="0" y="1"/>
                    </a:moveTo>
                    <a:lnTo>
                      <a:pt x="0"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2587700" y="227000"/>
                <a:ext cx="30375" cy="883100"/>
              </a:xfrm>
              <a:custGeom>
                <a:avLst/>
                <a:gdLst/>
                <a:ahLst/>
                <a:cxnLst/>
                <a:rect l="l" t="t" r="r" b="b"/>
                <a:pathLst>
                  <a:path w="1215" h="35324" extrusionOk="0">
                    <a:moveTo>
                      <a:pt x="1" y="1"/>
                    </a:moveTo>
                    <a:lnTo>
                      <a:pt x="1" y="35323"/>
                    </a:lnTo>
                    <a:lnTo>
                      <a:pt x="629" y="35323"/>
                    </a:lnTo>
                    <a:lnTo>
                      <a:pt x="1214" y="34193"/>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2867075" y="227000"/>
                <a:ext cx="29300" cy="883100"/>
              </a:xfrm>
              <a:custGeom>
                <a:avLst/>
                <a:gdLst/>
                <a:ahLst/>
                <a:cxnLst/>
                <a:rect l="l" t="t" r="r" b="b"/>
                <a:pathLst>
                  <a:path w="1172" h="35324" extrusionOk="0">
                    <a:moveTo>
                      <a:pt x="0" y="1"/>
                    </a:moveTo>
                    <a:lnTo>
                      <a:pt x="0" y="34193"/>
                    </a:lnTo>
                    <a:lnTo>
                      <a:pt x="628" y="35323"/>
                    </a:lnTo>
                    <a:lnTo>
                      <a:pt x="1172" y="35323"/>
                    </a:lnTo>
                    <a:lnTo>
                      <a:pt x="1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2654675" y="838025"/>
                <a:ext cx="173700" cy="130825"/>
              </a:xfrm>
              <a:custGeom>
                <a:avLst/>
                <a:gdLst/>
                <a:ahLst/>
                <a:cxnLst/>
                <a:rect l="l" t="t" r="r" b="b"/>
                <a:pathLst>
                  <a:path w="6948" h="5233" extrusionOk="0">
                    <a:moveTo>
                      <a:pt x="126" y="1"/>
                    </a:moveTo>
                    <a:cubicBezTo>
                      <a:pt x="42" y="1"/>
                      <a:pt x="0" y="43"/>
                      <a:pt x="0" y="84"/>
                    </a:cubicBezTo>
                    <a:lnTo>
                      <a:pt x="0" y="5232"/>
                    </a:lnTo>
                    <a:lnTo>
                      <a:pt x="6948" y="5232"/>
                    </a:lnTo>
                    <a:lnTo>
                      <a:pt x="6948" y="84"/>
                    </a:lnTo>
                    <a:cubicBezTo>
                      <a:pt x="6948" y="43"/>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2623275" y="858950"/>
                <a:ext cx="239625" cy="13625"/>
              </a:xfrm>
              <a:custGeom>
                <a:avLst/>
                <a:gdLst/>
                <a:ahLst/>
                <a:cxnLst/>
                <a:rect l="l" t="t" r="r" b="b"/>
                <a:pathLst>
                  <a:path w="9585" h="545" extrusionOk="0">
                    <a:moveTo>
                      <a:pt x="168" y="1"/>
                    </a:moveTo>
                    <a:cubicBezTo>
                      <a:pt x="126" y="1"/>
                      <a:pt x="1" y="43"/>
                      <a:pt x="1" y="126"/>
                    </a:cubicBezTo>
                    <a:lnTo>
                      <a:pt x="1" y="419"/>
                    </a:lnTo>
                    <a:cubicBezTo>
                      <a:pt x="1" y="461"/>
                      <a:pt x="43" y="545"/>
                      <a:pt x="168" y="545"/>
                    </a:cubicBezTo>
                    <a:lnTo>
                      <a:pt x="9417" y="545"/>
                    </a:lnTo>
                    <a:cubicBezTo>
                      <a:pt x="9459" y="545"/>
                      <a:pt x="9585" y="503"/>
                      <a:pt x="9585" y="419"/>
                    </a:cubicBezTo>
                    <a:lnTo>
                      <a:pt x="9585" y="126"/>
                    </a:lnTo>
                    <a:cubicBezTo>
                      <a:pt x="9585" y="84"/>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2632700" y="872550"/>
                <a:ext cx="224975" cy="99425"/>
              </a:xfrm>
              <a:custGeom>
                <a:avLst/>
                <a:gdLst/>
                <a:ahLst/>
                <a:cxnLst/>
                <a:rect l="l" t="t" r="r" b="b"/>
                <a:pathLst>
                  <a:path w="8999" h="3977" extrusionOk="0">
                    <a:moveTo>
                      <a:pt x="1758" y="629"/>
                    </a:moveTo>
                    <a:cubicBezTo>
                      <a:pt x="1926" y="629"/>
                      <a:pt x="2093" y="754"/>
                      <a:pt x="2093" y="922"/>
                    </a:cubicBezTo>
                    <a:lnTo>
                      <a:pt x="2302" y="3056"/>
                    </a:lnTo>
                    <a:cubicBezTo>
                      <a:pt x="2302" y="3223"/>
                      <a:pt x="2177" y="3349"/>
                      <a:pt x="2009" y="3349"/>
                    </a:cubicBezTo>
                    <a:cubicBezTo>
                      <a:pt x="1884" y="3349"/>
                      <a:pt x="1716" y="3265"/>
                      <a:pt x="1716" y="3098"/>
                    </a:cubicBezTo>
                    <a:lnTo>
                      <a:pt x="1507" y="963"/>
                    </a:lnTo>
                    <a:cubicBezTo>
                      <a:pt x="1465" y="838"/>
                      <a:pt x="1633" y="712"/>
                      <a:pt x="1758" y="629"/>
                    </a:cubicBezTo>
                    <a:close/>
                    <a:moveTo>
                      <a:pt x="3014" y="712"/>
                    </a:moveTo>
                    <a:cubicBezTo>
                      <a:pt x="3139" y="712"/>
                      <a:pt x="3307" y="796"/>
                      <a:pt x="3307" y="963"/>
                    </a:cubicBezTo>
                    <a:lnTo>
                      <a:pt x="3390" y="3098"/>
                    </a:lnTo>
                    <a:cubicBezTo>
                      <a:pt x="3390" y="3223"/>
                      <a:pt x="3307" y="3349"/>
                      <a:pt x="3139" y="3349"/>
                    </a:cubicBezTo>
                    <a:cubicBezTo>
                      <a:pt x="3014" y="3349"/>
                      <a:pt x="2888" y="3265"/>
                      <a:pt x="2888" y="3098"/>
                    </a:cubicBezTo>
                    <a:lnTo>
                      <a:pt x="2763" y="963"/>
                    </a:lnTo>
                    <a:cubicBezTo>
                      <a:pt x="2763" y="796"/>
                      <a:pt x="2888" y="712"/>
                      <a:pt x="3014" y="712"/>
                    </a:cubicBezTo>
                    <a:close/>
                    <a:moveTo>
                      <a:pt x="4395" y="629"/>
                    </a:moveTo>
                    <a:cubicBezTo>
                      <a:pt x="4562" y="629"/>
                      <a:pt x="4646" y="796"/>
                      <a:pt x="4646" y="963"/>
                    </a:cubicBezTo>
                    <a:lnTo>
                      <a:pt x="4646" y="3098"/>
                    </a:lnTo>
                    <a:cubicBezTo>
                      <a:pt x="4646" y="3265"/>
                      <a:pt x="4562" y="3349"/>
                      <a:pt x="4395" y="3349"/>
                    </a:cubicBezTo>
                    <a:cubicBezTo>
                      <a:pt x="4227" y="3349"/>
                      <a:pt x="4144" y="3265"/>
                      <a:pt x="4144" y="3098"/>
                    </a:cubicBezTo>
                    <a:lnTo>
                      <a:pt x="4144" y="922"/>
                    </a:lnTo>
                    <a:cubicBezTo>
                      <a:pt x="4144" y="754"/>
                      <a:pt x="4227" y="629"/>
                      <a:pt x="4395" y="629"/>
                    </a:cubicBezTo>
                    <a:close/>
                    <a:moveTo>
                      <a:pt x="5734" y="712"/>
                    </a:moveTo>
                    <a:cubicBezTo>
                      <a:pt x="5901" y="712"/>
                      <a:pt x="6027" y="796"/>
                      <a:pt x="6027" y="963"/>
                    </a:cubicBezTo>
                    <a:lnTo>
                      <a:pt x="5901" y="3098"/>
                    </a:lnTo>
                    <a:cubicBezTo>
                      <a:pt x="5901" y="3265"/>
                      <a:pt x="5818" y="3349"/>
                      <a:pt x="5650" y="3349"/>
                    </a:cubicBezTo>
                    <a:cubicBezTo>
                      <a:pt x="5483" y="3349"/>
                      <a:pt x="5399" y="3265"/>
                      <a:pt x="5399" y="3098"/>
                    </a:cubicBezTo>
                    <a:lnTo>
                      <a:pt x="5483" y="963"/>
                    </a:lnTo>
                    <a:cubicBezTo>
                      <a:pt x="5483" y="796"/>
                      <a:pt x="5608" y="712"/>
                      <a:pt x="5734" y="712"/>
                    </a:cubicBezTo>
                    <a:close/>
                    <a:moveTo>
                      <a:pt x="7073" y="712"/>
                    </a:moveTo>
                    <a:cubicBezTo>
                      <a:pt x="7199" y="712"/>
                      <a:pt x="7324" y="838"/>
                      <a:pt x="7324" y="1005"/>
                    </a:cubicBezTo>
                    <a:lnTo>
                      <a:pt x="7115" y="3140"/>
                    </a:lnTo>
                    <a:cubicBezTo>
                      <a:pt x="7073" y="3307"/>
                      <a:pt x="6948" y="3391"/>
                      <a:pt x="6780" y="3391"/>
                    </a:cubicBezTo>
                    <a:cubicBezTo>
                      <a:pt x="6655" y="3349"/>
                      <a:pt x="6529" y="3265"/>
                      <a:pt x="6529" y="3098"/>
                    </a:cubicBezTo>
                    <a:lnTo>
                      <a:pt x="6738" y="963"/>
                    </a:lnTo>
                    <a:cubicBezTo>
                      <a:pt x="6780" y="796"/>
                      <a:pt x="6906" y="712"/>
                      <a:pt x="7073" y="712"/>
                    </a:cubicBezTo>
                    <a:close/>
                    <a:moveTo>
                      <a:pt x="0" y="1"/>
                    </a:moveTo>
                    <a:lnTo>
                      <a:pt x="461" y="3475"/>
                    </a:lnTo>
                    <a:cubicBezTo>
                      <a:pt x="461" y="3767"/>
                      <a:pt x="712" y="3977"/>
                      <a:pt x="1047" y="3977"/>
                    </a:cubicBezTo>
                    <a:lnTo>
                      <a:pt x="7827" y="3977"/>
                    </a:lnTo>
                    <a:cubicBezTo>
                      <a:pt x="8120" y="3977"/>
                      <a:pt x="8371" y="3767"/>
                      <a:pt x="8412" y="3475"/>
                    </a:cubicBezTo>
                    <a:lnTo>
                      <a:pt x="8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2618050" y="785725"/>
                <a:ext cx="248000" cy="16750"/>
              </a:xfrm>
              <a:custGeom>
                <a:avLst/>
                <a:gdLst/>
                <a:ahLst/>
                <a:cxnLst/>
                <a:rect l="l" t="t" r="r" b="b"/>
                <a:pathLst>
                  <a:path w="9920" h="670" extrusionOk="0">
                    <a:moveTo>
                      <a:pt x="0" y="0"/>
                    </a:moveTo>
                    <a:lnTo>
                      <a:pt x="0"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2654675" y="650750"/>
                <a:ext cx="173700" cy="130800"/>
              </a:xfrm>
              <a:custGeom>
                <a:avLst/>
                <a:gdLst/>
                <a:ahLst/>
                <a:cxnLst/>
                <a:rect l="l" t="t" r="r" b="b"/>
                <a:pathLst>
                  <a:path w="6948" h="5232" extrusionOk="0">
                    <a:moveTo>
                      <a:pt x="126" y="0"/>
                    </a:moveTo>
                    <a:cubicBezTo>
                      <a:pt x="42" y="0"/>
                      <a:pt x="0" y="42"/>
                      <a:pt x="0" y="84"/>
                    </a:cubicBezTo>
                    <a:lnTo>
                      <a:pt x="0" y="5232"/>
                    </a:lnTo>
                    <a:lnTo>
                      <a:pt x="6948" y="5232"/>
                    </a:lnTo>
                    <a:lnTo>
                      <a:pt x="6948" y="84"/>
                    </a:lnTo>
                    <a:cubicBezTo>
                      <a:pt x="6948" y="42"/>
                      <a:pt x="6906" y="0"/>
                      <a:pt x="6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2623275" y="671675"/>
                <a:ext cx="239625" cy="14675"/>
              </a:xfrm>
              <a:custGeom>
                <a:avLst/>
                <a:gdLst/>
                <a:ahLst/>
                <a:cxnLst/>
                <a:rect l="l" t="t" r="r" b="b"/>
                <a:pathLst>
                  <a:path w="9585" h="587" extrusionOk="0">
                    <a:moveTo>
                      <a:pt x="168" y="0"/>
                    </a:moveTo>
                    <a:cubicBezTo>
                      <a:pt x="126" y="0"/>
                      <a:pt x="1" y="42"/>
                      <a:pt x="1" y="168"/>
                    </a:cubicBezTo>
                    <a:lnTo>
                      <a:pt x="1" y="419"/>
                    </a:lnTo>
                    <a:cubicBezTo>
                      <a:pt x="1" y="461"/>
                      <a:pt x="43" y="586"/>
                      <a:pt x="168" y="586"/>
                    </a:cubicBezTo>
                    <a:lnTo>
                      <a:pt x="9417" y="586"/>
                    </a:lnTo>
                    <a:cubicBezTo>
                      <a:pt x="9459" y="586"/>
                      <a:pt x="9585" y="503"/>
                      <a:pt x="9585" y="419"/>
                    </a:cubicBezTo>
                    <a:lnTo>
                      <a:pt x="9585" y="168"/>
                    </a:lnTo>
                    <a:cubicBezTo>
                      <a:pt x="9585" y="84"/>
                      <a:pt x="9543" y="0"/>
                      <a:pt x="9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2632700" y="686325"/>
                <a:ext cx="224975" cy="99425"/>
              </a:xfrm>
              <a:custGeom>
                <a:avLst/>
                <a:gdLst/>
                <a:ahLst/>
                <a:cxnLst/>
                <a:rect l="l" t="t" r="r" b="b"/>
                <a:pathLst>
                  <a:path w="8999" h="3977" extrusionOk="0">
                    <a:moveTo>
                      <a:pt x="3014" y="670"/>
                    </a:moveTo>
                    <a:cubicBezTo>
                      <a:pt x="3139" y="670"/>
                      <a:pt x="3307" y="754"/>
                      <a:pt x="3307" y="921"/>
                    </a:cubicBezTo>
                    <a:lnTo>
                      <a:pt x="3390" y="3055"/>
                    </a:lnTo>
                    <a:cubicBezTo>
                      <a:pt x="3390" y="3181"/>
                      <a:pt x="3307" y="3348"/>
                      <a:pt x="3139" y="3348"/>
                    </a:cubicBezTo>
                    <a:cubicBezTo>
                      <a:pt x="3014" y="3348"/>
                      <a:pt x="2888" y="3223"/>
                      <a:pt x="2888" y="3055"/>
                    </a:cubicBezTo>
                    <a:lnTo>
                      <a:pt x="2763" y="921"/>
                    </a:lnTo>
                    <a:cubicBezTo>
                      <a:pt x="2763" y="754"/>
                      <a:pt x="2888" y="670"/>
                      <a:pt x="3014" y="670"/>
                    </a:cubicBezTo>
                    <a:close/>
                    <a:moveTo>
                      <a:pt x="4395" y="670"/>
                    </a:moveTo>
                    <a:cubicBezTo>
                      <a:pt x="4562" y="670"/>
                      <a:pt x="4646" y="754"/>
                      <a:pt x="4646" y="921"/>
                    </a:cubicBezTo>
                    <a:lnTo>
                      <a:pt x="4646" y="3055"/>
                    </a:lnTo>
                    <a:cubicBezTo>
                      <a:pt x="4646" y="3223"/>
                      <a:pt x="4562" y="3348"/>
                      <a:pt x="4395" y="3348"/>
                    </a:cubicBezTo>
                    <a:cubicBezTo>
                      <a:pt x="4227" y="3348"/>
                      <a:pt x="4144" y="3223"/>
                      <a:pt x="4144" y="3055"/>
                    </a:cubicBezTo>
                    <a:lnTo>
                      <a:pt x="4144" y="921"/>
                    </a:lnTo>
                    <a:cubicBezTo>
                      <a:pt x="4144" y="754"/>
                      <a:pt x="4227" y="670"/>
                      <a:pt x="4395" y="670"/>
                    </a:cubicBezTo>
                    <a:close/>
                    <a:moveTo>
                      <a:pt x="5734" y="670"/>
                    </a:moveTo>
                    <a:cubicBezTo>
                      <a:pt x="5901" y="670"/>
                      <a:pt x="6027" y="754"/>
                      <a:pt x="6027" y="921"/>
                    </a:cubicBezTo>
                    <a:lnTo>
                      <a:pt x="5901" y="3055"/>
                    </a:lnTo>
                    <a:cubicBezTo>
                      <a:pt x="5901" y="3223"/>
                      <a:pt x="5818" y="3348"/>
                      <a:pt x="5650" y="3348"/>
                    </a:cubicBezTo>
                    <a:cubicBezTo>
                      <a:pt x="5483" y="3348"/>
                      <a:pt x="5399" y="3223"/>
                      <a:pt x="5399" y="3055"/>
                    </a:cubicBezTo>
                    <a:lnTo>
                      <a:pt x="5483" y="921"/>
                    </a:lnTo>
                    <a:cubicBezTo>
                      <a:pt x="5483" y="754"/>
                      <a:pt x="5608" y="670"/>
                      <a:pt x="5734" y="670"/>
                    </a:cubicBezTo>
                    <a:close/>
                    <a:moveTo>
                      <a:pt x="1758" y="670"/>
                    </a:moveTo>
                    <a:cubicBezTo>
                      <a:pt x="1926" y="670"/>
                      <a:pt x="2093" y="754"/>
                      <a:pt x="2093" y="921"/>
                    </a:cubicBezTo>
                    <a:lnTo>
                      <a:pt x="2302" y="3055"/>
                    </a:lnTo>
                    <a:cubicBezTo>
                      <a:pt x="2302" y="3223"/>
                      <a:pt x="2177" y="3390"/>
                      <a:pt x="2009" y="3390"/>
                    </a:cubicBezTo>
                    <a:cubicBezTo>
                      <a:pt x="1884" y="3390"/>
                      <a:pt x="1716" y="3265"/>
                      <a:pt x="1716" y="3139"/>
                    </a:cubicBezTo>
                    <a:lnTo>
                      <a:pt x="1507" y="963"/>
                    </a:lnTo>
                    <a:cubicBezTo>
                      <a:pt x="1465" y="837"/>
                      <a:pt x="1633" y="670"/>
                      <a:pt x="1758" y="670"/>
                    </a:cubicBezTo>
                    <a:close/>
                    <a:moveTo>
                      <a:pt x="7073" y="670"/>
                    </a:moveTo>
                    <a:cubicBezTo>
                      <a:pt x="7199" y="670"/>
                      <a:pt x="7324" y="837"/>
                      <a:pt x="7324" y="963"/>
                    </a:cubicBezTo>
                    <a:lnTo>
                      <a:pt x="7115" y="3139"/>
                    </a:lnTo>
                    <a:cubicBezTo>
                      <a:pt x="7073" y="3265"/>
                      <a:pt x="6948" y="3390"/>
                      <a:pt x="6780" y="3390"/>
                    </a:cubicBezTo>
                    <a:cubicBezTo>
                      <a:pt x="6655" y="3348"/>
                      <a:pt x="6529" y="3223"/>
                      <a:pt x="6529" y="3055"/>
                    </a:cubicBezTo>
                    <a:lnTo>
                      <a:pt x="6738" y="921"/>
                    </a:lnTo>
                    <a:cubicBezTo>
                      <a:pt x="6780" y="754"/>
                      <a:pt x="6906" y="670"/>
                      <a:pt x="7073" y="670"/>
                    </a:cubicBezTo>
                    <a:close/>
                    <a:moveTo>
                      <a:pt x="0" y="0"/>
                    </a:moveTo>
                    <a:lnTo>
                      <a:pt x="461" y="3432"/>
                    </a:lnTo>
                    <a:cubicBezTo>
                      <a:pt x="461" y="3767"/>
                      <a:pt x="712" y="3976"/>
                      <a:pt x="1047" y="3976"/>
                    </a:cubicBezTo>
                    <a:lnTo>
                      <a:pt x="7827" y="3976"/>
                    </a:lnTo>
                    <a:cubicBezTo>
                      <a:pt x="8120" y="3976"/>
                      <a:pt x="8371" y="3767"/>
                      <a:pt x="8412" y="3432"/>
                    </a:cubicBezTo>
                    <a:lnTo>
                      <a:pt x="89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2618050" y="598425"/>
                <a:ext cx="248000" cy="16775"/>
              </a:xfrm>
              <a:custGeom>
                <a:avLst/>
                <a:gdLst/>
                <a:ahLst/>
                <a:cxnLst/>
                <a:rect l="l" t="t" r="r" b="b"/>
                <a:pathLst>
                  <a:path w="9920" h="671" extrusionOk="0">
                    <a:moveTo>
                      <a:pt x="0" y="1"/>
                    </a:moveTo>
                    <a:lnTo>
                      <a:pt x="0"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2654675" y="463450"/>
                <a:ext cx="173700" cy="130825"/>
              </a:xfrm>
              <a:custGeom>
                <a:avLst/>
                <a:gdLst/>
                <a:ahLst/>
                <a:cxnLst/>
                <a:rect l="l" t="t" r="r" b="b"/>
                <a:pathLst>
                  <a:path w="6948" h="5233" extrusionOk="0">
                    <a:moveTo>
                      <a:pt x="126" y="1"/>
                    </a:moveTo>
                    <a:cubicBezTo>
                      <a:pt x="42" y="1"/>
                      <a:pt x="0" y="43"/>
                      <a:pt x="0" y="126"/>
                    </a:cubicBezTo>
                    <a:lnTo>
                      <a:pt x="0" y="5232"/>
                    </a:lnTo>
                    <a:lnTo>
                      <a:pt x="6948" y="5232"/>
                    </a:lnTo>
                    <a:lnTo>
                      <a:pt x="6948" y="126"/>
                    </a:lnTo>
                    <a:cubicBezTo>
                      <a:pt x="6948" y="43"/>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2623275" y="484375"/>
                <a:ext cx="239625" cy="14675"/>
              </a:xfrm>
              <a:custGeom>
                <a:avLst/>
                <a:gdLst/>
                <a:ahLst/>
                <a:cxnLst/>
                <a:rect l="l" t="t" r="r" b="b"/>
                <a:pathLst>
                  <a:path w="9585" h="587" extrusionOk="0">
                    <a:moveTo>
                      <a:pt x="168" y="1"/>
                    </a:moveTo>
                    <a:cubicBezTo>
                      <a:pt x="126" y="1"/>
                      <a:pt x="1" y="43"/>
                      <a:pt x="1" y="168"/>
                    </a:cubicBezTo>
                    <a:lnTo>
                      <a:pt x="1" y="419"/>
                    </a:lnTo>
                    <a:cubicBezTo>
                      <a:pt x="1" y="461"/>
                      <a:pt x="43" y="587"/>
                      <a:pt x="168" y="587"/>
                    </a:cubicBezTo>
                    <a:lnTo>
                      <a:pt x="9417" y="587"/>
                    </a:lnTo>
                    <a:cubicBezTo>
                      <a:pt x="9459" y="587"/>
                      <a:pt x="9585" y="545"/>
                      <a:pt x="9585" y="419"/>
                    </a:cubicBezTo>
                    <a:lnTo>
                      <a:pt x="9585" y="168"/>
                    </a:lnTo>
                    <a:cubicBezTo>
                      <a:pt x="9585" y="127"/>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2632700" y="499025"/>
                <a:ext cx="224975" cy="99425"/>
              </a:xfrm>
              <a:custGeom>
                <a:avLst/>
                <a:gdLst/>
                <a:ahLst/>
                <a:cxnLst/>
                <a:rect l="l" t="t" r="r" b="b"/>
                <a:pathLst>
                  <a:path w="8999" h="3977" extrusionOk="0">
                    <a:moveTo>
                      <a:pt x="3014" y="671"/>
                    </a:moveTo>
                    <a:cubicBezTo>
                      <a:pt x="3139" y="671"/>
                      <a:pt x="3307" y="796"/>
                      <a:pt x="3307" y="922"/>
                    </a:cubicBezTo>
                    <a:lnTo>
                      <a:pt x="3390" y="3098"/>
                    </a:lnTo>
                    <a:cubicBezTo>
                      <a:pt x="3390" y="3182"/>
                      <a:pt x="3307" y="3349"/>
                      <a:pt x="3139" y="3349"/>
                    </a:cubicBezTo>
                    <a:cubicBezTo>
                      <a:pt x="3014" y="3349"/>
                      <a:pt x="2888" y="3223"/>
                      <a:pt x="2888" y="3098"/>
                    </a:cubicBezTo>
                    <a:lnTo>
                      <a:pt x="2763" y="922"/>
                    </a:lnTo>
                    <a:cubicBezTo>
                      <a:pt x="2763" y="796"/>
                      <a:pt x="2888" y="671"/>
                      <a:pt x="3014" y="671"/>
                    </a:cubicBezTo>
                    <a:close/>
                    <a:moveTo>
                      <a:pt x="4395" y="671"/>
                    </a:moveTo>
                    <a:cubicBezTo>
                      <a:pt x="4562" y="671"/>
                      <a:pt x="4646" y="796"/>
                      <a:pt x="4646" y="922"/>
                    </a:cubicBezTo>
                    <a:lnTo>
                      <a:pt x="4646" y="3098"/>
                    </a:lnTo>
                    <a:cubicBezTo>
                      <a:pt x="4646" y="3223"/>
                      <a:pt x="4562" y="3349"/>
                      <a:pt x="4395" y="3349"/>
                    </a:cubicBezTo>
                    <a:cubicBezTo>
                      <a:pt x="4227" y="3349"/>
                      <a:pt x="4144" y="3223"/>
                      <a:pt x="4144" y="3098"/>
                    </a:cubicBezTo>
                    <a:lnTo>
                      <a:pt x="4144" y="922"/>
                    </a:lnTo>
                    <a:cubicBezTo>
                      <a:pt x="4144" y="796"/>
                      <a:pt x="4227" y="671"/>
                      <a:pt x="4395" y="671"/>
                    </a:cubicBezTo>
                    <a:close/>
                    <a:moveTo>
                      <a:pt x="5734" y="671"/>
                    </a:moveTo>
                    <a:cubicBezTo>
                      <a:pt x="5901" y="671"/>
                      <a:pt x="6027" y="796"/>
                      <a:pt x="6027" y="922"/>
                    </a:cubicBezTo>
                    <a:lnTo>
                      <a:pt x="5901" y="3098"/>
                    </a:lnTo>
                    <a:cubicBezTo>
                      <a:pt x="5901" y="3223"/>
                      <a:pt x="5818" y="3349"/>
                      <a:pt x="5650" y="3349"/>
                    </a:cubicBezTo>
                    <a:cubicBezTo>
                      <a:pt x="5483" y="3349"/>
                      <a:pt x="5399" y="3223"/>
                      <a:pt x="5399" y="3098"/>
                    </a:cubicBezTo>
                    <a:lnTo>
                      <a:pt x="5483" y="922"/>
                    </a:lnTo>
                    <a:cubicBezTo>
                      <a:pt x="5483" y="796"/>
                      <a:pt x="5608" y="671"/>
                      <a:pt x="5734" y="671"/>
                    </a:cubicBezTo>
                    <a:close/>
                    <a:moveTo>
                      <a:pt x="1758" y="671"/>
                    </a:moveTo>
                    <a:cubicBezTo>
                      <a:pt x="1926" y="671"/>
                      <a:pt x="2093" y="796"/>
                      <a:pt x="2093" y="922"/>
                    </a:cubicBezTo>
                    <a:lnTo>
                      <a:pt x="2302" y="3098"/>
                    </a:lnTo>
                    <a:cubicBezTo>
                      <a:pt x="2302" y="3223"/>
                      <a:pt x="2177" y="3391"/>
                      <a:pt x="2009" y="3391"/>
                    </a:cubicBezTo>
                    <a:cubicBezTo>
                      <a:pt x="1884" y="3391"/>
                      <a:pt x="1716" y="3307"/>
                      <a:pt x="1716" y="3140"/>
                    </a:cubicBezTo>
                    <a:lnTo>
                      <a:pt x="1507" y="1005"/>
                    </a:lnTo>
                    <a:cubicBezTo>
                      <a:pt x="1465" y="838"/>
                      <a:pt x="1633" y="671"/>
                      <a:pt x="1758" y="671"/>
                    </a:cubicBezTo>
                    <a:close/>
                    <a:moveTo>
                      <a:pt x="7073" y="671"/>
                    </a:moveTo>
                    <a:cubicBezTo>
                      <a:pt x="7199" y="671"/>
                      <a:pt x="7324" y="838"/>
                      <a:pt x="7324" y="1005"/>
                    </a:cubicBezTo>
                    <a:lnTo>
                      <a:pt x="7115" y="3140"/>
                    </a:lnTo>
                    <a:cubicBezTo>
                      <a:pt x="7073" y="3307"/>
                      <a:pt x="6948" y="3391"/>
                      <a:pt x="6780" y="3391"/>
                    </a:cubicBezTo>
                    <a:cubicBezTo>
                      <a:pt x="6655" y="3349"/>
                      <a:pt x="6529" y="3223"/>
                      <a:pt x="6529" y="3098"/>
                    </a:cubicBezTo>
                    <a:lnTo>
                      <a:pt x="6738" y="922"/>
                    </a:lnTo>
                    <a:cubicBezTo>
                      <a:pt x="6780" y="796"/>
                      <a:pt x="6906" y="671"/>
                      <a:pt x="7073" y="671"/>
                    </a:cubicBezTo>
                    <a:close/>
                    <a:moveTo>
                      <a:pt x="0" y="1"/>
                    </a:moveTo>
                    <a:lnTo>
                      <a:pt x="461" y="3433"/>
                    </a:lnTo>
                    <a:cubicBezTo>
                      <a:pt x="461" y="3768"/>
                      <a:pt x="712" y="3977"/>
                      <a:pt x="1047" y="3977"/>
                    </a:cubicBezTo>
                    <a:lnTo>
                      <a:pt x="7827" y="3977"/>
                    </a:lnTo>
                    <a:cubicBezTo>
                      <a:pt x="8120" y="3977"/>
                      <a:pt x="8371" y="3768"/>
                      <a:pt x="8412" y="3433"/>
                    </a:cubicBezTo>
                    <a:lnTo>
                      <a:pt x="8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2618050" y="411150"/>
                <a:ext cx="248000" cy="16750"/>
              </a:xfrm>
              <a:custGeom>
                <a:avLst/>
                <a:gdLst/>
                <a:ahLst/>
                <a:cxnLst/>
                <a:rect l="l" t="t" r="r" b="b"/>
                <a:pathLst>
                  <a:path w="9920" h="670" extrusionOk="0">
                    <a:moveTo>
                      <a:pt x="0" y="0"/>
                    </a:moveTo>
                    <a:lnTo>
                      <a:pt x="0"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2654675" y="276175"/>
                <a:ext cx="173700" cy="130800"/>
              </a:xfrm>
              <a:custGeom>
                <a:avLst/>
                <a:gdLst/>
                <a:ahLst/>
                <a:cxnLst/>
                <a:rect l="l" t="t" r="r" b="b"/>
                <a:pathLst>
                  <a:path w="6948" h="5232" extrusionOk="0">
                    <a:moveTo>
                      <a:pt x="126" y="1"/>
                    </a:moveTo>
                    <a:cubicBezTo>
                      <a:pt x="42" y="1"/>
                      <a:pt x="0" y="84"/>
                      <a:pt x="0" y="126"/>
                    </a:cubicBezTo>
                    <a:lnTo>
                      <a:pt x="0" y="5232"/>
                    </a:lnTo>
                    <a:lnTo>
                      <a:pt x="6948" y="5232"/>
                    </a:lnTo>
                    <a:lnTo>
                      <a:pt x="6948" y="126"/>
                    </a:lnTo>
                    <a:cubicBezTo>
                      <a:pt x="6948" y="84"/>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2623275" y="297100"/>
                <a:ext cx="239625" cy="14675"/>
              </a:xfrm>
              <a:custGeom>
                <a:avLst/>
                <a:gdLst/>
                <a:ahLst/>
                <a:cxnLst/>
                <a:rect l="l" t="t" r="r" b="b"/>
                <a:pathLst>
                  <a:path w="9585" h="587" extrusionOk="0">
                    <a:moveTo>
                      <a:pt x="168" y="1"/>
                    </a:moveTo>
                    <a:cubicBezTo>
                      <a:pt x="126" y="1"/>
                      <a:pt x="1" y="84"/>
                      <a:pt x="1" y="168"/>
                    </a:cubicBezTo>
                    <a:lnTo>
                      <a:pt x="1" y="419"/>
                    </a:lnTo>
                    <a:cubicBezTo>
                      <a:pt x="1" y="503"/>
                      <a:pt x="43" y="586"/>
                      <a:pt x="168" y="586"/>
                    </a:cubicBezTo>
                    <a:lnTo>
                      <a:pt x="9417" y="586"/>
                    </a:lnTo>
                    <a:cubicBezTo>
                      <a:pt x="9459" y="586"/>
                      <a:pt x="9585" y="545"/>
                      <a:pt x="9585" y="419"/>
                    </a:cubicBezTo>
                    <a:lnTo>
                      <a:pt x="9585" y="168"/>
                    </a:lnTo>
                    <a:cubicBezTo>
                      <a:pt x="9585" y="126"/>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2632700" y="311750"/>
                <a:ext cx="224975" cy="99425"/>
              </a:xfrm>
              <a:custGeom>
                <a:avLst/>
                <a:gdLst/>
                <a:ahLst/>
                <a:cxnLst/>
                <a:rect l="l" t="t" r="r" b="b"/>
                <a:pathLst>
                  <a:path w="8999" h="3977" extrusionOk="0">
                    <a:moveTo>
                      <a:pt x="3097" y="670"/>
                    </a:moveTo>
                    <a:cubicBezTo>
                      <a:pt x="3181" y="670"/>
                      <a:pt x="3348" y="796"/>
                      <a:pt x="3348" y="963"/>
                    </a:cubicBezTo>
                    <a:lnTo>
                      <a:pt x="3390" y="3097"/>
                    </a:lnTo>
                    <a:cubicBezTo>
                      <a:pt x="3390" y="3181"/>
                      <a:pt x="3307" y="3349"/>
                      <a:pt x="3139" y="3349"/>
                    </a:cubicBezTo>
                    <a:cubicBezTo>
                      <a:pt x="3014" y="3349"/>
                      <a:pt x="2888" y="3265"/>
                      <a:pt x="2888" y="3097"/>
                    </a:cubicBezTo>
                    <a:lnTo>
                      <a:pt x="2763" y="963"/>
                    </a:lnTo>
                    <a:cubicBezTo>
                      <a:pt x="2763" y="796"/>
                      <a:pt x="2888" y="670"/>
                      <a:pt x="3097" y="670"/>
                    </a:cubicBezTo>
                    <a:close/>
                    <a:moveTo>
                      <a:pt x="4395" y="670"/>
                    </a:moveTo>
                    <a:cubicBezTo>
                      <a:pt x="4562" y="670"/>
                      <a:pt x="4646" y="796"/>
                      <a:pt x="4646" y="963"/>
                    </a:cubicBezTo>
                    <a:lnTo>
                      <a:pt x="4646" y="3097"/>
                    </a:lnTo>
                    <a:cubicBezTo>
                      <a:pt x="4646" y="3265"/>
                      <a:pt x="4562" y="3349"/>
                      <a:pt x="4395" y="3349"/>
                    </a:cubicBezTo>
                    <a:cubicBezTo>
                      <a:pt x="4227" y="3349"/>
                      <a:pt x="4144" y="3265"/>
                      <a:pt x="4144" y="3097"/>
                    </a:cubicBezTo>
                    <a:lnTo>
                      <a:pt x="4144" y="963"/>
                    </a:lnTo>
                    <a:cubicBezTo>
                      <a:pt x="4144" y="796"/>
                      <a:pt x="4227" y="670"/>
                      <a:pt x="4395" y="670"/>
                    </a:cubicBezTo>
                    <a:close/>
                    <a:moveTo>
                      <a:pt x="5734" y="670"/>
                    </a:moveTo>
                    <a:cubicBezTo>
                      <a:pt x="5901" y="670"/>
                      <a:pt x="6027" y="796"/>
                      <a:pt x="6027" y="963"/>
                    </a:cubicBezTo>
                    <a:lnTo>
                      <a:pt x="5901" y="3097"/>
                    </a:lnTo>
                    <a:cubicBezTo>
                      <a:pt x="5901" y="3265"/>
                      <a:pt x="5818" y="3349"/>
                      <a:pt x="5650" y="3349"/>
                    </a:cubicBezTo>
                    <a:cubicBezTo>
                      <a:pt x="5483" y="3349"/>
                      <a:pt x="5399" y="3265"/>
                      <a:pt x="5399" y="3097"/>
                    </a:cubicBezTo>
                    <a:lnTo>
                      <a:pt x="5483" y="963"/>
                    </a:lnTo>
                    <a:cubicBezTo>
                      <a:pt x="5483" y="796"/>
                      <a:pt x="5608" y="670"/>
                      <a:pt x="5734" y="670"/>
                    </a:cubicBezTo>
                    <a:close/>
                    <a:moveTo>
                      <a:pt x="1716" y="670"/>
                    </a:moveTo>
                    <a:cubicBezTo>
                      <a:pt x="1884" y="670"/>
                      <a:pt x="2009" y="796"/>
                      <a:pt x="2009" y="963"/>
                    </a:cubicBezTo>
                    <a:lnTo>
                      <a:pt x="2302" y="3097"/>
                    </a:lnTo>
                    <a:cubicBezTo>
                      <a:pt x="2302" y="3265"/>
                      <a:pt x="2177" y="3390"/>
                      <a:pt x="2009" y="3390"/>
                    </a:cubicBezTo>
                    <a:cubicBezTo>
                      <a:pt x="1884" y="3390"/>
                      <a:pt x="1716" y="3307"/>
                      <a:pt x="1716" y="3139"/>
                    </a:cubicBezTo>
                    <a:lnTo>
                      <a:pt x="1507" y="1005"/>
                    </a:lnTo>
                    <a:cubicBezTo>
                      <a:pt x="1465" y="838"/>
                      <a:pt x="1633" y="670"/>
                      <a:pt x="1716" y="670"/>
                    </a:cubicBezTo>
                    <a:close/>
                    <a:moveTo>
                      <a:pt x="7073" y="670"/>
                    </a:moveTo>
                    <a:cubicBezTo>
                      <a:pt x="7199" y="670"/>
                      <a:pt x="7324" y="838"/>
                      <a:pt x="7324" y="1005"/>
                    </a:cubicBezTo>
                    <a:lnTo>
                      <a:pt x="7115" y="3139"/>
                    </a:lnTo>
                    <a:cubicBezTo>
                      <a:pt x="7073" y="3307"/>
                      <a:pt x="6948" y="3390"/>
                      <a:pt x="6780" y="3390"/>
                    </a:cubicBezTo>
                    <a:cubicBezTo>
                      <a:pt x="6655" y="3349"/>
                      <a:pt x="6529" y="3265"/>
                      <a:pt x="6529" y="3097"/>
                    </a:cubicBezTo>
                    <a:lnTo>
                      <a:pt x="6738" y="963"/>
                    </a:lnTo>
                    <a:cubicBezTo>
                      <a:pt x="6780" y="796"/>
                      <a:pt x="6906" y="670"/>
                      <a:pt x="7073" y="670"/>
                    </a:cubicBezTo>
                    <a:close/>
                    <a:moveTo>
                      <a:pt x="0" y="0"/>
                    </a:moveTo>
                    <a:lnTo>
                      <a:pt x="461" y="3432"/>
                    </a:lnTo>
                    <a:cubicBezTo>
                      <a:pt x="461" y="3767"/>
                      <a:pt x="712" y="3976"/>
                      <a:pt x="1047" y="3976"/>
                    </a:cubicBezTo>
                    <a:lnTo>
                      <a:pt x="7827" y="3976"/>
                    </a:lnTo>
                    <a:cubicBezTo>
                      <a:pt x="8120" y="3976"/>
                      <a:pt x="8371" y="3767"/>
                      <a:pt x="8412" y="3432"/>
                    </a:cubicBezTo>
                    <a:lnTo>
                      <a:pt x="89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713225" y="445025"/>
            <a:ext cx="7717500" cy="707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flipH="1">
            <a:off x="4763276" y="1775150"/>
            <a:ext cx="3667500" cy="192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a:lvl1pPr>
            <a:lvl2pPr lvl="1" rtl="0">
              <a:spcBef>
                <a:spcPts val="0"/>
              </a:spcBef>
              <a:spcAft>
                <a:spcPts val="0"/>
              </a:spcAft>
              <a:buSzPts val="4000"/>
              <a:buFont typeface="Khand Medium"/>
              <a:buNone/>
              <a:defRPr sz="4000">
                <a:latin typeface="Khand Medium"/>
                <a:ea typeface="Khand Medium"/>
                <a:cs typeface="Khand Medium"/>
                <a:sym typeface="Khand Medium"/>
              </a:defRPr>
            </a:lvl2pPr>
            <a:lvl3pPr lvl="2" rtl="0">
              <a:spcBef>
                <a:spcPts val="0"/>
              </a:spcBef>
              <a:spcAft>
                <a:spcPts val="0"/>
              </a:spcAft>
              <a:buSzPts val="4000"/>
              <a:buFont typeface="Khand Medium"/>
              <a:buNone/>
              <a:defRPr sz="4000">
                <a:latin typeface="Khand Medium"/>
                <a:ea typeface="Khand Medium"/>
                <a:cs typeface="Khand Medium"/>
                <a:sym typeface="Khand Medium"/>
              </a:defRPr>
            </a:lvl3pPr>
            <a:lvl4pPr lvl="3" rtl="0">
              <a:spcBef>
                <a:spcPts val="0"/>
              </a:spcBef>
              <a:spcAft>
                <a:spcPts val="0"/>
              </a:spcAft>
              <a:buSzPts val="4000"/>
              <a:buFont typeface="Khand Medium"/>
              <a:buNone/>
              <a:defRPr sz="4000">
                <a:latin typeface="Khand Medium"/>
                <a:ea typeface="Khand Medium"/>
                <a:cs typeface="Khand Medium"/>
                <a:sym typeface="Khand Medium"/>
              </a:defRPr>
            </a:lvl4pPr>
            <a:lvl5pPr lvl="4" rtl="0">
              <a:spcBef>
                <a:spcPts val="0"/>
              </a:spcBef>
              <a:spcAft>
                <a:spcPts val="0"/>
              </a:spcAft>
              <a:buSzPts val="4000"/>
              <a:buFont typeface="Khand Medium"/>
              <a:buNone/>
              <a:defRPr sz="4000">
                <a:latin typeface="Khand Medium"/>
                <a:ea typeface="Khand Medium"/>
                <a:cs typeface="Khand Medium"/>
                <a:sym typeface="Khand Medium"/>
              </a:defRPr>
            </a:lvl5pPr>
            <a:lvl6pPr lvl="5" rtl="0">
              <a:spcBef>
                <a:spcPts val="0"/>
              </a:spcBef>
              <a:spcAft>
                <a:spcPts val="0"/>
              </a:spcAft>
              <a:buSzPts val="4000"/>
              <a:buFont typeface="Khand Medium"/>
              <a:buNone/>
              <a:defRPr sz="4000">
                <a:latin typeface="Khand Medium"/>
                <a:ea typeface="Khand Medium"/>
                <a:cs typeface="Khand Medium"/>
                <a:sym typeface="Khand Medium"/>
              </a:defRPr>
            </a:lvl6pPr>
            <a:lvl7pPr lvl="6" rtl="0">
              <a:spcBef>
                <a:spcPts val="0"/>
              </a:spcBef>
              <a:spcAft>
                <a:spcPts val="0"/>
              </a:spcAft>
              <a:buSzPts val="4000"/>
              <a:buFont typeface="Khand Medium"/>
              <a:buNone/>
              <a:defRPr sz="4000">
                <a:latin typeface="Khand Medium"/>
                <a:ea typeface="Khand Medium"/>
                <a:cs typeface="Khand Medium"/>
                <a:sym typeface="Khand Medium"/>
              </a:defRPr>
            </a:lvl7pPr>
            <a:lvl8pPr lvl="7" rtl="0">
              <a:spcBef>
                <a:spcPts val="0"/>
              </a:spcBef>
              <a:spcAft>
                <a:spcPts val="0"/>
              </a:spcAft>
              <a:buSzPts val="4000"/>
              <a:buFont typeface="Khand Medium"/>
              <a:buNone/>
              <a:defRPr sz="4000">
                <a:latin typeface="Khand Medium"/>
                <a:ea typeface="Khand Medium"/>
                <a:cs typeface="Khand Medium"/>
                <a:sym typeface="Khand Medium"/>
              </a:defRPr>
            </a:lvl8pPr>
            <a:lvl9pPr lvl="8" rtl="0">
              <a:spcBef>
                <a:spcPts val="0"/>
              </a:spcBef>
              <a:spcAft>
                <a:spcPts val="0"/>
              </a:spcAft>
              <a:buSzPts val="4000"/>
              <a:buFont typeface="Khand Medium"/>
              <a:buNone/>
              <a:defRPr sz="4000">
                <a:latin typeface="Khand Medium"/>
                <a:ea typeface="Khand Medium"/>
                <a:cs typeface="Khand Medium"/>
                <a:sym typeface="Khand Medium"/>
              </a:defRPr>
            </a:lvl9pPr>
          </a:lstStyle>
          <a:p>
            <a:endParaRPr/>
          </a:p>
        </p:txBody>
      </p:sp>
      <p:sp>
        <p:nvSpPr>
          <p:cNvPr id="81" name="Google Shape;81;p7"/>
          <p:cNvSpPr txBox="1">
            <a:spLocks noGrp="1"/>
          </p:cNvSpPr>
          <p:nvPr>
            <p:ph type="subTitle" idx="1"/>
          </p:nvPr>
        </p:nvSpPr>
        <p:spPr>
          <a:xfrm>
            <a:off x="4763449" y="3747575"/>
            <a:ext cx="3667500" cy="861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278787" y="1001100"/>
            <a:ext cx="4586700" cy="28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3308625" y="1838500"/>
            <a:ext cx="5180400" cy="15171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6" name="Google Shape;86;p9"/>
          <p:cNvSpPr txBox="1">
            <a:spLocks noGrp="1"/>
          </p:cNvSpPr>
          <p:nvPr>
            <p:ph type="subTitle" idx="1"/>
          </p:nvPr>
        </p:nvSpPr>
        <p:spPr>
          <a:xfrm>
            <a:off x="3367025" y="3624875"/>
            <a:ext cx="5063700" cy="893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713225" y="539500"/>
            <a:ext cx="4545600" cy="1275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Khand Medium"/>
              <a:buNone/>
              <a:defRPr sz="4000">
                <a:solidFill>
                  <a:schemeClr val="dk1"/>
                </a:solidFill>
                <a:latin typeface="Khand Medium"/>
                <a:ea typeface="Khand Medium"/>
                <a:cs typeface="Khand Medium"/>
                <a:sym typeface="Khand Medium"/>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1pPr>
            <a:lvl2pPr marL="914400" lvl="1"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45"/>
        <p:cNvGrpSpPr/>
        <p:nvPr/>
      </p:nvGrpSpPr>
      <p:grpSpPr>
        <a:xfrm>
          <a:off x="0" y="0"/>
          <a:ext cx="0" cy="0"/>
          <a:chOff x="0" y="0"/>
          <a:chExt cx="0" cy="0"/>
        </a:xfrm>
      </p:grpSpPr>
      <p:sp>
        <p:nvSpPr>
          <p:cNvPr id="846" name="Google Shape;846;p42"/>
          <p:cNvSpPr txBox="1">
            <a:spLocks noGrp="1"/>
          </p:cNvSpPr>
          <p:nvPr>
            <p:ph type="ctrTitle"/>
          </p:nvPr>
        </p:nvSpPr>
        <p:spPr>
          <a:xfrm>
            <a:off x="2202250" y="539500"/>
            <a:ext cx="49290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a:latin typeface="Khand Light"/>
                <a:ea typeface="Khand Light"/>
                <a:cs typeface="Khand Light"/>
                <a:sym typeface="Khand Light"/>
              </a:rPr>
              <a:t>Wholesale Database</a:t>
            </a:r>
            <a:endParaRPr sz="5200">
              <a:latin typeface="Khand SemiBold"/>
              <a:ea typeface="Khand SemiBold"/>
              <a:cs typeface="Khand SemiBold"/>
              <a:sym typeface="Khand SemiBold"/>
            </a:endParaRPr>
          </a:p>
        </p:txBody>
      </p:sp>
      <p:sp>
        <p:nvSpPr>
          <p:cNvPr id="847" name="Google Shape;847;p42"/>
          <p:cNvSpPr txBox="1">
            <a:spLocks noGrp="1"/>
          </p:cNvSpPr>
          <p:nvPr>
            <p:ph type="subTitle" idx="1"/>
          </p:nvPr>
        </p:nvSpPr>
        <p:spPr>
          <a:xfrm>
            <a:off x="3669139" y="2258602"/>
            <a:ext cx="1799608" cy="3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by </a:t>
            </a:r>
            <a:r>
              <a:rPr lang="en" sz="1500" dirty="0"/>
              <a:t>Nayeem Rahman</a:t>
            </a:r>
            <a:endParaRPr sz="1500" dirty="0"/>
          </a:p>
        </p:txBody>
      </p:sp>
      <p:grpSp>
        <p:nvGrpSpPr>
          <p:cNvPr id="848" name="Google Shape;848;p42"/>
          <p:cNvGrpSpPr/>
          <p:nvPr/>
        </p:nvGrpSpPr>
        <p:grpSpPr>
          <a:xfrm>
            <a:off x="421063" y="760492"/>
            <a:ext cx="1781100" cy="3921083"/>
            <a:chOff x="493050" y="768092"/>
            <a:chExt cx="1781100" cy="3921083"/>
          </a:xfrm>
        </p:grpSpPr>
        <p:sp>
          <p:nvSpPr>
            <p:cNvPr id="849" name="Google Shape;849;p42"/>
            <p:cNvSpPr/>
            <p:nvPr/>
          </p:nvSpPr>
          <p:spPr>
            <a:xfrm>
              <a:off x="493050" y="44161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42"/>
            <p:cNvGrpSpPr/>
            <p:nvPr/>
          </p:nvGrpSpPr>
          <p:grpSpPr>
            <a:xfrm>
              <a:off x="713181" y="768092"/>
              <a:ext cx="1340869" cy="3840394"/>
              <a:chOff x="1953650" y="225950"/>
              <a:chExt cx="308700" cy="884150"/>
            </a:xfrm>
          </p:grpSpPr>
          <p:sp>
            <p:nvSpPr>
              <p:cNvPr id="851" name="Google Shape;851;p42"/>
              <p:cNvSpPr/>
              <p:nvPr/>
            </p:nvSpPr>
            <p:spPr>
              <a:xfrm>
                <a:off x="1984000" y="971950"/>
                <a:ext cx="248000" cy="16775"/>
              </a:xfrm>
              <a:custGeom>
                <a:avLst/>
                <a:gdLst/>
                <a:ahLst/>
                <a:cxnLst/>
                <a:rect l="l" t="t" r="r" b="b"/>
                <a:pathLst>
                  <a:path w="9920" h="671" extrusionOk="0">
                    <a:moveTo>
                      <a:pt x="1" y="1"/>
                    </a:moveTo>
                    <a:lnTo>
                      <a:pt x="1"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1984000" y="719800"/>
                <a:ext cx="248000" cy="16775"/>
              </a:xfrm>
              <a:custGeom>
                <a:avLst/>
                <a:gdLst/>
                <a:ahLst/>
                <a:cxnLst/>
                <a:rect l="l" t="t" r="r" b="b"/>
                <a:pathLst>
                  <a:path w="9920" h="671" extrusionOk="0">
                    <a:moveTo>
                      <a:pt x="1" y="1"/>
                    </a:moveTo>
                    <a:lnTo>
                      <a:pt x="1"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1984000" y="468700"/>
                <a:ext cx="248000" cy="16750"/>
              </a:xfrm>
              <a:custGeom>
                <a:avLst/>
                <a:gdLst/>
                <a:ahLst/>
                <a:cxnLst/>
                <a:rect l="l" t="t" r="r" b="b"/>
                <a:pathLst>
                  <a:path w="9920" h="670" extrusionOk="0">
                    <a:moveTo>
                      <a:pt x="1" y="0"/>
                    </a:moveTo>
                    <a:lnTo>
                      <a:pt x="1"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1953650" y="227000"/>
                <a:ext cx="30375" cy="883100"/>
              </a:xfrm>
              <a:custGeom>
                <a:avLst/>
                <a:gdLst/>
                <a:ahLst/>
                <a:cxnLst/>
                <a:rect l="l" t="t" r="r" b="b"/>
                <a:pathLst>
                  <a:path w="1215" h="35324" extrusionOk="0">
                    <a:moveTo>
                      <a:pt x="1" y="1"/>
                    </a:moveTo>
                    <a:lnTo>
                      <a:pt x="1" y="35323"/>
                    </a:lnTo>
                    <a:lnTo>
                      <a:pt x="629" y="35323"/>
                    </a:lnTo>
                    <a:lnTo>
                      <a:pt x="1215" y="34193"/>
                    </a:lnTo>
                    <a:lnTo>
                      <a:pt x="1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2231975" y="225950"/>
                <a:ext cx="30375" cy="884150"/>
              </a:xfrm>
              <a:custGeom>
                <a:avLst/>
                <a:gdLst/>
                <a:ahLst/>
                <a:cxnLst/>
                <a:rect l="l" t="t" r="r" b="b"/>
                <a:pathLst>
                  <a:path w="1215" h="35366" extrusionOk="0">
                    <a:moveTo>
                      <a:pt x="0" y="1"/>
                    </a:moveTo>
                    <a:lnTo>
                      <a:pt x="0" y="34235"/>
                    </a:lnTo>
                    <a:lnTo>
                      <a:pt x="628" y="35365"/>
                    </a:lnTo>
                    <a:lnTo>
                      <a:pt x="1214" y="35365"/>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2004925" y="515775"/>
                <a:ext cx="204050" cy="204050"/>
              </a:xfrm>
              <a:custGeom>
                <a:avLst/>
                <a:gdLst/>
                <a:ahLst/>
                <a:cxnLst/>
                <a:rect l="l" t="t" r="r" b="b"/>
                <a:pathLst>
                  <a:path w="8162" h="8162" extrusionOk="0">
                    <a:moveTo>
                      <a:pt x="168" y="1"/>
                    </a:moveTo>
                    <a:cubicBezTo>
                      <a:pt x="42" y="1"/>
                      <a:pt x="1" y="42"/>
                      <a:pt x="1" y="168"/>
                    </a:cubicBezTo>
                    <a:lnTo>
                      <a:pt x="1" y="7994"/>
                    </a:lnTo>
                    <a:cubicBezTo>
                      <a:pt x="1" y="8120"/>
                      <a:pt x="42" y="8162"/>
                      <a:pt x="168" y="8162"/>
                    </a:cubicBezTo>
                    <a:lnTo>
                      <a:pt x="7994" y="8162"/>
                    </a:lnTo>
                    <a:cubicBezTo>
                      <a:pt x="8120" y="8162"/>
                      <a:pt x="8162" y="8120"/>
                      <a:pt x="8162" y="7994"/>
                    </a:cubicBezTo>
                    <a:lnTo>
                      <a:pt x="8162" y="168"/>
                    </a:lnTo>
                    <a:cubicBezTo>
                      <a:pt x="8162" y="42"/>
                      <a:pt x="8120" y="1"/>
                      <a:pt x="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2083400" y="515775"/>
                <a:ext cx="49200" cy="47100"/>
              </a:xfrm>
              <a:custGeom>
                <a:avLst/>
                <a:gdLst/>
                <a:ahLst/>
                <a:cxnLst/>
                <a:rect l="l" t="t" r="r" b="b"/>
                <a:pathLst>
                  <a:path w="1968" h="1884" extrusionOk="0">
                    <a:moveTo>
                      <a:pt x="0" y="1"/>
                    </a:moveTo>
                    <a:lnTo>
                      <a:pt x="0" y="1800"/>
                    </a:lnTo>
                    <a:lnTo>
                      <a:pt x="210" y="1800"/>
                    </a:lnTo>
                    <a:cubicBezTo>
                      <a:pt x="220" y="1779"/>
                      <a:pt x="231" y="1771"/>
                      <a:pt x="240" y="1771"/>
                    </a:cubicBezTo>
                    <a:cubicBezTo>
                      <a:pt x="270" y="1771"/>
                      <a:pt x="293" y="1842"/>
                      <a:pt x="293" y="1842"/>
                    </a:cubicBezTo>
                    <a:cubicBezTo>
                      <a:pt x="293" y="1842"/>
                      <a:pt x="377" y="1800"/>
                      <a:pt x="419" y="1800"/>
                    </a:cubicBezTo>
                    <a:cubicBezTo>
                      <a:pt x="436" y="1800"/>
                      <a:pt x="452" y="1807"/>
                      <a:pt x="472" y="1807"/>
                    </a:cubicBezTo>
                    <a:cubicBezTo>
                      <a:pt x="501" y="1807"/>
                      <a:pt x="536" y="1792"/>
                      <a:pt x="586" y="1716"/>
                    </a:cubicBezTo>
                    <a:cubicBezTo>
                      <a:pt x="614" y="1716"/>
                      <a:pt x="642" y="1754"/>
                      <a:pt x="670" y="1754"/>
                    </a:cubicBezTo>
                    <a:cubicBezTo>
                      <a:pt x="684" y="1754"/>
                      <a:pt x="698" y="1744"/>
                      <a:pt x="712" y="1716"/>
                    </a:cubicBezTo>
                    <a:cubicBezTo>
                      <a:pt x="796" y="1716"/>
                      <a:pt x="837" y="1884"/>
                      <a:pt x="837" y="1884"/>
                    </a:cubicBezTo>
                    <a:lnTo>
                      <a:pt x="1005" y="1633"/>
                    </a:lnTo>
                    <a:cubicBezTo>
                      <a:pt x="1034" y="1691"/>
                      <a:pt x="1063" y="1770"/>
                      <a:pt x="1092" y="1770"/>
                    </a:cubicBezTo>
                    <a:cubicBezTo>
                      <a:pt x="1105" y="1770"/>
                      <a:pt x="1118" y="1755"/>
                      <a:pt x="1130" y="1716"/>
                    </a:cubicBezTo>
                    <a:cubicBezTo>
                      <a:pt x="1168" y="1773"/>
                      <a:pt x="1197" y="1796"/>
                      <a:pt x="1222" y="1796"/>
                    </a:cubicBezTo>
                    <a:cubicBezTo>
                      <a:pt x="1252" y="1796"/>
                      <a:pt x="1275" y="1762"/>
                      <a:pt x="1298" y="1716"/>
                    </a:cubicBezTo>
                    <a:cubicBezTo>
                      <a:pt x="1309" y="1705"/>
                      <a:pt x="1323" y="1700"/>
                      <a:pt x="1339" y="1700"/>
                    </a:cubicBezTo>
                    <a:cubicBezTo>
                      <a:pt x="1382" y="1700"/>
                      <a:pt x="1435" y="1739"/>
                      <a:pt x="1465" y="1800"/>
                    </a:cubicBezTo>
                    <a:cubicBezTo>
                      <a:pt x="1507" y="1716"/>
                      <a:pt x="1549" y="1716"/>
                      <a:pt x="1549" y="1716"/>
                    </a:cubicBezTo>
                    <a:cubicBezTo>
                      <a:pt x="1580" y="1654"/>
                      <a:pt x="1606" y="1630"/>
                      <a:pt x="1629" y="1630"/>
                    </a:cubicBezTo>
                    <a:cubicBezTo>
                      <a:pt x="1695" y="1630"/>
                      <a:pt x="1727" y="1842"/>
                      <a:pt x="1758" y="1842"/>
                    </a:cubicBezTo>
                    <a:cubicBezTo>
                      <a:pt x="1792" y="1842"/>
                      <a:pt x="1798" y="1681"/>
                      <a:pt x="1864" y="1681"/>
                    </a:cubicBezTo>
                    <a:cubicBezTo>
                      <a:pt x="1880" y="1681"/>
                      <a:pt x="1901" y="1691"/>
                      <a:pt x="1926" y="1716"/>
                    </a:cubicBezTo>
                    <a:cubicBezTo>
                      <a:pt x="1926" y="1744"/>
                      <a:pt x="1930" y="1754"/>
                      <a:pt x="1936" y="1754"/>
                    </a:cubicBezTo>
                    <a:cubicBezTo>
                      <a:pt x="1949" y="1754"/>
                      <a:pt x="1967" y="1716"/>
                      <a:pt x="1967" y="1716"/>
                    </a:cubicBezTo>
                    <a:lnTo>
                      <a:pt x="1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2004925" y="715625"/>
                <a:ext cx="204050" cy="4200"/>
              </a:xfrm>
              <a:custGeom>
                <a:avLst/>
                <a:gdLst/>
                <a:ahLst/>
                <a:cxnLst/>
                <a:rect l="l" t="t" r="r" b="b"/>
                <a:pathLst>
                  <a:path w="8162" h="168" extrusionOk="0">
                    <a:moveTo>
                      <a:pt x="1" y="0"/>
                    </a:moveTo>
                    <a:cubicBezTo>
                      <a:pt x="1" y="126"/>
                      <a:pt x="84" y="168"/>
                      <a:pt x="168" y="168"/>
                    </a:cubicBezTo>
                    <a:lnTo>
                      <a:pt x="7994" y="168"/>
                    </a:lnTo>
                    <a:cubicBezTo>
                      <a:pt x="8120" y="168"/>
                      <a:pt x="8162" y="126"/>
                      <a:pt x="8162" y="0"/>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2083400" y="677700"/>
                <a:ext cx="47100" cy="42125"/>
              </a:xfrm>
              <a:custGeom>
                <a:avLst/>
                <a:gdLst/>
                <a:ahLst/>
                <a:cxnLst/>
                <a:rect l="l" t="t" r="r" b="b"/>
                <a:pathLst>
                  <a:path w="1884" h="1685" extrusionOk="0">
                    <a:moveTo>
                      <a:pt x="858" y="0"/>
                    </a:moveTo>
                    <a:cubicBezTo>
                      <a:pt x="848" y="0"/>
                      <a:pt x="837" y="10"/>
                      <a:pt x="837" y="52"/>
                    </a:cubicBezTo>
                    <a:cubicBezTo>
                      <a:pt x="837" y="136"/>
                      <a:pt x="754" y="178"/>
                      <a:pt x="754" y="178"/>
                    </a:cubicBezTo>
                    <a:cubicBezTo>
                      <a:pt x="754" y="178"/>
                      <a:pt x="712" y="178"/>
                      <a:pt x="712" y="136"/>
                    </a:cubicBezTo>
                    <a:cubicBezTo>
                      <a:pt x="712" y="220"/>
                      <a:pt x="670" y="345"/>
                      <a:pt x="670" y="345"/>
                    </a:cubicBezTo>
                    <a:cubicBezTo>
                      <a:pt x="670" y="323"/>
                      <a:pt x="667" y="316"/>
                      <a:pt x="663" y="316"/>
                    </a:cubicBezTo>
                    <a:cubicBezTo>
                      <a:pt x="653" y="316"/>
                      <a:pt x="637" y="354"/>
                      <a:pt x="631" y="354"/>
                    </a:cubicBezTo>
                    <a:cubicBezTo>
                      <a:pt x="629" y="354"/>
                      <a:pt x="628" y="352"/>
                      <a:pt x="628" y="345"/>
                    </a:cubicBezTo>
                    <a:lnTo>
                      <a:pt x="503" y="429"/>
                    </a:lnTo>
                    <a:lnTo>
                      <a:pt x="461" y="345"/>
                    </a:lnTo>
                    <a:cubicBezTo>
                      <a:pt x="461" y="262"/>
                      <a:pt x="419" y="220"/>
                      <a:pt x="419" y="220"/>
                    </a:cubicBezTo>
                    <a:cubicBezTo>
                      <a:pt x="356" y="220"/>
                      <a:pt x="340" y="149"/>
                      <a:pt x="337" y="149"/>
                    </a:cubicBezTo>
                    <a:cubicBezTo>
                      <a:pt x="335" y="149"/>
                      <a:pt x="335" y="157"/>
                      <a:pt x="335" y="178"/>
                    </a:cubicBezTo>
                    <a:cubicBezTo>
                      <a:pt x="335" y="199"/>
                      <a:pt x="325" y="209"/>
                      <a:pt x="309" y="209"/>
                    </a:cubicBezTo>
                    <a:cubicBezTo>
                      <a:pt x="293" y="209"/>
                      <a:pt x="272" y="199"/>
                      <a:pt x="252" y="178"/>
                    </a:cubicBezTo>
                    <a:cubicBezTo>
                      <a:pt x="252" y="150"/>
                      <a:pt x="247" y="141"/>
                      <a:pt x="241" y="141"/>
                    </a:cubicBezTo>
                    <a:cubicBezTo>
                      <a:pt x="228" y="141"/>
                      <a:pt x="210" y="178"/>
                      <a:pt x="210" y="178"/>
                    </a:cubicBezTo>
                    <a:lnTo>
                      <a:pt x="0" y="1685"/>
                    </a:lnTo>
                    <a:lnTo>
                      <a:pt x="1884" y="1685"/>
                    </a:lnTo>
                    <a:lnTo>
                      <a:pt x="1884" y="178"/>
                    </a:lnTo>
                    <a:lnTo>
                      <a:pt x="1842" y="178"/>
                    </a:lnTo>
                    <a:cubicBezTo>
                      <a:pt x="1842" y="178"/>
                      <a:pt x="1805" y="159"/>
                      <a:pt x="1780" y="159"/>
                    </a:cubicBezTo>
                    <a:cubicBezTo>
                      <a:pt x="1768" y="159"/>
                      <a:pt x="1758" y="164"/>
                      <a:pt x="1758" y="178"/>
                    </a:cubicBezTo>
                    <a:cubicBezTo>
                      <a:pt x="1758" y="178"/>
                      <a:pt x="1731" y="285"/>
                      <a:pt x="1721" y="285"/>
                    </a:cubicBezTo>
                    <a:cubicBezTo>
                      <a:pt x="1718" y="285"/>
                      <a:pt x="1716" y="278"/>
                      <a:pt x="1716" y="262"/>
                    </a:cubicBezTo>
                    <a:cubicBezTo>
                      <a:pt x="1716" y="303"/>
                      <a:pt x="1706" y="324"/>
                      <a:pt x="1695" y="324"/>
                    </a:cubicBezTo>
                    <a:cubicBezTo>
                      <a:pt x="1685" y="324"/>
                      <a:pt x="1675" y="303"/>
                      <a:pt x="1675" y="262"/>
                    </a:cubicBezTo>
                    <a:cubicBezTo>
                      <a:pt x="1675" y="262"/>
                      <a:pt x="1647" y="289"/>
                      <a:pt x="1624" y="289"/>
                    </a:cubicBezTo>
                    <a:cubicBezTo>
                      <a:pt x="1606" y="289"/>
                      <a:pt x="1591" y="274"/>
                      <a:pt x="1591" y="220"/>
                    </a:cubicBezTo>
                    <a:cubicBezTo>
                      <a:pt x="1591" y="206"/>
                      <a:pt x="1591" y="201"/>
                      <a:pt x="1589" y="201"/>
                    </a:cubicBezTo>
                    <a:cubicBezTo>
                      <a:pt x="1586" y="201"/>
                      <a:pt x="1577" y="220"/>
                      <a:pt x="1549" y="220"/>
                    </a:cubicBezTo>
                    <a:cubicBezTo>
                      <a:pt x="1549" y="220"/>
                      <a:pt x="1507" y="220"/>
                      <a:pt x="1507" y="262"/>
                    </a:cubicBezTo>
                    <a:cubicBezTo>
                      <a:pt x="1507" y="278"/>
                      <a:pt x="1505" y="285"/>
                      <a:pt x="1503" y="285"/>
                    </a:cubicBezTo>
                    <a:cubicBezTo>
                      <a:pt x="1492" y="285"/>
                      <a:pt x="1465" y="178"/>
                      <a:pt x="1465" y="178"/>
                    </a:cubicBezTo>
                    <a:cubicBezTo>
                      <a:pt x="1465" y="199"/>
                      <a:pt x="1444" y="199"/>
                      <a:pt x="1423" y="199"/>
                    </a:cubicBezTo>
                    <a:cubicBezTo>
                      <a:pt x="1402" y="199"/>
                      <a:pt x="1382" y="199"/>
                      <a:pt x="1382" y="220"/>
                    </a:cubicBezTo>
                    <a:cubicBezTo>
                      <a:pt x="1382" y="206"/>
                      <a:pt x="1377" y="201"/>
                      <a:pt x="1371" y="201"/>
                    </a:cubicBezTo>
                    <a:cubicBezTo>
                      <a:pt x="1358" y="201"/>
                      <a:pt x="1340" y="220"/>
                      <a:pt x="1340" y="220"/>
                    </a:cubicBezTo>
                    <a:lnTo>
                      <a:pt x="1298" y="387"/>
                    </a:lnTo>
                    <a:cubicBezTo>
                      <a:pt x="1298" y="387"/>
                      <a:pt x="1256" y="345"/>
                      <a:pt x="1256" y="262"/>
                    </a:cubicBezTo>
                    <a:cubicBezTo>
                      <a:pt x="1256" y="199"/>
                      <a:pt x="1235" y="188"/>
                      <a:pt x="1214" y="188"/>
                    </a:cubicBezTo>
                    <a:cubicBezTo>
                      <a:pt x="1204" y="188"/>
                      <a:pt x="1193" y="191"/>
                      <a:pt x="1185" y="191"/>
                    </a:cubicBezTo>
                    <a:cubicBezTo>
                      <a:pt x="1178" y="191"/>
                      <a:pt x="1172" y="188"/>
                      <a:pt x="1172" y="178"/>
                    </a:cubicBezTo>
                    <a:cubicBezTo>
                      <a:pt x="1172" y="220"/>
                      <a:pt x="1130" y="262"/>
                      <a:pt x="1130" y="262"/>
                    </a:cubicBezTo>
                    <a:cubicBezTo>
                      <a:pt x="1126" y="257"/>
                      <a:pt x="1121" y="255"/>
                      <a:pt x="1116" y="255"/>
                    </a:cubicBezTo>
                    <a:cubicBezTo>
                      <a:pt x="1091" y="255"/>
                      <a:pt x="1068" y="309"/>
                      <a:pt x="1056" y="309"/>
                    </a:cubicBezTo>
                    <a:cubicBezTo>
                      <a:pt x="1050" y="309"/>
                      <a:pt x="1047" y="297"/>
                      <a:pt x="1047" y="262"/>
                    </a:cubicBezTo>
                    <a:cubicBezTo>
                      <a:pt x="1047" y="220"/>
                      <a:pt x="963" y="52"/>
                      <a:pt x="963" y="52"/>
                    </a:cubicBezTo>
                    <a:cubicBezTo>
                      <a:pt x="945" y="17"/>
                      <a:pt x="935" y="4"/>
                      <a:pt x="929" y="4"/>
                    </a:cubicBezTo>
                    <a:cubicBezTo>
                      <a:pt x="921" y="4"/>
                      <a:pt x="921" y="28"/>
                      <a:pt x="921" y="52"/>
                    </a:cubicBezTo>
                    <a:cubicBezTo>
                      <a:pt x="921" y="31"/>
                      <a:pt x="911" y="31"/>
                      <a:pt x="900" y="31"/>
                    </a:cubicBezTo>
                    <a:cubicBezTo>
                      <a:pt x="890" y="31"/>
                      <a:pt x="879" y="31"/>
                      <a:pt x="879" y="10"/>
                    </a:cubicBezTo>
                    <a:cubicBezTo>
                      <a:pt x="879" y="10"/>
                      <a:pt x="869"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2156650" y="557625"/>
                <a:ext cx="41875" cy="120350"/>
              </a:xfrm>
              <a:custGeom>
                <a:avLst/>
                <a:gdLst/>
                <a:ahLst/>
                <a:cxnLst/>
                <a:rect l="l" t="t" r="r" b="b"/>
                <a:pathLst>
                  <a:path w="1675" h="4814" extrusionOk="0">
                    <a:moveTo>
                      <a:pt x="0" y="1"/>
                    </a:moveTo>
                    <a:lnTo>
                      <a:pt x="0" y="4813"/>
                    </a:lnTo>
                    <a:lnTo>
                      <a:pt x="1674" y="4813"/>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2021675" y="662250"/>
                <a:ext cx="49200" cy="45025"/>
              </a:xfrm>
              <a:custGeom>
                <a:avLst/>
                <a:gdLst/>
                <a:ahLst/>
                <a:cxnLst/>
                <a:rect l="l" t="t" r="r" b="b"/>
                <a:pathLst>
                  <a:path w="1968" h="1801" extrusionOk="0">
                    <a:moveTo>
                      <a:pt x="628" y="210"/>
                    </a:moveTo>
                    <a:lnTo>
                      <a:pt x="419" y="545"/>
                    </a:lnTo>
                    <a:lnTo>
                      <a:pt x="837" y="545"/>
                    </a:lnTo>
                    <a:lnTo>
                      <a:pt x="628" y="210"/>
                    </a:lnTo>
                    <a:close/>
                    <a:moveTo>
                      <a:pt x="1381" y="252"/>
                    </a:moveTo>
                    <a:lnTo>
                      <a:pt x="1172" y="545"/>
                    </a:lnTo>
                    <a:lnTo>
                      <a:pt x="1591" y="545"/>
                    </a:lnTo>
                    <a:lnTo>
                      <a:pt x="1381" y="252"/>
                    </a:lnTo>
                    <a:close/>
                    <a:moveTo>
                      <a:pt x="586" y="587"/>
                    </a:moveTo>
                    <a:lnTo>
                      <a:pt x="586" y="1382"/>
                    </a:lnTo>
                    <a:lnTo>
                      <a:pt x="670" y="1382"/>
                    </a:lnTo>
                    <a:lnTo>
                      <a:pt x="670" y="587"/>
                    </a:lnTo>
                    <a:close/>
                    <a:moveTo>
                      <a:pt x="1298" y="587"/>
                    </a:moveTo>
                    <a:lnTo>
                      <a:pt x="1298" y="1382"/>
                    </a:lnTo>
                    <a:lnTo>
                      <a:pt x="1423" y="1382"/>
                    </a:lnTo>
                    <a:lnTo>
                      <a:pt x="1423" y="587"/>
                    </a:lnTo>
                    <a:close/>
                    <a:moveTo>
                      <a:pt x="377" y="1466"/>
                    </a:moveTo>
                    <a:lnTo>
                      <a:pt x="377" y="1591"/>
                    </a:lnTo>
                    <a:lnTo>
                      <a:pt x="1674" y="1591"/>
                    </a:lnTo>
                    <a:lnTo>
                      <a:pt x="1674" y="1466"/>
                    </a:lnTo>
                    <a:close/>
                    <a:moveTo>
                      <a:pt x="1925" y="126"/>
                    </a:moveTo>
                    <a:lnTo>
                      <a:pt x="1925" y="1717"/>
                    </a:lnTo>
                    <a:lnTo>
                      <a:pt x="126" y="1717"/>
                    </a:lnTo>
                    <a:lnTo>
                      <a:pt x="126" y="126"/>
                    </a:lnTo>
                    <a:close/>
                    <a:moveTo>
                      <a:pt x="0" y="1"/>
                    </a:moveTo>
                    <a:lnTo>
                      <a:pt x="0" y="1800"/>
                    </a:lnTo>
                    <a:lnTo>
                      <a:pt x="1967" y="1800"/>
                    </a:lnTo>
                    <a:lnTo>
                      <a:pt x="1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2160825" y="562850"/>
                <a:ext cx="33500" cy="109900"/>
              </a:xfrm>
              <a:custGeom>
                <a:avLst/>
                <a:gdLst/>
                <a:ahLst/>
                <a:cxnLst/>
                <a:rect l="l" t="t" r="r" b="b"/>
                <a:pathLst>
                  <a:path w="1340" h="4396" extrusionOk="0">
                    <a:moveTo>
                      <a:pt x="42" y="1"/>
                    </a:moveTo>
                    <a:lnTo>
                      <a:pt x="42" y="168"/>
                    </a:lnTo>
                    <a:lnTo>
                      <a:pt x="252" y="168"/>
                    </a:lnTo>
                    <a:lnTo>
                      <a:pt x="252" y="1"/>
                    </a:lnTo>
                    <a:close/>
                    <a:moveTo>
                      <a:pt x="1340" y="419"/>
                    </a:moveTo>
                    <a:lnTo>
                      <a:pt x="252" y="461"/>
                    </a:lnTo>
                    <a:lnTo>
                      <a:pt x="1340" y="461"/>
                    </a:lnTo>
                    <a:lnTo>
                      <a:pt x="1340" y="419"/>
                    </a:lnTo>
                    <a:close/>
                    <a:moveTo>
                      <a:pt x="252" y="587"/>
                    </a:moveTo>
                    <a:lnTo>
                      <a:pt x="252" y="670"/>
                    </a:lnTo>
                    <a:lnTo>
                      <a:pt x="1340" y="670"/>
                    </a:lnTo>
                    <a:lnTo>
                      <a:pt x="1340" y="587"/>
                    </a:lnTo>
                    <a:close/>
                    <a:moveTo>
                      <a:pt x="252" y="754"/>
                    </a:moveTo>
                    <a:lnTo>
                      <a:pt x="252" y="796"/>
                    </a:lnTo>
                    <a:lnTo>
                      <a:pt x="1340" y="796"/>
                    </a:lnTo>
                    <a:lnTo>
                      <a:pt x="1340" y="754"/>
                    </a:lnTo>
                    <a:close/>
                    <a:moveTo>
                      <a:pt x="419" y="880"/>
                    </a:moveTo>
                    <a:lnTo>
                      <a:pt x="419" y="1005"/>
                    </a:lnTo>
                    <a:lnTo>
                      <a:pt x="1340" y="1005"/>
                    </a:lnTo>
                    <a:lnTo>
                      <a:pt x="1340" y="880"/>
                    </a:lnTo>
                    <a:close/>
                    <a:moveTo>
                      <a:pt x="0" y="880"/>
                    </a:moveTo>
                    <a:lnTo>
                      <a:pt x="0" y="1089"/>
                    </a:lnTo>
                    <a:lnTo>
                      <a:pt x="293" y="1089"/>
                    </a:lnTo>
                    <a:lnTo>
                      <a:pt x="293" y="880"/>
                    </a:lnTo>
                    <a:close/>
                    <a:moveTo>
                      <a:pt x="419" y="1173"/>
                    </a:moveTo>
                    <a:lnTo>
                      <a:pt x="419" y="1215"/>
                    </a:lnTo>
                    <a:lnTo>
                      <a:pt x="1340" y="1215"/>
                    </a:lnTo>
                    <a:lnTo>
                      <a:pt x="419" y="1173"/>
                    </a:lnTo>
                    <a:close/>
                    <a:moveTo>
                      <a:pt x="0" y="1256"/>
                    </a:moveTo>
                    <a:lnTo>
                      <a:pt x="0" y="1466"/>
                    </a:lnTo>
                    <a:lnTo>
                      <a:pt x="293" y="1466"/>
                    </a:lnTo>
                    <a:lnTo>
                      <a:pt x="293" y="1256"/>
                    </a:lnTo>
                    <a:close/>
                    <a:moveTo>
                      <a:pt x="419" y="1424"/>
                    </a:moveTo>
                    <a:lnTo>
                      <a:pt x="419" y="1591"/>
                    </a:lnTo>
                    <a:lnTo>
                      <a:pt x="1340" y="1591"/>
                    </a:lnTo>
                    <a:lnTo>
                      <a:pt x="1340" y="1424"/>
                    </a:lnTo>
                    <a:close/>
                    <a:moveTo>
                      <a:pt x="0" y="1591"/>
                    </a:moveTo>
                    <a:lnTo>
                      <a:pt x="0" y="1800"/>
                    </a:lnTo>
                    <a:lnTo>
                      <a:pt x="293" y="1800"/>
                    </a:lnTo>
                    <a:lnTo>
                      <a:pt x="293" y="1591"/>
                    </a:lnTo>
                    <a:close/>
                    <a:moveTo>
                      <a:pt x="419" y="1717"/>
                    </a:moveTo>
                    <a:lnTo>
                      <a:pt x="419" y="1800"/>
                    </a:lnTo>
                    <a:lnTo>
                      <a:pt x="1340" y="1800"/>
                    </a:lnTo>
                    <a:lnTo>
                      <a:pt x="1340" y="1717"/>
                    </a:lnTo>
                    <a:close/>
                    <a:moveTo>
                      <a:pt x="419" y="1926"/>
                    </a:moveTo>
                    <a:lnTo>
                      <a:pt x="419" y="2010"/>
                    </a:lnTo>
                    <a:lnTo>
                      <a:pt x="1340" y="2010"/>
                    </a:lnTo>
                    <a:lnTo>
                      <a:pt x="1340" y="1926"/>
                    </a:lnTo>
                    <a:close/>
                    <a:moveTo>
                      <a:pt x="0" y="1884"/>
                    </a:moveTo>
                    <a:lnTo>
                      <a:pt x="0" y="2093"/>
                    </a:lnTo>
                    <a:lnTo>
                      <a:pt x="293" y="2093"/>
                    </a:lnTo>
                    <a:lnTo>
                      <a:pt x="293" y="1884"/>
                    </a:lnTo>
                    <a:close/>
                    <a:moveTo>
                      <a:pt x="419" y="2093"/>
                    </a:moveTo>
                    <a:lnTo>
                      <a:pt x="419" y="2219"/>
                    </a:lnTo>
                    <a:lnTo>
                      <a:pt x="1340" y="2219"/>
                    </a:lnTo>
                    <a:lnTo>
                      <a:pt x="1340" y="2093"/>
                    </a:lnTo>
                    <a:close/>
                    <a:moveTo>
                      <a:pt x="252" y="2303"/>
                    </a:moveTo>
                    <a:lnTo>
                      <a:pt x="252" y="2344"/>
                    </a:lnTo>
                    <a:lnTo>
                      <a:pt x="1340" y="2344"/>
                    </a:lnTo>
                    <a:lnTo>
                      <a:pt x="252" y="2303"/>
                    </a:lnTo>
                    <a:close/>
                    <a:moveTo>
                      <a:pt x="419" y="2512"/>
                    </a:moveTo>
                    <a:lnTo>
                      <a:pt x="419" y="2637"/>
                    </a:lnTo>
                    <a:lnTo>
                      <a:pt x="1340" y="2637"/>
                    </a:lnTo>
                    <a:lnTo>
                      <a:pt x="1340" y="2512"/>
                    </a:lnTo>
                    <a:close/>
                    <a:moveTo>
                      <a:pt x="0" y="2512"/>
                    </a:moveTo>
                    <a:lnTo>
                      <a:pt x="0" y="2721"/>
                    </a:lnTo>
                    <a:lnTo>
                      <a:pt x="293" y="2721"/>
                    </a:lnTo>
                    <a:lnTo>
                      <a:pt x="293" y="2512"/>
                    </a:lnTo>
                    <a:close/>
                    <a:moveTo>
                      <a:pt x="419" y="2721"/>
                    </a:moveTo>
                    <a:lnTo>
                      <a:pt x="419" y="2763"/>
                    </a:lnTo>
                    <a:lnTo>
                      <a:pt x="1340" y="2763"/>
                    </a:lnTo>
                    <a:lnTo>
                      <a:pt x="1340" y="2721"/>
                    </a:lnTo>
                    <a:close/>
                    <a:moveTo>
                      <a:pt x="0" y="2889"/>
                    </a:moveTo>
                    <a:lnTo>
                      <a:pt x="0" y="3098"/>
                    </a:lnTo>
                    <a:lnTo>
                      <a:pt x="293" y="3098"/>
                    </a:lnTo>
                    <a:lnTo>
                      <a:pt x="293" y="2889"/>
                    </a:lnTo>
                    <a:close/>
                    <a:moveTo>
                      <a:pt x="419" y="2972"/>
                    </a:moveTo>
                    <a:lnTo>
                      <a:pt x="419" y="3098"/>
                    </a:lnTo>
                    <a:lnTo>
                      <a:pt x="1340" y="3098"/>
                    </a:lnTo>
                    <a:lnTo>
                      <a:pt x="1340" y="2972"/>
                    </a:lnTo>
                    <a:close/>
                    <a:moveTo>
                      <a:pt x="419" y="3265"/>
                    </a:moveTo>
                    <a:lnTo>
                      <a:pt x="419" y="3307"/>
                    </a:lnTo>
                    <a:lnTo>
                      <a:pt x="1340" y="3307"/>
                    </a:lnTo>
                    <a:lnTo>
                      <a:pt x="1340" y="3265"/>
                    </a:lnTo>
                    <a:close/>
                    <a:moveTo>
                      <a:pt x="0" y="3182"/>
                    </a:moveTo>
                    <a:lnTo>
                      <a:pt x="0" y="3391"/>
                    </a:lnTo>
                    <a:lnTo>
                      <a:pt x="293" y="3391"/>
                    </a:lnTo>
                    <a:lnTo>
                      <a:pt x="293" y="3182"/>
                    </a:lnTo>
                    <a:close/>
                    <a:moveTo>
                      <a:pt x="419" y="3474"/>
                    </a:moveTo>
                    <a:lnTo>
                      <a:pt x="419" y="3600"/>
                    </a:lnTo>
                    <a:lnTo>
                      <a:pt x="1340" y="3600"/>
                    </a:lnTo>
                    <a:lnTo>
                      <a:pt x="1340" y="3474"/>
                    </a:lnTo>
                    <a:close/>
                    <a:moveTo>
                      <a:pt x="0" y="3516"/>
                    </a:moveTo>
                    <a:lnTo>
                      <a:pt x="0" y="3726"/>
                    </a:lnTo>
                    <a:lnTo>
                      <a:pt x="293" y="3726"/>
                    </a:lnTo>
                    <a:lnTo>
                      <a:pt x="293" y="3516"/>
                    </a:lnTo>
                    <a:close/>
                    <a:moveTo>
                      <a:pt x="252" y="3809"/>
                    </a:moveTo>
                    <a:lnTo>
                      <a:pt x="252" y="3935"/>
                    </a:lnTo>
                    <a:lnTo>
                      <a:pt x="1340" y="3935"/>
                    </a:lnTo>
                    <a:lnTo>
                      <a:pt x="1340" y="3809"/>
                    </a:lnTo>
                    <a:close/>
                    <a:moveTo>
                      <a:pt x="252" y="4102"/>
                    </a:moveTo>
                    <a:lnTo>
                      <a:pt x="252" y="4144"/>
                    </a:lnTo>
                    <a:lnTo>
                      <a:pt x="1340" y="4144"/>
                    </a:lnTo>
                    <a:lnTo>
                      <a:pt x="1340" y="4102"/>
                    </a:lnTo>
                    <a:close/>
                    <a:moveTo>
                      <a:pt x="42" y="4228"/>
                    </a:moveTo>
                    <a:lnTo>
                      <a:pt x="42" y="4395"/>
                    </a:lnTo>
                    <a:lnTo>
                      <a:pt x="252" y="4395"/>
                    </a:lnTo>
                    <a:lnTo>
                      <a:pt x="252" y="42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2004925" y="264675"/>
                <a:ext cx="204050" cy="204050"/>
              </a:xfrm>
              <a:custGeom>
                <a:avLst/>
                <a:gdLst/>
                <a:ahLst/>
                <a:cxnLst/>
                <a:rect l="l" t="t" r="r" b="b"/>
                <a:pathLst>
                  <a:path w="8162" h="8162" extrusionOk="0">
                    <a:moveTo>
                      <a:pt x="168" y="0"/>
                    </a:moveTo>
                    <a:cubicBezTo>
                      <a:pt x="42" y="0"/>
                      <a:pt x="1" y="42"/>
                      <a:pt x="1" y="168"/>
                    </a:cubicBezTo>
                    <a:lnTo>
                      <a:pt x="1" y="7994"/>
                    </a:lnTo>
                    <a:cubicBezTo>
                      <a:pt x="1" y="8119"/>
                      <a:pt x="42" y="8161"/>
                      <a:pt x="168" y="8161"/>
                    </a:cubicBezTo>
                    <a:lnTo>
                      <a:pt x="7994" y="8161"/>
                    </a:lnTo>
                    <a:cubicBezTo>
                      <a:pt x="8120" y="8161"/>
                      <a:pt x="8162" y="8119"/>
                      <a:pt x="8162" y="7994"/>
                    </a:cubicBezTo>
                    <a:lnTo>
                      <a:pt x="8162" y="168"/>
                    </a:lnTo>
                    <a:cubicBezTo>
                      <a:pt x="8162" y="42"/>
                      <a:pt x="812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2083400" y="264675"/>
                <a:ext cx="49200" cy="47100"/>
              </a:xfrm>
              <a:custGeom>
                <a:avLst/>
                <a:gdLst/>
                <a:ahLst/>
                <a:cxnLst/>
                <a:rect l="l" t="t" r="r" b="b"/>
                <a:pathLst>
                  <a:path w="1968" h="1884" extrusionOk="0">
                    <a:moveTo>
                      <a:pt x="0" y="0"/>
                    </a:moveTo>
                    <a:lnTo>
                      <a:pt x="0" y="1800"/>
                    </a:lnTo>
                    <a:lnTo>
                      <a:pt x="210" y="1800"/>
                    </a:lnTo>
                    <a:cubicBezTo>
                      <a:pt x="220" y="1779"/>
                      <a:pt x="231" y="1771"/>
                      <a:pt x="240" y="1771"/>
                    </a:cubicBezTo>
                    <a:cubicBezTo>
                      <a:pt x="270" y="1771"/>
                      <a:pt x="293" y="1842"/>
                      <a:pt x="293" y="1842"/>
                    </a:cubicBezTo>
                    <a:cubicBezTo>
                      <a:pt x="293" y="1842"/>
                      <a:pt x="377" y="1800"/>
                      <a:pt x="419" y="1800"/>
                    </a:cubicBezTo>
                    <a:cubicBezTo>
                      <a:pt x="436" y="1800"/>
                      <a:pt x="452" y="1806"/>
                      <a:pt x="472" y="1806"/>
                    </a:cubicBezTo>
                    <a:cubicBezTo>
                      <a:pt x="501" y="1806"/>
                      <a:pt x="536" y="1791"/>
                      <a:pt x="586" y="1716"/>
                    </a:cubicBezTo>
                    <a:cubicBezTo>
                      <a:pt x="614" y="1716"/>
                      <a:pt x="642" y="1753"/>
                      <a:pt x="670" y="1753"/>
                    </a:cubicBezTo>
                    <a:cubicBezTo>
                      <a:pt x="684" y="1753"/>
                      <a:pt x="698" y="1744"/>
                      <a:pt x="712" y="1716"/>
                    </a:cubicBezTo>
                    <a:cubicBezTo>
                      <a:pt x="796" y="1716"/>
                      <a:pt x="837" y="1883"/>
                      <a:pt x="837" y="1883"/>
                    </a:cubicBezTo>
                    <a:lnTo>
                      <a:pt x="1005" y="1632"/>
                    </a:lnTo>
                    <a:cubicBezTo>
                      <a:pt x="1034" y="1691"/>
                      <a:pt x="1063" y="1769"/>
                      <a:pt x="1092" y="1769"/>
                    </a:cubicBezTo>
                    <a:cubicBezTo>
                      <a:pt x="1105" y="1769"/>
                      <a:pt x="1118" y="1754"/>
                      <a:pt x="1130" y="1716"/>
                    </a:cubicBezTo>
                    <a:cubicBezTo>
                      <a:pt x="1168" y="1773"/>
                      <a:pt x="1197" y="1795"/>
                      <a:pt x="1222" y="1795"/>
                    </a:cubicBezTo>
                    <a:cubicBezTo>
                      <a:pt x="1252" y="1795"/>
                      <a:pt x="1275" y="1762"/>
                      <a:pt x="1298" y="1716"/>
                    </a:cubicBezTo>
                    <a:cubicBezTo>
                      <a:pt x="1309" y="1705"/>
                      <a:pt x="1323" y="1700"/>
                      <a:pt x="1339" y="1700"/>
                    </a:cubicBezTo>
                    <a:cubicBezTo>
                      <a:pt x="1382" y="1700"/>
                      <a:pt x="1435" y="1739"/>
                      <a:pt x="1465" y="1800"/>
                    </a:cubicBezTo>
                    <a:cubicBezTo>
                      <a:pt x="1507" y="1716"/>
                      <a:pt x="1549" y="1716"/>
                      <a:pt x="1549" y="1716"/>
                    </a:cubicBezTo>
                    <a:cubicBezTo>
                      <a:pt x="1580" y="1653"/>
                      <a:pt x="1606" y="1630"/>
                      <a:pt x="1629" y="1630"/>
                    </a:cubicBezTo>
                    <a:cubicBezTo>
                      <a:pt x="1695" y="1630"/>
                      <a:pt x="1727" y="1842"/>
                      <a:pt x="1758" y="1842"/>
                    </a:cubicBezTo>
                    <a:cubicBezTo>
                      <a:pt x="1792" y="1842"/>
                      <a:pt x="1798" y="1681"/>
                      <a:pt x="1864" y="1681"/>
                    </a:cubicBezTo>
                    <a:cubicBezTo>
                      <a:pt x="1880" y="1681"/>
                      <a:pt x="1901" y="1691"/>
                      <a:pt x="1926" y="1716"/>
                    </a:cubicBezTo>
                    <a:cubicBezTo>
                      <a:pt x="1926" y="1744"/>
                      <a:pt x="1930" y="1753"/>
                      <a:pt x="1936" y="1753"/>
                    </a:cubicBezTo>
                    <a:cubicBezTo>
                      <a:pt x="1949" y="1753"/>
                      <a:pt x="1967" y="1716"/>
                      <a:pt x="1967" y="1716"/>
                    </a:cubicBezTo>
                    <a:lnTo>
                      <a:pt x="1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2004925" y="464500"/>
                <a:ext cx="204050" cy="4225"/>
              </a:xfrm>
              <a:custGeom>
                <a:avLst/>
                <a:gdLst/>
                <a:ahLst/>
                <a:cxnLst/>
                <a:rect l="l" t="t" r="r" b="b"/>
                <a:pathLst>
                  <a:path w="8162" h="169" extrusionOk="0">
                    <a:moveTo>
                      <a:pt x="1" y="1"/>
                    </a:moveTo>
                    <a:cubicBezTo>
                      <a:pt x="1" y="84"/>
                      <a:pt x="84" y="168"/>
                      <a:pt x="168" y="168"/>
                    </a:cubicBezTo>
                    <a:lnTo>
                      <a:pt x="7994" y="168"/>
                    </a:lnTo>
                    <a:cubicBezTo>
                      <a:pt x="8120" y="168"/>
                      <a:pt x="8162" y="126"/>
                      <a:pt x="8162" y="1"/>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2083400" y="426575"/>
                <a:ext cx="47100" cy="42150"/>
              </a:xfrm>
              <a:custGeom>
                <a:avLst/>
                <a:gdLst/>
                <a:ahLst/>
                <a:cxnLst/>
                <a:rect l="l" t="t" r="r" b="b"/>
                <a:pathLst>
                  <a:path w="1884" h="1686" extrusionOk="0">
                    <a:moveTo>
                      <a:pt x="858" y="1"/>
                    </a:moveTo>
                    <a:cubicBezTo>
                      <a:pt x="848" y="1"/>
                      <a:pt x="837" y="11"/>
                      <a:pt x="837" y="53"/>
                    </a:cubicBezTo>
                    <a:cubicBezTo>
                      <a:pt x="837" y="137"/>
                      <a:pt x="754" y="179"/>
                      <a:pt x="754" y="179"/>
                    </a:cubicBezTo>
                    <a:cubicBezTo>
                      <a:pt x="754" y="179"/>
                      <a:pt x="712" y="179"/>
                      <a:pt x="712" y="137"/>
                    </a:cubicBezTo>
                    <a:cubicBezTo>
                      <a:pt x="712" y="220"/>
                      <a:pt x="670" y="346"/>
                      <a:pt x="670" y="346"/>
                    </a:cubicBezTo>
                    <a:cubicBezTo>
                      <a:pt x="670" y="324"/>
                      <a:pt x="667" y="316"/>
                      <a:pt x="663" y="316"/>
                    </a:cubicBezTo>
                    <a:cubicBezTo>
                      <a:pt x="653" y="316"/>
                      <a:pt x="637" y="355"/>
                      <a:pt x="631" y="355"/>
                    </a:cubicBezTo>
                    <a:cubicBezTo>
                      <a:pt x="629" y="355"/>
                      <a:pt x="628" y="352"/>
                      <a:pt x="628" y="346"/>
                    </a:cubicBezTo>
                    <a:lnTo>
                      <a:pt x="503" y="430"/>
                    </a:lnTo>
                    <a:lnTo>
                      <a:pt x="461" y="346"/>
                    </a:lnTo>
                    <a:cubicBezTo>
                      <a:pt x="461" y="262"/>
                      <a:pt x="419" y="220"/>
                      <a:pt x="419" y="220"/>
                    </a:cubicBezTo>
                    <a:cubicBezTo>
                      <a:pt x="356" y="220"/>
                      <a:pt x="340" y="150"/>
                      <a:pt x="337" y="150"/>
                    </a:cubicBezTo>
                    <a:cubicBezTo>
                      <a:pt x="335" y="150"/>
                      <a:pt x="335" y="158"/>
                      <a:pt x="335" y="179"/>
                    </a:cubicBezTo>
                    <a:cubicBezTo>
                      <a:pt x="335" y="199"/>
                      <a:pt x="325" y="210"/>
                      <a:pt x="309" y="210"/>
                    </a:cubicBezTo>
                    <a:cubicBezTo>
                      <a:pt x="293" y="210"/>
                      <a:pt x="272" y="199"/>
                      <a:pt x="252" y="179"/>
                    </a:cubicBezTo>
                    <a:cubicBezTo>
                      <a:pt x="252" y="151"/>
                      <a:pt x="247" y="141"/>
                      <a:pt x="241" y="141"/>
                    </a:cubicBezTo>
                    <a:cubicBezTo>
                      <a:pt x="228" y="141"/>
                      <a:pt x="210" y="179"/>
                      <a:pt x="210" y="179"/>
                    </a:cubicBezTo>
                    <a:lnTo>
                      <a:pt x="0" y="1685"/>
                    </a:lnTo>
                    <a:lnTo>
                      <a:pt x="1884" y="1685"/>
                    </a:lnTo>
                    <a:lnTo>
                      <a:pt x="1884" y="179"/>
                    </a:lnTo>
                    <a:lnTo>
                      <a:pt x="1842" y="179"/>
                    </a:lnTo>
                    <a:cubicBezTo>
                      <a:pt x="1842" y="179"/>
                      <a:pt x="1805" y="160"/>
                      <a:pt x="1780" y="160"/>
                    </a:cubicBezTo>
                    <a:cubicBezTo>
                      <a:pt x="1768" y="160"/>
                      <a:pt x="1758" y="165"/>
                      <a:pt x="1758" y="179"/>
                    </a:cubicBezTo>
                    <a:cubicBezTo>
                      <a:pt x="1758" y="179"/>
                      <a:pt x="1731" y="286"/>
                      <a:pt x="1721" y="286"/>
                    </a:cubicBezTo>
                    <a:cubicBezTo>
                      <a:pt x="1718" y="286"/>
                      <a:pt x="1716" y="279"/>
                      <a:pt x="1716" y="262"/>
                    </a:cubicBezTo>
                    <a:cubicBezTo>
                      <a:pt x="1716" y="304"/>
                      <a:pt x="1706" y="325"/>
                      <a:pt x="1695" y="325"/>
                    </a:cubicBezTo>
                    <a:cubicBezTo>
                      <a:pt x="1685" y="325"/>
                      <a:pt x="1675" y="304"/>
                      <a:pt x="1675" y="262"/>
                    </a:cubicBezTo>
                    <a:cubicBezTo>
                      <a:pt x="1675" y="262"/>
                      <a:pt x="1647" y="290"/>
                      <a:pt x="1624" y="290"/>
                    </a:cubicBezTo>
                    <a:cubicBezTo>
                      <a:pt x="1606" y="290"/>
                      <a:pt x="1591" y="274"/>
                      <a:pt x="1591" y="220"/>
                    </a:cubicBezTo>
                    <a:cubicBezTo>
                      <a:pt x="1591" y="206"/>
                      <a:pt x="1591" y="202"/>
                      <a:pt x="1589" y="202"/>
                    </a:cubicBezTo>
                    <a:cubicBezTo>
                      <a:pt x="1586" y="202"/>
                      <a:pt x="1577" y="220"/>
                      <a:pt x="1549" y="220"/>
                    </a:cubicBezTo>
                    <a:cubicBezTo>
                      <a:pt x="1549" y="220"/>
                      <a:pt x="1507" y="220"/>
                      <a:pt x="1507" y="262"/>
                    </a:cubicBezTo>
                    <a:cubicBezTo>
                      <a:pt x="1507" y="279"/>
                      <a:pt x="1505" y="286"/>
                      <a:pt x="1503" y="286"/>
                    </a:cubicBezTo>
                    <a:cubicBezTo>
                      <a:pt x="1492" y="286"/>
                      <a:pt x="1465" y="179"/>
                      <a:pt x="1465" y="179"/>
                    </a:cubicBezTo>
                    <a:cubicBezTo>
                      <a:pt x="1465" y="199"/>
                      <a:pt x="1444" y="199"/>
                      <a:pt x="1423" y="199"/>
                    </a:cubicBezTo>
                    <a:cubicBezTo>
                      <a:pt x="1402" y="199"/>
                      <a:pt x="1382" y="199"/>
                      <a:pt x="1382" y="220"/>
                    </a:cubicBezTo>
                    <a:cubicBezTo>
                      <a:pt x="1382" y="206"/>
                      <a:pt x="1377" y="202"/>
                      <a:pt x="1371" y="202"/>
                    </a:cubicBezTo>
                    <a:cubicBezTo>
                      <a:pt x="1358" y="202"/>
                      <a:pt x="1340" y="220"/>
                      <a:pt x="1340" y="220"/>
                    </a:cubicBezTo>
                    <a:lnTo>
                      <a:pt x="1298" y="388"/>
                    </a:lnTo>
                    <a:cubicBezTo>
                      <a:pt x="1298" y="388"/>
                      <a:pt x="1256" y="346"/>
                      <a:pt x="1256" y="262"/>
                    </a:cubicBezTo>
                    <a:cubicBezTo>
                      <a:pt x="1256" y="199"/>
                      <a:pt x="1235" y="189"/>
                      <a:pt x="1214" y="189"/>
                    </a:cubicBezTo>
                    <a:cubicBezTo>
                      <a:pt x="1204" y="189"/>
                      <a:pt x="1193" y="192"/>
                      <a:pt x="1185" y="192"/>
                    </a:cubicBezTo>
                    <a:cubicBezTo>
                      <a:pt x="1178" y="192"/>
                      <a:pt x="1172" y="189"/>
                      <a:pt x="1172" y="179"/>
                    </a:cubicBezTo>
                    <a:cubicBezTo>
                      <a:pt x="1172" y="220"/>
                      <a:pt x="1130" y="262"/>
                      <a:pt x="1130" y="262"/>
                    </a:cubicBezTo>
                    <a:cubicBezTo>
                      <a:pt x="1126" y="257"/>
                      <a:pt x="1121" y="255"/>
                      <a:pt x="1116" y="255"/>
                    </a:cubicBezTo>
                    <a:cubicBezTo>
                      <a:pt x="1091" y="255"/>
                      <a:pt x="1068" y="310"/>
                      <a:pt x="1056" y="310"/>
                    </a:cubicBezTo>
                    <a:cubicBezTo>
                      <a:pt x="1050" y="310"/>
                      <a:pt x="1047" y="298"/>
                      <a:pt x="1047" y="262"/>
                    </a:cubicBezTo>
                    <a:cubicBezTo>
                      <a:pt x="1047" y="220"/>
                      <a:pt x="963" y="53"/>
                      <a:pt x="963" y="53"/>
                    </a:cubicBezTo>
                    <a:cubicBezTo>
                      <a:pt x="945" y="18"/>
                      <a:pt x="935" y="5"/>
                      <a:pt x="929" y="5"/>
                    </a:cubicBezTo>
                    <a:cubicBezTo>
                      <a:pt x="921" y="5"/>
                      <a:pt x="921" y="29"/>
                      <a:pt x="921" y="53"/>
                    </a:cubicBezTo>
                    <a:cubicBezTo>
                      <a:pt x="921" y="32"/>
                      <a:pt x="911" y="32"/>
                      <a:pt x="900" y="32"/>
                    </a:cubicBezTo>
                    <a:cubicBezTo>
                      <a:pt x="890" y="32"/>
                      <a:pt x="879" y="32"/>
                      <a:pt x="879" y="11"/>
                    </a:cubicBezTo>
                    <a:cubicBezTo>
                      <a:pt x="879" y="11"/>
                      <a:pt x="869"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2156650" y="305475"/>
                <a:ext cx="41875" cy="120350"/>
              </a:xfrm>
              <a:custGeom>
                <a:avLst/>
                <a:gdLst/>
                <a:ahLst/>
                <a:cxnLst/>
                <a:rect l="l" t="t" r="r" b="b"/>
                <a:pathLst>
                  <a:path w="1675" h="4814" extrusionOk="0">
                    <a:moveTo>
                      <a:pt x="0" y="0"/>
                    </a:moveTo>
                    <a:lnTo>
                      <a:pt x="0" y="4813"/>
                    </a:lnTo>
                    <a:lnTo>
                      <a:pt x="1674" y="4813"/>
                    </a:lnTo>
                    <a:lnTo>
                      <a:pt x="1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2021675" y="411150"/>
                <a:ext cx="49200" cy="45000"/>
              </a:xfrm>
              <a:custGeom>
                <a:avLst/>
                <a:gdLst/>
                <a:ahLst/>
                <a:cxnLst/>
                <a:rect l="l" t="t" r="r" b="b"/>
                <a:pathLst>
                  <a:path w="1968" h="1800" extrusionOk="0">
                    <a:moveTo>
                      <a:pt x="628" y="210"/>
                    </a:moveTo>
                    <a:lnTo>
                      <a:pt x="419" y="461"/>
                    </a:lnTo>
                    <a:lnTo>
                      <a:pt x="837" y="461"/>
                    </a:lnTo>
                    <a:lnTo>
                      <a:pt x="628" y="210"/>
                    </a:lnTo>
                    <a:close/>
                    <a:moveTo>
                      <a:pt x="1381" y="210"/>
                    </a:moveTo>
                    <a:lnTo>
                      <a:pt x="1172" y="461"/>
                    </a:lnTo>
                    <a:lnTo>
                      <a:pt x="1591" y="461"/>
                    </a:lnTo>
                    <a:lnTo>
                      <a:pt x="1381" y="210"/>
                    </a:lnTo>
                    <a:close/>
                    <a:moveTo>
                      <a:pt x="586" y="586"/>
                    </a:moveTo>
                    <a:lnTo>
                      <a:pt x="586" y="1381"/>
                    </a:lnTo>
                    <a:lnTo>
                      <a:pt x="670" y="1381"/>
                    </a:lnTo>
                    <a:lnTo>
                      <a:pt x="670" y="586"/>
                    </a:lnTo>
                    <a:close/>
                    <a:moveTo>
                      <a:pt x="1298" y="586"/>
                    </a:moveTo>
                    <a:lnTo>
                      <a:pt x="1298" y="1381"/>
                    </a:lnTo>
                    <a:lnTo>
                      <a:pt x="1423" y="1381"/>
                    </a:lnTo>
                    <a:lnTo>
                      <a:pt x="1423" y="586"/>
                    </a:lnTo>
                    <a:close/>
                    <a:moveTo>
                      <a:pt x="377" y="1423"/>
                    </a:moveTo>
                    <a:lnTo>
                      <a:pt x="377" y="1507"/>
                    </a:lnTo>
                    <a:lnTo>
                      <a:pt x="1674" y="1507"/>
                    </a:lnTo>
                    <a:lnTo>
                      <a:pt x="1674" y="1423"/>
                    </a:lnTo>
                    <a:close/>
                    <a:moveTo>
                      <a:pt x="1925" y="42"/>
                    </a:moveTo>
                    <a:lnTo>
                      <a:pt x="1925" y="1674"/>
                    </a:lnTo>
                    <a:lnTo>
                      <a:pt x="126" y="1674"/>
                    </a:lnTo>
                    <a:lnTo>
                      <a:pt x="126" y="42"/>
                    </a:lnTo>
                    <a:close/>
                    <a:moveTo>
                      <a:pt x="0" y="0"/>
                    </a:moveTo>
                    <a:lnTo>
                      <a:pt x="0" y="1800"/>
                    </a:lnTo>
                    <a:lnTo>
                      <a:pt x="1967" y="1800"/>
                    </a:lnTo>
                    <a:lnTo>
                      <a:pt x="1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2160825" y="310700"/>
                <a:ext cx="33500" cy="109900"/>
              </a:xfrm>
              <a:custGeom>
                <a:avLst/>
                <a:gdLst/>
                <a:ahLst/>
                <a:cxnLst/>
                <a:rect l="l" t="t" r="r" b="b"/>
                <a:pathLst>
                  <a:path w="1340" h="4396" extrusionOk="0">
                    <a:moveTo>
                      <a:pt x="42" y="1"/>
                    </a:moveTo>
                    <a:lnTo>
                      <a:pt x="42" y="168"/>
                    </a:lnTo>
                    <a:lnTo>
                      <a:pt x="252" y="168"/>
                    </a:lnTo>
                    <a:lnTo>
                      <a:pt x="252" y="1"/>
                    </a:lnTo>
                    <a:close/>
                    <a:moveTo>
                      <a:pt x="1340" y="419"/>
                    </a:moveTo>
                    <a:lnTo>
                      <a:pt x="252" y="461"/>
                    </a:lnTo>
                    <a:lnTo>
                      <a:pt x="1340" y="461"/>
                    </a:lnTo>
                    <a:lnTo>
                      <a:pt x="1340" y="419"/>
                    </a:lnTo>
                    <a:close/>
                    <a:moveTo>
                      <a:pt x="252" y="587"/>
                    </a:moveTo>
                    <a:lnTo>
                      <a:pt x="252" y="670"/>
                    </a:lnTo>
                    <a:lnTo>
                      <a:pt x="1340" y="670"/>
                    </a:lnTo>
                    <a:lnTo>
                      <a:pt x="1340" y="587"/>
                    </a:lnTo>
                    <a:close/>
                    <a:moveTo>
                      <a:pt x="252" y="796"/>
                    </a:moveTo>
                    <a:lnTo>
                      <a:pt x="252" y="838"/>
                    </a:lnTo>
                    <a:lnTo>
                      <a:pt x="1340" y="838"/>
                    </a:lnTo>
                    <a:lnTo>
                      <a:pt x="1340" y="796"/>
                    </a:lnTo>
                    <a:close/>
                    <a:moveTo>
                      <a:pt x="419" y="880"/>
                    </a:moveTo>
                    <a:lnTo>
                      <a:pt x="419" y="1005"/>
                    </a:lnTo>
                    <a:lnTo>
                      <a:pt x="1340" y="1005"/>
                    </a:lnTo>
                    <a:lnTo>
                      <a:pt x="1340" y="880"/>
                    </a:lnTo>
                    <a:close/>
                    <a:moveTo>
                      <a:pt x="0" y="921"/>
                    </a:moveTo>
                    <a:lnTo>
                      <a:pt x="0" y="1131"/>
                    </a:lnTo>
                    <a:lnTo>
                      <a:pt x="293" y="1131"/>
                    </a:lnTo>
                    <a:lnTo>
                      <a:pt x="293" y="921"/>
                    </a:lnTo>
                    <a:close/>
                    <a:moveTo>
                      <a:pt x="419" y="1131"/>
                    </a:moveTo>
                    <a:lnTo>
                      <a:pt x="419" y="1214"/>
                    </a:lnTo>
                    <a:lnTo>
                      <a:pt x="1340" y="1214"/>
                    </a:lnTo>
                    <a:lnTo>
                      <a:pt x="419" y="1131"/>
                    </a:lnTo>
                    <a:close/>
                    <a:moveTo>
                      <a:pt x="0" y="1256"/>
                    </a:moveTo>
                    <a:lnTo>
                      <a:pt x="0" y="1465"/>
                    </a:lnTo>
                    <a:lnTo>
                      <a:pt x="293" y="1465"/>
                    </a:lnTo>
                    <a:lnTo>
                      <a:pt x="293" y="1256"/>
                    </a:lnTo>
                    <a:close/>
                    <a:moveTo>
                      <a:pt x="419" y="1424"/>
                    </a:moveTo>
                    <a:lnTo>
                      <a:pt x="419" y="1549"/>
                    </a:lnTo>
                    <a:lnTo>
                      <a:pt x="1340" y="1549"/>
                    </a:lnTo>
                    <a:lnTo>
                      <a:pt x="1340" y="1424"/>
                    </a:lnTo>
                    <a:close/>
                    <a:moveTo>
                      <a:pt x="0" y="1549"/>
                    </a:moveTo>
                    <a:lnTo>
                      <a:pt x="0" y="1758"/>
                    </a:lnTo>
                    <a:lnTo>
                      <a:pt x="293" y="1758"/>
                    </a:lnTo>
                    <a:lnTo>
                      <a:pt x="293" y="1549"/>
                    </a:lnTo>
                    <a:close/>
                    <a:moveTo>
                      <a:pt x="419" y="1717"/>
                    </a:moveTo>
                    <a:lnTo>
                      <a:pt x="419" y="1758"/>
                    </a:lnTo>
                    <a:lnTo>
                      <a:pt x="1340" y="1758"/>
                    </a:lnTo>
                    <a:lnTo>
                      <a:pt x="1340" y="1717"/>
                    </a:lnTo>
                    <a:close/>
                    <a:moveTo>
                      <a:pt x="419" y="1926"/>
                    </a:moveTo>
                    <a:lnTo>
                      <a:pt x="419" y="1968"/>
                    </a:lnTo>
                    <a:lnTo>
                      <a:pt x="1340" y="1968"/>
                    </a:lnTo>
                    <a:lnTo>
                      <a:pt x="1340" y="1926"/>
                    </a:lnTo>
                    <a:close/>
                    <a:moveTo>
                      <a:pt x="0" y="1926"/>
                    </a:moveTo>
                    <a:lnTo>
                      <a:pt x="0" y="2135"/>
                    </a:lnTo>
                    <a:lnTo>
                      <a:pt x="293" y="2135"/>
                    </a:lnTo>
                    <a:lnTo>
                      <a:pt x="293" y="1926"/>
                    </a:lnTo>
                    <a:close/>
                    <a:moveTo>
                      <a:pt x="419" y="2135"/>
                    </a:moveTo>
                    <a:lnTo>
                      <a:pt x="419" y="2261"/>
                    </a:lnTo>
                    <a:lnTo>
                      <a:pt x="1340" y="2261"/>
                    </a:lnTo>
                    <a:lnTo>
                      <a:pt x="1340" y="2135"/>
                    </a:lnTo>
                    <a:close/>
                    <a:moveTo>
                      <a:pt x="252" y="2344"/>
                    </a:moveTo>
                    <a:lnTo>
                      <a:pt x="252" y="2386"/>
                    </a:lnTo>
                    <a:lnTo>
                      <a:pt x="1340" y="2386"/>
                    </a:lnTo>
                    <a:lnTo>
                      <a:pt x="252" y="2344"/>
                    </a:lnTo>
                    <a:close/>
                    <a:moveTo>
                      <a:pt x="419" y="2512"/>
                    </a:moveTo>
                    <a:lnTo>
                      <a:pt x="419" y="2595"/>
                    </a:lnTo>
                    <a:lnTo>
                      <a:pt x="1340" y="2595"/>
                    </a:lnTo>
                    <a:lnTo>
                      <a:pt x="1340" y="2512"/>
                    </a:lnTo>
                    <a:close/>
                    <a:moveTo>
                      <a:pt x="0" y="2554"/>
                    </a:moveTo>
                    <a:lnTo>
                      <a:pt x="0" y="2763"/>
                    </a:lnTo>
                    <a:lnTo>
                      <a:pt x="293" y="2763"/>
                    </a:lnTo>
                    <a:lnTo>
                      <a:pt x="293" y="2554"/>
                    </a:lnTo>
                    <a:close/>
                    <a:moveTo>
                      <a:pt x="419" y="2721"/>
                    </a:moveTo>
                    <a:lnTo>
                      <a:pt x="419" y="2763"/>
                    </a:lnTo>
                    <a:lnTo>
                      <a:pt x="1340" y="2763"/>
                    </a:lnTo>
                    <a:lnTo>
                      <a:pt x="1340" y="2721"/>
                    </a:lnTo>
                    <a:close/>
                    <a:moveTo>
                      <a:pt x="0" y="2888"/>
                    </a:moveTo>
                    <a:lnTo>
                      <a:pt x="0" y="3098"/>
                    </a:lnTo>
                    <a:lnTo>
                      <a:pt x="293" y="3098"/>
                    </a:lnTo>
                    <a:lnTo>
                      <a:pt x="293" y="2888"/>
                    </a:lnTo>
                    <a:close/>
                    <a:moveTo>
                      <a:pt x="419" y="2972"/>
                    </a:moveTo>
                    <a:lnTo>
                      <a:pt x="419" y="3098"/>
                    </a:lnTo>
                    <a:lnTo>
                      <a:pt x="1340" y="3098"/>
                    </a:lnTo>
                    <a:lnTo>
                      <a:pt x="1340" y="2972"/>
                    </a:lnTo>
                    <a:close/>
                    <a:moveTo>
                      <a:pt x="419" y="3223"/>
                    </a:moveTo>
                    <a:lnTo>
                      <a:pt x="419" y="3307"/>
                    </a:lnTo>
                    <a:lnTo>
                      <a:pt x="1340" y="3307"/>
                    </a:lnTo>
                    <a:lnTo>
                      <a:pt x="1340" y="3223"/>
                    </a:lnTo>
                    <a:close/>
                    <a:moveTo>
                      <a:pt x="0" y="3181"/>
                    </a:moveTo>
                    <a:lnTo>
                      <a:pt x="0" y="3391"/>
                    </a:lnTo>
                    <a:lnTo>
                      <a:pt x="293" y="3391"/>
                    </a:lnTo>
                    <a:lnTo>
                      <a:pt x="293" y="3181"/>
                    </a:lnTo>
                    <a:close/>
                    <a:moveTo>
                      <a:pt x="419" y="3516"/>
                    </a:moveTo>
                    <a:lnTo>
                      <a:pt x="419" y="3642"/>
                    </a:lnTo>
                    <a:lnTo>
                      <a:pt x="1340" y="3642"/>
                    </a:lnTo>
                    <a:lnTo>
                      <a:pt x="1340" y="3516"/>
                    </a:lnTo>
                    <a:close/>
                    <a:moveTo>
                      <a:pt x="0" y="3558"/>
                    </a:moveTo>
                    <a:lnTo>
                      <a:pt x="0" y="3767"/>
                    </a:lnTo>
                    <a:lnTo>
                      <a:pt x="293" y="3767"/>
                    </a:lnTo>
                    <a:lnTo>
                      <a:pt x="293" y="3558"/>
                    </a:lnTo>
                    <a:close/>
                    <a:moveTo>
                      <a:pt x="252" y="3809"/>
                    </a:moveTo>
                    <a:lnTo>
                      <a:pt x="252" y="3935"/>
                    </a:lnTo>
                    <a:lnTo>
                      <a:pt x="1340" y="3935"/>
                    </a:lnTo>
                    <a:lnTo>
                      <a:pt x="1340" y="3809"/>
                    </a:lnTo>
                    <a:close/>
                    <a:moveTo>
                      <a:pt x="252" y="4144"/>
                    </a:moveTo>
                    <a:lnTo>
                      <a:pt x="252" y="4186"/>
                    </a:lnTo>
                    <a:lnTo>
                      <a:pt x="1340" y="4186"/>
                    </a:lnTo>
                    <a:lnTo>
                      <a:pt x="1340" y="4144"/>
                    </a:lnTo>
                    <a:close/>
                    <a:moveTo>
                      <a:pt x="42" y="4228"/>
                    </a:moveTo>
                    <a:lnTo>
                      <a:pt x="42" y="4395"/>
                    </a:lnTo>
                    <a:lnTo>
                      <a:pt x="252" y="4395"/>
                    </a:lnTo>
                    <a:lnTo>
                      <a:pt x="252" y="42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2005975" y="767925"/>
                <a:ext cx="204050" cy="204050"/>
              </a:xfrm>
              <a:custGeom>
                <a:avLst/>
                <a:gdLst/>
                <a:ahLst/>
                <a:cxnLst/>
                <a:rect l="l" t="t" r="r" b="b"/>
                <a:pathLst>
                  <a:path w="8162" h="8162" extrusionOk="0">
                    <a:moveTo>
                      <a:pt x="168" y="1"/>
                    </a:moveTo>
                    <a:cubicBezTo>
                      <a:pt x="42" y="1"/>
                      <a:pt x="0" y="84"/>
                      <a:pt x="0" y="168"/>
                    </a:cubicBezTo>
                    <a:lnTo>
                      <a:pt x="0" y="8036"/>
                    </a:lnTo>
                    <a:cubicBezTo>
                      <a:pt x="0" y="8120"/>
                      <a:pt x="42" y="8162"/>
                      <a:pt x="168" y="8162"/>
                    </a:cubicBezTo>
                    <a:lnTo>
                      <a:pt x="7994" y="8162"/>
                    </a:lnTo>
                    <a:cubicBezTo>
                      <a:pt x="8120" y="8162"/>
                      <a:pt x="8161" y="8120"/>
                      <a:pt x="8161" y="8036"/>
                    </a:cubicBezTo>
                    <a:lnTo>
                      <a:pt x="8161" y="168"/>
                    </a:lnTo>
                    <a:cubicBezTo>
                      <a:pt x="8161" y="84"/>
                      <a:pt x="8120" y="1"/>
                      <a:pt x="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2084450" y="767925"/>
                <a:ext cx="49200" cy="47125"/>
              </a:xfrm>
              <a:custGeom>
                <a:avLst/>
                <a:gdLst/>
                <a:ahLst/>
                <a:cxnLst/>
                <a:rect l="l" t="t" r="r" b="b"/>
                <a:pathLst>
                  <a:path w="1968" h="1885" extrusionOk="0">
                    <a:moveTo>
                      <a:pt x="0" y="1"/>
                    </a:moveTo>
                    <a:lnTo>
                      <a:pt x="0" y="1800"/>
                    </a:lnTo>
                    <a:lnTo>
                      <a:pt x="210" y="1800"/>
                    </a:lnTo>
                    <a:cubicBezTo>
                      <a:pt x="218" y="1792"/>
                      <a:pt x="228" y="1789"/>
                      <a:pt x="239" y="1789"/>
                    </a:cubicBezTo>
                    <a:cubicBezTo>
                      <a:pt x="282" y="1789"/>
                      <a:pt x="335" y="1842"/>
                      <a:pt x="335" y="1842"/>
                    </a:cubicBezTo>
                    <a:cubicBezTo>
                      <a:pt x="335" y="1842"/>
                      <a:pt x="377" y="1800"/>
                      <a:pt x="419" y="1800"/>
                    </a:cubicBezTo>
                    <a:cubicBezTo>
                      <a:pt x="440" y="1800"/>
                      <a:pt x="471" y="1811"/>
                      <a:pt x="503" y="1811"/>
                    </a:cubicBezTo>
                    <a:cubicBezTo>
                      <a:pt x="534" y="1811"/>
                      <a:pt x="565" y="1800"/>
                      <a:pt x="586" y="1758"/>
                    </a:cubicBezTo>
                    <a:cubicBezTo>
                      <a:pt x="614" y="1758"/>
                      <a:pt x="642" y="1777"/>
                      <a:pt x="682" y="1777"/>
                    </a:cubicBezTo>
                    <a:cubicBezTo>
                      <a:pt x="702" y="1777"/>
                      <a:pt x="726" y="1772"/>
                      <a:pt x="754" y="1758"/>
                    </a:cubicBezTo>
                    <a:cubicBezTo>
                      <a:pt x="795" y="1758"/>
                      <a:pt x="837" y="1884"/>
                      <a:pt x="837" y="1884"/>
                    </a:cubicBezTo>
                    <a:lnTo>
                      <a:pt x="1005" y="1633"/>
                    </a:lnTo>
                    <a:cubicBezTo>
                      <a:pt x="1035" y="1723"/>
                      <a:pt x="1065" y="1792"/>
                      <a:pt x="1111" y="1792"/>
                    </a:cubicBezTo>
                    <a:cubicBezTo>
                      <a:pt x="1129" y="1792"/>
                      <a:pt x="1149" y="1782"/>
                      <a:pt x="1172" y="1758"/>
                    </a:cubicBezTo>
                    <a:cubicBezTo>
                      <a:pt x="1190" y="1794"/>
                      <a:pt x="1208" y="1807"/>
                      <a:pt x="1225" y="1807"/>
                    </a:cubicBezTo>
                    <a:cubicBezTo>
                      <a:pt x="1249" y="1807"/>
                      <a:pt x="1274" y="1783"/>
                      <a:pt x="1298" y="1758"/>
                    </a:cubicBezTo>
                    <a:cubicBezTo>
                      <a:pt x="1324" y="1732"/>
                      <a:pt x="1346" y="1723"/>
                      <a:pt x="1365" y="1723"/>
                    </a:cubicBezTo>
                    <a:cubicBezTo>
                      <a:pt x="1407" y="1723"/>
                      <a:pt x="1436" y="1771"/>
                      <a:pt x="1465" y="1800"/>
                    </a:cubicBezTo>
                    <a:cubicBezTo>
                      <a:pt x="1507" y="1758"/>
                      <a:pt x="1549" y="1758"/>
                      <a:pt x="1549" y="1758"/>
                    </a:cubicBezTo>
                    <a:cubicBezTo>
                      <a:pt x="1584" y="1676"/>
                      <a:pt x="1613" y="1647"/>
                      <a:pt x="1636" y="1647"/>
                    </a:cubicBezTo>
                    <a:cubicBezTo>
                      <a:pt x="1698" y="1647"/>
                      <a:pt x="1728" y="1842"/>
                      <a:pt x="1758" y="1842"/>
                    </a:cubicBezTo>
                    <a:cubicBezTo>
                      <a:pt x="1821" y="1842"/>
                      <a:pt x="1837" y="1701"/>
                      <a:pt x="1876" y="1701"/>
                    </a:cubicBezTo>
                    <a:cubicBezTo>
                      <a:pt x="1889" y="1701"/>
                      <a:pt x="1905" y="1717"/>
                      <a:pt x="1925" y="1758"/>
                    </a:cubicBezTo>
                    <a:cubicBezTo>
                      <a:pt x="1925" y="1772"/>
                      <a:pt x="1930" y="1777"/>
                      <a:pt x="1936" y="1777"/>
                    </a:cubicBezTo>
                    <a:cubicBezTo>
                      <a:pt x="1949" y="1777"/>
                      <a:pt x="1967" y="1758"/>
                      <a:pt x="1967" y="1758"/>
                    </a:cubicBezTo>
                    <a:lnTo>
                      <a:pt x="1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2004925" y="968825"/>
                <a:ext cx="205100" cy="3150"/>
              </a:xfrm>
              <a:custGeom>
                <a:avLst/>
                <a:gdLst/>
                <a:ahLst/>
                <a:cxnLst/>
                <a:rect l="l" t="t" r="r" b="b"/>
                <a:pathLst>
                  <a:path w="8204" h="126" extrusionOk="0">
                    <a:moveTo>
                      <a:pt x="42" y="0"/>
                    </a:moveTo>
                    <a:cubicBezTo>
                      <a:pt x="1" y="84"/>
                      <a:pt x="84" y="126"/>
                      <a:pt x="210" y="126"/>
                    </a:cubicBezTo>
                    <a:lnTo>
                      <a:pt x="8036" y="126"/>
                    </a:lnTo>
                    <a:cubicBezTo>
                      <a:pt x="8162" y="126"/>
                      <a:pt x="8203" y="84"/>
                      <a:pt x="8203" y="0"/>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2083400" y="929850"/>
                <a:ext cx="47100" cy="42125"/>
              </a:xfrm>
              <a:custGeom>
                <a:avLst/>
                <a:gdLst/>
                <a:ahLst/>
                <a:cxnLst/>
                <a:rect l="l" t="t" r="r" b="b"/>
                <a:pathLst>
                  <a:path w="1884" h="1685" extrusionOk="0">
                    <a:moveTo>
                      <a:pt x="858" y="0"/>
                    </a:moveTo>
                    <a:cubicBezTo>
                      <a:pt x="848" y="0"/>
                      <a:pt x="837" y="11"/>
                      <a:pt x="837" y="53"/>
                    </a:cubicBezTo>
                    <a:cubicBezTo>
                      <a:pt x="837" y="136"/>
                      <a:pt x="754" y="178"/>
                      <a:pt x="754" y="178"/>
                    </a:cubicBezTo>
                    <a:cubicBezTo>
                      <a:pt x="754" y="178"/>
                      <a:pt x="712" y="178"/>
                      <a:pt x="712" y="136"/>
                    </a:cubicBezTo>
                    <a:cubicBezTo>
                      <a:pt x="712" y="220"/>
                      <a:pt x="670" y="345"/>
                      <a:pt x="670" y="345"/>
                    </a:cubicBezTo>
                    <a:cubicBezTo>
                      <a:pt x="670" y="337"/>
                      <a:pt x="668" y="333"/>
                      <a:pt x="665" y="333"/>
                    </a:cubicBezTo>
                    <a:cubicBezTo>
                      <a:pt x="657" y="333"/>
                      <a:pt x="641" y="358"/>
                      <a:pt x="633" y="358"/>
                    </a:cubicBezTo>
                    <a:cubicBezTo>
                      <a:pt x="630" y="358"/>
                      <a:pt x="628" y="354"/>
                      <a:pt x="628" y="345"/>
                    </a:cubicBezTo>
                    <a:lnTo>
                      <a:pt x="503" y="429"/>
                    </a:lnTo>
                    <a:lnTo>
                      <a:pt x="461" y="345"/>
                    </a:lnTo>
                    <a:cubicBezTo>
                      <a:pt x="461" y="304"/>
                      <a:pt x="419" y="220"/>
                      <a:pt x="419" y="220"/>
                    </a:cubicBezTo>
                    <a:cubicBezTo>
                      <a:pt x="352" y="220"/>
                      <a:pt x="339" y="166"/>
                      <a:pt x="336" y="166"/>
                    </a:cubicBezTo>
                    <a:cubicBezTo>
                      <a:pt x="335" y="166"/>
                      <a:pt x="335" y="170"/>
                      <a:pt x="335" y="178"/>
                    </a:cubicBezTo>
                    <a:cubicBezTo>
                      <a:pt x="335" y="199"/>
                      <a:pt x="325" y="209"/>
                      <a:pt x="309" y="209"/>
                    </a:cubicBezTo>
                    <a:cubicBezTo>
                      <a:pt x="293" y="209"/>
                      <a:pt x="272" y="199"/>
                      <a:pt x="252" y="178"/>
                    </a:cubicBezTo>
                    <a:cubicBezTo>
                      <a:pt x="252" y="164"/>
                      <a:pt x="247" y="159"/>
                      <a:pt x="241" y="159"/>
                    </a:cubicBezTo>
                    <a:cubicBezTo>
                      <a:pt x="228" y="159"/>
                      <a:pt x="210" y="178"/>
                      <a:pt x="210" y="178"/>
                    </a:cubicBezTo>
                    <a:lnTo>
                      <a:pt x="0" y="1685"/>
                    </a:lnTo>
                    <a:lnTo>
                      <a:pt x="1884" y="1685"/>
                    </a:lnTo>
                    <a:lnTo>
                      <a:pt x="1884" y="178"/>
                    </a:lnTo>
                    <a:lnTo>
                      <a:pt x="1842" y="178"/>
                    </a:lnTo>
                    <a:cubicBezTo>
                      <a:pt x="1842" y="178"/>
                      <a:pt x="1805" y="159"/>
                      <a:pt x="1780" y="159"/>
                    </a:cubicBezTo>
                    <a:cubicBezTo>
                      <a:pt x="1768" y="159"/>
                      <a:pt x="1758" y="164"/>
                      <a:pt x="1758" y="178"/>
                    </a:cubicBezTo>
                    <a:cubicBezTo>
                      <a:pt x="1758" y="178"/>
                      <a:pt x="1725" y="310"/>
                      <a:pt x="1718" y="310"/>
                    </a:cubicBezTo>
                    <a:cubicBezTo>
                      <a:pt x="1717" y="310"/>
                      <a:pt x="1716" y="308"/>
                      <a:pt x="1716" y="304"/>
                    </a:cubicBezTo>
                    <a:cubicBezTo>
                      <a:pt x="1716" y="325"/>
                      <a:pt x="1706" y="335"/>
                      <a:pt x="1695" y="335"/>
                    </a:cubicBezTo>
                    <a:cubicBezTo>
                      <a:pt x="1685" y="335"/>
                      <a:pt x="1675" y="325"/>
                      <a:pt x="1675" y="304"/>
                    </a:cubicBezTo>
                    <a:cubicBezTo>
                      <a:pt x="1675" y="304"/>
                      <a:pt x="1661" y="310"/>
                      <a:pt x="1645" y="310"/>
                    </a:cubicBezTo>
                    <a:cubicBezTo>
                      <a:pt x="1621" y="310"/>
                      <a:pt x="1591" y="295"/>
                      <a:pt x="1591" y="220"/>
                    </a:cubicBezTo>
                    <a:cubicBezTo>
                      <a:pt x="1591" y="206"/>
                      <a:pt x="1591" y="201"/>
                      <a:pt x="1589" y="201"/>
                    </a:cubicBezTo>
                    <a:cubicBezTo>
                      <a:pt x="1586" y="201"/>
                      <a:pt x="1577" y="220"/>
                      <a:pt x="1549" y="220"/>
                    </a:cubicBezTo>
                    <a:cubicBezTo>
                      <a:pt x="1549" y="220"/>
                      <a:pt x="1507" y="220"/>
                      <a:pt x="1507" y="304"/>
                    </a:cubicBezTo>
                    <a:cubicBezTo>
                      <a:pt x="1507" y="308"/>
                      <a:pt x="1507" y="310"/>
                      <a:pt x="1506" y="310"/>
                    </a:cubicBezTo>
                    <a:cubicBezTo>
                      <a:pt x="1498" y="310"/>
                      <a:pt x="1465" y="178"/>
                      <a:pt x="1465" y="178"/>
                    </a:cubicBezTo>
                    <a:cubicBezTo>
                      <a:pt x="1465" y="199"/>
                      <a:pt x="1444" y="199"/>
                      <a:pt x="1423" y="199"/>
                    </a:cubicBezTo>
                    <a:cubicBezTo>
                      <a:pt x="1402" y="199"/>
                      <a:pt x="1382" y="199"/>
                      <a:pt x="1382" y="220"/>
                    </a:cubicBezTo>
                    <a:cubicBezTo>
                      <a:pt x="1382" y="206"/>
                      <a:pt x="1377" y="201"/>
                      <a:pt x="1371" y="201"/>
                    </a:cubicBezTo>
                    <a:cubicBezTo>
                      <a:pt x="1358" y="201"/>
                      <a:pt x="1340" y="220"/>
                      <a:pt x="1340" y="220"/>
                    </a:cubicBezTo>
                    <a:lnTo>
                      <a:pt x="1298" y="387"/>
                    </a:lnTo>
                    <a:cubicBezTo>
                      <a:pt x="1298" y="387"/>
                      <a:pt x="1256" y="345"/>
                      <a:pt x="1256" y="262"/>
                    </a:cubicBezTo>
                    <a:cubicBezTo>
                      <a:pt x="1256" y="199"/>
                      <a:pt x="1235" y="189"/>
                      <a:pt x="1214" y="189"/>
                    </a:cubicBezTo>
                    <a:cubicBezTo>
                      <a:pt x="1204" y="189"/>
                      <a:pt x="1193" y="191"/>
                      <a:pt x="1185" y="191"/>
                    </a:cubicBezTo>
                    <a:cubicBezTo>
                      <a:pt x="1178" y="191"/>
                      <a:pt x="1172" y="189"/>
                      <a:pt x="1172" y="178"/>
                    </a:cubicBezTo>
                    <a:cubicBezTo>
                      <a:pt x="1172" y="220"/>
                      <a:pt x="1130" y="262"/>
                      <a:pt x="1130" y="262"/>
                    </a:cubicBezTo>
                    <a:cubicBezTo>
                      <a:pt x="1126" y="257"/>
                      <a:pt x="1121" y="255"/>
                      <a:pt x="1116" y="255"/>
                    </a:cubicBezTo>
                    <a:cubicBezTo>
                      <a:pt x="1091" y="255"/>
                      <a:pt x="1068" y="309"/>
                      <a:pt x="1056" y="309"/>
                    </a:cubicBezTo>
                    <a:cubicBezTo>
                      <a:pt x="1050" y="309"/>
                      <a:pt x="1047" y="297"/>
                      <a:pt x="1047" y="262"/>
                    </a:cubicBezTo>
                    <a:cubicBezTo>
                      <a:pt x="1047" y="220"/>
                      <a:pt x="963" y="53"/>
                      <a:pt x="963" y="53"/>
                    </a:cubicBezTo>
                    <a:cubicBezTo>
                      <a:pt x="945" y="17"/>
                      <a:pt x="935" y="4"/>
                      <a:pt x="929" y="4"/>
                    </a:cubicBezTo>
                    <a:cubicBezTo>
                      <a:pt x="921" y="4"/>
                      <a:pt x="921" y="28"/>
                      <a:pt x="921" y="53"/>
                    </a:cubicBezTo>
                    <a:cubicBezTo>
                      <a:pt x="921" y="32"/>
                      <a:pt x="911" y="32"/>
                      <a:pt x="900" y="32"/>
                    </a:cubicBezTo>
                    <a:cubicBezTo>
                      <a:pt x="890" y="32"/>
                      <a:pt x="879" y="32"/>
                      <a:pt x="879" y="11"/>
                    </a:cubicBezTo>
                    <a:cubicBezTo>
                      <a:pt x="879" y="11"/>
                      <a:pt x="869"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2156650" y="808725"/>
                <a:ext cx="41875" cy="120350"/>
              </a:xfrm>
              <a:custGeom>
                <a:avLst/>
                <a:gdLst/>
                <a:ahLst/>
                <a:cxnLst/>
                <a:rect l="l" t="t" r="r" b="b"/>
                <a:pathLst>
                  <a:path w="1675" h="4814" extrusionOk="0">
                    <a:moveTo>
                      <a:pt x="0" y="1"/>
                    </a:moveTo>
                    <a:lnTo>
                      <a:pt x="0" y="4814"/>
                    </a:lnTo>
                    <a:lnTo>
                      <a:pt x="1674" y="4814"/>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2022725" y="914400"/>
                <a:ext cx="50225" cy="45025"/>
              </a:xfrm>
              <a:custGeom>
                <a:avLst/>
                <a:gdLst/>
                <a:ahLst/>
                <a:cxnLst/>
                <a:rect l="l" t="t" r="r" b="b"/>
                <a:pathLst>
                  <a:path w="2009" h="1801" extrusionOk="0">
                    <a:moveTo>
                      <a:pt x="586" y="210"/>
                    </a:moveTo>
                    <a:lnTo>
                      <a:pt x="377" y="503"/>
                    </a:lnTo>
                    <a:lnTo>
                      <a:pt x="795" y="503"/>
                    </a:lnTo>
                    <a:lnTo>
                      <a:pt x="586" y="210"/>
                    </a:lnTo>
                    <a:close/>
                    <a:moveTo>
                      <a:pt x="1339" y="210"/>
                    </a:moveTo>
                    <a:lnTo>
                      <a:pt x="1130" y="503"/>
                    </a:lnTo>
                    <a:lnTo>
                      <a:pt x="1549" y="503"/>
                    </a:lnTo>
                    <a:lnTo>
                      <a:pt x="1339" y="210"/>
                    </a:lnTo>
                    <a:close/>
                    <a:moveTo>
                      <a:pt x="544" y="587"/>
                    </a:moveTo>
                    <a:lnTo>
                      <a:pt x="544" y="1382"/>
                    </a:lnTo>
                    <a:lnTo>
                      <a:pt x="628" y="1382"/>
                    </a:lnTo>
                    <a:lnTo>
                      <a:pt x="628" y="587"/>
                    </a:lnTo>
                    <a:close/>
                    <a:moveTo>
                      <a:pt x="1256" y="587"/>
                    </a:moveTo>
                    <a:lnTo>
                      <a:pt x="1256" y="1382"/>
                    </a:lnTo>
                    <a:lnTo>
                      <a:pt x="1381" y="1382"/>
                    </a:lnTo>
                    <a:lnTo>
                      <a:pt x="1381" y="587"/>
                    </a:lnTo>
                    <a:close/>
                    <a:moveTo>
                      <a:pt x="335" y="1424"/>
                    </a:moveTo>
                    <a:lnTo>
                      <a:pt x="335" y="1549"/>
                    </a:lnTo>
                    <a:lnTo>
                      <a:pt x="1632" y="1549"/>
                    </a:lnTo>
                    <a:lnTo>
                      <a:pt x="1632" y="1424"/>
                    </a:lnTo>
                    <a:close/>
                    <a:moveTo>
                      <a:pt x="1883" y="126"/>
                    </a:moveTo>
                    <a:lnTo>
                      <a:pt x="1883" y="1717"/>
                    </a:lnTo>
                    <a:lnTo>
                      <a:pt x="84" y="1717"/>
                    </a:lnTo>
                    <a:lnTo>
                      <a:pt x="84" y="126"/>
                    </a:lnTo>
                    <a:close/>
                    <a:moveTo>
                      <a:pt x="0" y="1"/>
                    </a:moveTo>
                    <a:lnTo>
                      <a:pt x="0" y="1801"/>
                    </a:lnTo>
                    <a:lnTo>
                      <a:pt x="2009" y="1801"/>
                    </a:lnTo>
                    <a:lnTo>
                      <a:pt x="2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2160825" y="815025"/>
                <a:ext cx="33500" cy="108825"/>
              </a:xfrm>
              <a:custGeom>
                <a:avLst/>
                <a:gdLst/>
                <a:ahLst/>
                <a:cxnLst/>
                <a:rect l="l" t="t" r="r" b="b"/>
                <a:pathLst>
                  <a:path w="1340" h="4353" extrusionOk="0">
                    <a:moveTo>
                      <a:pt x="42" y="0"/>
                    </a:moveTo>
                    <a:lnTo>
                      <a:pt x="42" y="167"/>
                    </a:lnTo>
                    <a:lnTo>
                      <a:pt x="252" y="167"/>
                    </a:lnTo>
                    <a:lnTo>
                      <a:pt x="252" y="0"/>
                    </a:lnTo>
                    <a:close/>
                    <a:moveTo>
                      <a:pt x="1340" y="377"/>
                    </a:moveTo>
                    <a:lnTo>
                      <a:pt x="252" y="419"/>
                    </a:lnTo>
                    <a:lnTo>
                      <a:pt x="1340" y="419"/>
                    </a:lnTo>
                    <a:lnTo>
                      <a:pt x="1340" y="377"/>
                    </a:lnTo>
                    <a:close/>
                    <a:moveTo>
                      <a:pt x="252" y="586"/>
                    </a:moveTo>
                    <a:lnTo>
                      <a:pt x="252" y="711"/>
                    </a:lnTo>
                    <a:lnTo>
                      <a:pt x="1340" y="711"/>
                    </a:lnTo>
                    <a:lnTo>
                      <a:pt x="1340" y="586"/>
                    </a:lnTo>
                    <a:close/>
                    <a:moveTo>
                      <a:pt x="252" y="753"/>
                    </a:moveTo>
                    <a:lnTo>
                      <a:pt x="252" y="795"/>
                    </a:lnTo>
                    <a:lnTo>
                      <a:pt x="1340" y="795"/>
                    </a:lnTo>
                    <a:lnTo>
                      <a:pt x="1340" y="753"/>
                    </a:lnTo>
                    <a:close/>
                    <a:moveTo>
                      <a:pt x="419" y="879"/>
                    </a:moveTo>
                    <a:lnTo>
                      <a:pt x="419" y="1004"/>
                    </a:lnTo>
                    <a:lnTo>
                      <a:pt x="1340" y="1004"/>
                    </a:lnTo>
                    <a:lnTo>
                      <a:pt x="1340" y="879"/>
                    </a:lnTo>
                    <a:close/>
                    <a:moveTo>
                      <a:pt x="0" y="879"/>
                    </a:moveTo>
                    <a:lnTo>
                      <a:pt x="0" y="1130"/>
                    </a:lnTo>
                    <a:lnTo>
                      <a:pt x="293" y="1130"/>
                    </a:lnTo>
                    <a:lnTo>
                      <a:pt x="293" y="879"/>
                    </a:lnTo>
                    <a:close/>
                    <a:moveTo>
                      <a:pt x="419" y="1130"/>
                    </a:moveTo>
                    <a:lnTo>
                      <a:pt x="419" y="1172"/>
                    </a:lnTo>
                    <a:lnTo>
                      <a:pt x="1340" y="1172"/>
                    </a:lnTo>
                    <a:lnTo>
                      <a:pt x="419" y="1130"/>
                    </a:lnTo>
                    <a:close/>
                    <a:moveTo>
                      <a:pt x="0" y="1214"/>
                    </a:moveTo>
                    <a:lnTo>
                      <a:pt x="0" y="1423"/>
                    </a:lnTo>
                    <a:lnTo>
                      <a:pt x="293" y="1423"/>
                    </a:lnTo>
                    <a:lnTo>
                      <a:pt x="293" y="1214"/>
                    </a:lnTo>
                    <a:close/>
                    <a:moveTo>
                      <a:pt x="419" y="1423"/>
                    </a:moveTo>
                    <a:lnTo>
                      <a:pt x="419" y="1590"/>
                    </a:lnTo>
                    <a:lnTo>
                      <a:pt x="1340" y="1590"/>
                    </a:lnTo>
                    <a:lnTo>
                      <a:pt x="1340" y="1423"/>
                    </a:lnTo>
                    <a:close/>
                    <a:moveTo>
                      <a:pt x="419" y="1674"/>
                    </a:moveTo>
                    <a:lnTo>
                      <a:pt x="419" y="1758"/>
                    </a:lnTo>
                    <a:lnTo>
                      <a:pt x="1340" y="1758"/>
                    </a:lnTo>
                    <a:lnTo>
                      <a:pt x="1340" y="1674"/>
                    </a:lnTo>
                    <a:close/>
                    <a:moveTo>
                      <a:pt x="0" y="1590"/>
                    </a:moveTo>
                    <a:lnTo>
                      <a:pt x="0" y="1800"/>
                    </a:lnTo>
                    <a:lnTo>
                      <a:pt x="293" y="1800"/>
                    </a:lnTo>
                    <a:lnTo>
                      <a:pt x="293" y="1590"/>
                    </a:lnTo>
                    <a:close/>
                    <a:moveTo>
                      <a:pt x="419" y="1967"/>
                    </a:moveTo>
                    <a:lnTo>
                      <a:pt x="419" y="2009"/>
                    </a:lnTo>
                    <a:lnTo>
                      <a:pt x="1340" y="2009"/>
                    </a:lnTo>
                    <a:lnTo>
                      <a:pt x="1340" y="1967"/>
                    </a:lnTo>
                    <a:close/>
                    <a:moveTo>
                      <a:pt x="0" y="1883"/>
                    </a:moveTo>
                    <a:lnTo>
                      <a:pt x="0" y="2093"/>
                    </a:lnTo>
                    <a:lnTo>
                      <a:pt x="293" y="2093"/>
                    </a:lnTo>
                    <a:lnTo>
                      <a:pt x="293" y="1883"/>
                    </a:lnTo>
                    <a:close/>
                    <a:moveTo>
                      <a:pt x="419" y="2093"/>
                    </a:moveTo>
                    <a:lnTo>
                      <a:pt x="419" y="2218"/>
                    </a:lnTo>
                    <a:lnTo>
                      <a:pt x="1340" y="2218"/>
                    </a:lnTo>
                    <a:lnTo>
                      <a:pt x="1340" y="2093"/>
                    </a:lnTo>
                    <a:close/>
                    <a:moveTo>
                      <a:pt x="252" y="2302"/>
                    </a:moveTo>
                    <a:lnTo>
                      <a:pt x="252" y="2386"/>
                    </a:lnTo>
                    <a:lnTo>
                      <a:pt x="1340" y="2386"/>
                    </a:lnTo>
                    <a:lnTo>
                      <a:pt x="252" y="2302"/>
                    </a:lnTo>
                    <a:close/>
                    <a:moveTo>
                      <a:pt x="419" y="2511"/>
                    </a:moveTo>
                    <a:lnTo>
                      <a:pt x="419" y="2637"/>
                    </a:lnTo>
                    <a:lnTo>
                      <a:pt x="1340" y="2637"/>
                    </a:lnTo>
                    <a:lnTo>
                      <a:pt x="1340" y="2511"/>
                    </a:lnTo>
                    <a:close/>
                    <a:moveTo>
                      <a:pt x="0" y="2511"/>
                    </a:moveTo>
                    <a:lnTo>
                      <a:pt x="0" y="2720"/>
                    </a:lnTo>
                    <a:lnTo>
                      <a:pt x="293" y="2720"/>
                    </a:lnTo>
                    <a:lnTo>
                      <a:pt x="293" y="2511"/>
                    </a:lnTo>
                    <a:close/>
                    <a:moveTo>
                      <a:pt x="419" y="2720"/>
                    </a:moveTo>
                    <a:lnTo>
                      <a:pt x="419" y="2804"/>
                    </a:lnTo>
                    <a:lnTo>
                      <a:pt x="1340" y="2804"/>
                    </a:lnTo>
                    <a:lnTo>
                      <a:pt x="1340" y="2720"/>
                    </a:lnTo>
                    <a:close/>
                    <a:moveTo>
                      <a:pt x="0" y="2846"/>
                    </a:moveTo>
                    <a:lnTo>
                      <a:pt x="0" y="3055"/>
                    </a:lnTo>
                    <a:lnTo>
                      <a:pt x="293" y="3055"/>
                    </a:lnTo>
                    <a:lnTo>
                      <a:pt x="293" y="2846"/>
                    </a:lnTo>
                    <a:close/>
                    <a:moveTo>
                      <a:pt x="419" y="2971"/>
                    </a:moveTo>
                    <a:lnTo>
                      <a:pt x="419" y="3097"/>
                    </a:lnTo>
                    <a:lnTo>
                      <a:pt x="1340" y="3097"/>
                    </a:lnTo>
                    <a:lnTo>
                      <a:pt x="1340" y="2971"/>
                    </a:lnTo>
                    <a:close/>
                    <a:moveTo>
                      <a:pt x="419" y="3264"/>
                    </a:moveTo>
                    <a:lnTo>
                      <a:pt x="419" y="3306"/>
                    </a:lnTo>
                    <a:lnTo>
                      <a:pt x="1340" y="3306"/>
                    </a:lnTo>
                    <a:lnTo>
                      <a:pt x="1340" y="3264"/>
                    </a:lnTo>
                    <a:close/>
                    <a:moveTo>
                      <a:pt x="0" y="3223"/>
                    </a:moveTo>
                    <a:lnTo>
                      <a:pt x="0" y="3432"/>
                    </a:lnTo>
                    <a:lnTo>
                      <a:pt x="293" y="3432"/>
                    </a:lnTo>
                    <a:lnTo>
                      <a:pt x="293" y="3223"/>
                    </a:lnTo>
                    <a:close/>
                    <a:moveTo>
                      <a:pt x="419" y="3474"/>
                    </a:moveTo>
                    <a:lnTo>
                      <a:pt x="419" y="3599"/>
                    </a:lnTo>
                    <a:lnTo>
                      <a:pt x="1340" y="3599"/>
                    </a:lnTo>
                    <a:lnTo>
                      <a:pt x="1340" y="3474"/>
                    </a:lnTo>
                    <a:close/>
                    <a:moveTo>
                      <a:pt x="0" y="3516"/>
                    </a:moveTo>
                    <a:lnTo>
                      <a:pt x="0" y="3725"/>
                    </a:lnTo>
                    <a:lnTo>
                      <a:pt x="293" y="3725"/>
                    </a:lnTo>
                    <a:lnTo>
                      <a:pt x="293" y="3516"/>
                    </a:lnTo>
                    <a:close/>
                    <a:moveTo>
                      <a:pt x="252" y="3850"/>
                    </a:moveTo>
                    <a:lnTo>
                      <a:pt x="252" y="3934"/>
                    </a:lnTo>
                    <a:lnTo>
                      <a:pt x="1340" y="3934"/>
                    </a:lnTo>
                    <a:lnTo>
                      <a:pt x="1340" y="3850"/>
                    </a:lnTo>
                    <a:close/>
                    <a:moveTo>
                      <a:pt x="252" y="4101"/>
                    </a:moveTo>
                    <a:lnTo>
                      <a:pt x="252" y="4143"/>
                    </a:lnTo>
                    <a:lnTo>
                      <a:pt x="1340" y="4143"/>
                    </a:lnTo>
                    <a:lnTo>
                      <a:pt x="1340" y="4101"/>
                    </a:lnTo>
                    <a:close/>
                    <a:moveTo>
                      <a:pt x="42" y="4185"/>
                    </a:moveTo>
                    <a:lnTo>
                      <a:pt x="42" y="4353"/>
                    </a:lnTo>
                    <a:lnTo>
                      <a:pt x="252" y="4353"/>
                    </a:lnTo>
                    <a:lnTo>
                      <a:pt x="252" y="41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7" name="Google Shape;877;p42"/>
          <p:cNvGrpSpPr/>
          <p:nvPr/>
        </p:nvGrpSpPr>
        <p:grpSpPr>
          <a:xfrm>
            <a:off x="6941838" y="772500"/>
            <a:ext cx="1781100" cy="3897075"/>
            <a:chOff x="6869550" y="772500"/>
            <a:chExt cx="1781100" cy="3897075"/>
          </a:xfrm>
        </p:grpSpPr>
        <p:sp>
          <p:nvSpPr>
            <p:cNvPr id="878" name="Google Shape;878;p42"/>
            <p:cNvSpPr/>
            <p:nvPr/>
          </p:nvSpPr>
          <p:spPr>
            <a:xfrm>
              <a:off x="6869550" y="43965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2"/>
            <p:cNvGrpSpPr/>
            <p:nvPr/>
          </p:nvGrpSpPr>
          <p:grpSpPr>
            <a:xfrm>
              <a:off x="7089658" y="772500"/>
              <a:ext cx="1340884" cy="3836098"/>
              <a:chOff x="2587700" y="227000"/>
              <a:chExt cx="308675" cy="883100"/>
            </a:xfrm>
          </p:grpSpPr>
          <p:sp>
            <p:nvSpPr>
              <p:cNvPr id="880" name="Google Shape;880;p42"/>
              <p:cNvSpPr/>
              <p:nvPr/>
            </p:nvSpPr>
            <p:spPr>
              <a:xfrm>
                <a:off x="2618050" y="971950"/>
                <a:ext cx="248000" cy="16775"/>
              </a:xfrm>
              <a:custGeom>
                <a:avLst/>
                <a:gdLst/>
                <a:ahLst/>
                <a:cxnLst/>
                <a:rect l="l" t="t" r="r" b="b"/>
                <a:pathLst>
                  <a:path w="9920" h="671" extrusionOk="0">
                    <a:moveTo>
                      <a:pt x="0" y="1"/>
                    </a:moveTo>
                    <a:lnTo>
                      <a:pt x="0"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2587700" y="227000"/>
                <a:ext cx="30375" cy="883100"/>
              </a:xfrm>
              <a:custGeom>
                <a:avLst/>
                <a:gdLst/>
                <a:ahLst/>
                <a:cxnLst/>
                <a:rect l="l" t="t" r="r" b="b"/>
                <a:pathLst>
                  <a:path w="1215" h="35324" extrusionOk="0">
                    <a:moveTo>
                      <a:pt x="1" y="1"/>
                    </a:moveTo>
                    <a:lnTo>
                      <a:pt x="1" y="35323"/>
                    </a:lnTo>
                    <a:lnTo>
                      <a:pt x="629" y="35323"/>
                    </a:lnTo>
                    <a:lnTo>
                      <a:pt x="1214" y="34193"/>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2867075" y="227000"/>
                <a:ext cx="29300" cy="883100"/>
              </a:xfrm>
              <a:custGeom>
                <a:avLst/>
                <a:gdLst/>
                <a:ahLst/>
                <a:cxnLst/>
                <a:rect l="l" t="t" r="r" b="b"/>
                <a:pathLst>
                  <a:path w="1172" h="35324" extrusionOk="0">
                    <a:moveTo>
                      <a:pt x="0" y="1"/>
                    </a:moveTo>
                    <a:lnTo>
                      <a:pt x="0" y="34193"/>
                    </a:lnTo>
                    <a:lnTo>
                      <a:pt x="628" y="35323"/>
                    </a:lnTo>
                    <a:lnTo>
                      <a:pt x="1172" y="35323"/>
                    </a:lnTo>
                    <a:lnTo>
                      <a:pt x="1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2654675" y="838025"/>
                <a:ext cx="173700" cy="130825"/>
              </a:xfrm>
              <a:custGeom>
                <a:avLst/>
                <a:gdLst/>
                <a:ahLst/>
                <a:cxnLst/>
                <a:rect l="l" t="t" r="r" b="b"/>
                <a:pathLst>
                  <a:path w="6948" h="5233" extrusionOk="0">
                    <a:moveTo>
                      <a:pt x="126" y="1"/>
                    </a:moveTo>
                    <a:cubicBezTo>
                      <a:pt x="42" y="1"/>
                      <a:pt x="0" y="43"/>
                      <a:pt x="0" y="84"/>
                    </a:cubicBezTo>
                    <a:lnTo>
                      <a:pt x="0" y="5232"/>
                    </a:lnTo>
                    <a:lnTo>
                      <a:pt x="6948" y="5232"/>
                    </a:lnTo>
                    <a:lnTo>
                      <a:pt x="6948" y="84"/>
                    </a:lnTo>
                    <a:cubicBezTo>
                      <a:pt x="6948" y="43"/>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623275" y="858950"/>
                <a:ext cx="239625" cy="13625"/>
              </a:xfrm>
              <a:custGeom>
                <a:avLst/>
                <a:gdLst/>
                <a:ahLst/>
                <a:cxnLst/>
                <a:rect l="l" t="t" r="r" b="b"/>
                <a:pathLst>
                  <a:path w="9585" h="545" extrusionOk="0">
                    <a:moveTo>
                      <a:pt x="168" y="1"/>
                    </a:moveTo>
                    <a:cubicBezTo>
                      <a:pt x="126" y="1"/>
                      <a:pt x="1" y="43"/>
                      <a:pt x="1" y="126"/>
                    </a:cubicBezTo>
                    <a:lnTo>
                      <a:pt x="1" y="419"/>
                    </a:lnTo>
                    <a:cubicBezTo>
                      <a:pt x="1" y="461"/>
                      <a:pt x="43" y="545"/>
                      <a:pt x="168" y="545"/>
                    </a:cubicBezTo>
                    <a:lnTo>
                      <a:pt x="9417" y="545"/>
                    </a:lnTo>
                    <a:cubicBezTo>
                      <a:pt x="9459" y="545"/>
                      <a:pt x="9585" y="503"/>
                      <a:pt x="9585" y="419"/>
                    </a:cubicBezTo>
                    <a:lnTo>
                      <a:pt x="9585" y="126"/>
                    </a:lnTo>
                    <a:cubicBezTo>
                      <a:pt x="9585" y="84"/>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2632700" y="872550"/>
                <a:ext cx="224975" cy="99425"/>
              </a:xfrm>
              <a:custGeom>
                <a:avLst/>
                <a:gdLst/>
                <a:ahLst/>
                <a:cxnLst/>
                <a:rect l="l" t="t" r="r" b="b"/>
                <a:pathLst>
                  <a:path w="8999" h="3977" extrusionOk="0">
                    <a:moveTo>
                      <a:pt x="1758" y="629"/>
                    </a:moveTo>
                    <a:cubicBezTo>
                      <a:pt x="1926" y="629"/>
                      <a:pt x="2093" y="754"/>
                      <a:pt x="2093" y="922"/>
                    </a:cubicBezTo>
                    <a:lnTo>
                      <a:pt x="2302" y="3056"/>
                    </a:lnTo>
                    <a:cubicBezTo>
                      <a:pt x="2302" y="3223"/>
                      <a:pt x="2177" y="3349"/>
                      <a:pt x="2009" y="3349"/>
                    </a:cubicBezTo>
                    <a:cubicBezTo>
                      <a:pt x="1884" y="3349"/>
                      <a:pt x="1716" y="3265"/>
                      <a:pt x="1716" y="3098"/>
                    </a:cubicBezTo>
                    <a:lnTo>
                      <a:pt x="1507" y="963"/>
                    </a:lnTo>
                    <a:cubicBezTo>
                      <a:pt x="1465" y="838"/>
                      <a:pt x="1633" y="712"/>
                      <a:pt x="1758" y="629"/>
                    </a:cubicBezTo>
                    <a:close/>
                    <a:moveTo>
                      <a:pt x="3014" y="712"/>
                    </a:moveTo>
                    <a:cubicBezTo>
                      <a:pt x="3139" y="712"/>
                      <a:pt x="3307" y="796"/>
                      <a:pt x="3307" y="963"/>
                    </a:cubicBezTo>
                    <a:lnTo>
                      <a:pt x="3390" y="3098"/>
                    </a:lnTo>
                    <a:cubicBezTo>
                      <a:pt x="3390" y="3223"/>
                      <a:pt x="3307" y="3349"/>
                      <a:pt x="3139" y="3349"/>
                    </a:cubicBezTo>
                    <a:cubicBezTo>
                      <a:pt x="3014" y="3349"/>
                      <a:pt x="2888" y="3265"/>
                      <a:pt x="2888" y="3098"/>
                    </a:cubicBezTo>
                    <a:lnTo>
                      <a:pt x="2763" y="963"/>
                    </a:lnTo>
                    <a:cubicBezTo>
                      <a:pt x="2763" y="796"/>
                      <a:pt x="2888" y="712"/>
                      <a:pt x="3014" y="712"/>
                    </a:cubicBezTo>
                    <a:close/>
                    <a:moveTo>
                      <a:pt x="4395" y="629"/>
                    </a:moveTo>
                    <a:cubicBezTo>
                      <a:pt x="4562" y="629"/>
                      <a:pt x="4646" y="796"/>
                      <a:pt x="4646" y="963"/>
                    </a:cubicBezTo>
                    <a:lnTo>
                      <a:pt x="4646" y="3098"/>
                    </a:lnTo>
                    <a:cubicBezTo>
                      <a:pt x="4646" y="3265"/>
                      <a:pt x="4562" y="3349"/>
                      <a:pt x="4395" y="3349"/>
                    </a:cubicBezTo>
                    <a:cubicBezTo>
                      <a:pt x="4227" y="3349"/>
                      <a:pt x="4144" y="3265"/>
                      <a:pt x="4144" y="3098"/>
                    </a:cubicBezTo>
                    <a:lnTo>
                      <a:pt x="4144" y="922"/>
                    </a:lnTo>
                    <a:cubicBezTo>
                      <a:pt x="4144" y="754"/>
                      <a:pt x="4227" y="629"/>
                      <a:pt x="4395" y="629"/>
                    </a:cubicBezTo>
                    <a:close/>
                    <a:moveTo>
                      <a:pt x="5734" y="712"/>
                    </a:moveTo>
                    <a:cubicBezTo>
                      <a:pt x="5901" y="712"/>
                      <a:pt x="6027" y="796"/>
                      <a:pt x="6027" y="963"/>
                    </a:cubicBezTo>
                    <a:lnTo>
                      <a:pt x="5901" y="3098"/>
                    </a:lnTo>
                    <a:cubicBezTo>
                      <a:pt x="5901" y="3265"/>
                      <a:pt x="5818" y="3349"/>
                      <a:pt x="5650" y="3349"/>
                    </a:cubicBezTo>
                    <a:cubicBezTo>
                      <a:pt x="5483" y="3349"/>
                      <a:pt x="5399" y="3265"/>
                      <a:pt x="5399" y="3098"/>
                    </a:cubicBezTo>
                    <a:lnTo>
                      <a:pt x="5483" y="963"/>
                    </a:lnTo>
                    <a:cubicBezTo>
                      <a:pt x="5483" y="796"/>
                      <a:pt x="5608" y="712"/>
                      <a:pt x="5734" y="712"/>
                    </a:cubicBezTo>
                    <a:close/>
                    <a:moveTo>
                      <a:pt x="7073" y="712"/>
                    </a:moveTo>
                    <a:cubicBezTo>
                      <a:pt x="7199" y="712"/>
                      <a:pt x="7324" y="838"/>
                      <a:pt x="7324" y="1005"/>
                    </a:cubicBezTo>
                    <a:lnTo>
                      <a:pt x="7115" y="3140"/>
                    </a:lnTo>
                    <a:cubicBezTo>
                      <a:pt x="7073" y="3307"/>
                      <a:pt x="6948" y="3391"/>
                      <a:pt x="6780" y="3391"/>
                    </a:cubicBezTo>
                    <a:cubicBezTo>
                      <a:pt x="6655" y="3349"/>
                      <a:pt x="6529" y="3265"/>
                      <a:pt x="6529" y="3098"/>
                    </a:cubicBezTo>
                    <a:lnTo>
                      <a:pt x="6738" y="963"/>
                    </a:lnTo>
                    <a:cubicBezTo>
                      <a:pt x="6780" y="796"/>
                      <a:pt x="6906" y="712"/>
                      <a:pt x="7073" y="712"/>
                    </a:cubicBezTo>
                    <a:close/>
                    <a:moveTo>
                      <a:pt x="0" y="1"/>
                    </a:moveTo>
                    <a:lnTo>
                      <a:pt x="461" y="3475"/>
                    </a:lnTo>
                    <a:cubicBezTo>
                      <a:pt x="461" y="3767"/>
                      <a:pt x="712" y="3977"/>
                      <a:pt x="1047" y="3977"/>
                    </a:cubicBezTo>
                    <a:lnTo>
                      <a:pt x="7827" y="3977"/>
                    </a:lnTo>
                    <a:cubicBezTo>
                      <a:pt x="8120" y="3977"/>
                      <a:pt x="8371" y="3767"/>
                      <a:pt x="8412" y="3475"/>
                    </a:cubicBezTo>
                    <a:lnTo>
                      <a:pt x="8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2618050" y="785725"/>
                <a:ext cx="248000" cy="16750"/>
              </a:xfrm>
              <a:custGeom>
                <a:avLst/>
                <a:gdLst/>
                <a:ahLst/>
                <a:cxnLst/>
                <a:rect l="l" t="t" r="r" b="b"/>
                <a:pathLst>
                  <a:path w="9920" h="670" extrusionOk="0">
                    <a:moveTo>
                      <a:pt x="0" y="0"/>
                    </a:moveTo>
                    <a:lnTo>
                      <a:pt x="0"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2654675" y="650750"/>
                <a:ext cx="173700" cy="130800"/>
              </a:xfrm>
              <a:custGeom>
                <a:avLst/>
                <a:gdLst/>
                <a:ahLst/>
                <a:cxnLst/>
                <a:rect l="l" t="t" r="r" b="b"/>
                <a:pathLst>
                  <a:path w="6948" h="5232" extrusionOk="0">
                    <a:moveTo>
                      <a:pt x="126" y="0"/>
                    </a:moveTo>
                    <a:cubicBezTo>
                      <a:pt x="42" y="0"/>
                      <a:pt x="0" y="42"/>
                      <a:pt x="0" y="84"/>
                    </a:cubicBezTo>
                    <a:lnTo>
                      <a:pt x="0" y="5232"/>
                    </a:lnTo>
                    <a:lnTo>
                      <a:pt x="6948" y="5232"/>
                    </a:lnTo>
                    <a:lnTo>
                      <a:pt x="6948" y="84"/>
                    </a:lnTo>
                    <a:cubicBezTo>
                      <a:pt x="6948" y="42"/>
                      <a:pt x="6906" y="0"/>
                      <a:pt x="6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623275" y="671675"/>
                <a:ext cx="239625" cy="14675"/>
              </a:xfrm>
              <a:custGeom>
                <a:avLst/>
                <a:gdLst/>
                <a:ahLst/>
                <a:cxnLst/>
                <a:rect l="l" t="t" r="r" b="b"/>
                <a:pathLst>
                  <a:path w="9585" h="587" extrusionOk="0">
                    <a:moveTo>
                      <a:pt x="168" y="0"/>
                    </a:moveTo>
                    <a:cubicBezTo>
                      <a:pt x="126" y="0"/>
                      <a:pt x="1" y="42"/>
                      <a:pt x="1" y="168"/>
                    </a:cubicBezTo>
                    <a:lnTo>
                      <a:pt x="1" y="419"/>
                    </a:lnTo>
                    <a:cubicBezTo>
                      <a:pt x="1" y="461"/>
                      <a:pt x="43" y="586"/>
                      <a:pt x="168" y="586"/>
                    </a:cubicBezTo>
                    <a:lnTo>
                      <a:pt x="9417" y="586"/>
                    </a:lnTo>
                    <a:cubicBezTo>
                      <a:pt x="9459" y="586"/>
                      <a:pt x="9585" y="503"/>
                      <a:pt x="9585" y="419"/>
                    </a:cubicBezTo>
                    <a:lnTo>
                      <a:pt x="9585" y="168"/>
                    </a:lnTo>
                    <a:cubicBezTo>
                      <a:pt x="9585" y="84"/>
                      <a:pt x="9543" y="0"/>
                      <a:pt x="9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632700" y="686325"/>
                <a:ext cx="224975" cy="99425"/>
              </a:xfrm>
              <a:custGeom>
                <a:avLst/>
                <a:gdLst/>
                <a:ahLst/>
                <a:cxnLst/>
                <a:rect l="l" t="t" r="r" b="b"/>
                <a:pathLst>
                  <a:path w="8999" h="3977" extrusionOk="0">
                    <a:moveTo>
                      <a:pt x="3014" y="670"/>
                    </a:moveTo>
                    <a:cubicBezTo>
                      <a:pt x="3139" y="670"/>
                      <a:pt x="3307" y="754"/>
                      <a:pt x="3307" y="921"/>
                    </a:cubicBezTo>
                    <a:lnTo>
                      <a:pt x="3390" y="3055"/>
                    </a:lnTo>
                    <a:cubicBezTo>
                      <a:pt x="3390" y="3181"/>
                      <a:pt x="3307" y="3348"/>
                      <a:pt x="3139" y="3348"/>
                    </a:cubicBezTo>
                    <a:cubicBezTo>
                      <a:pt x="3014" y="3348"/>
                      <a:pt x="2888" y="3223"/>
                      <a:pt x="2888" y="3055"/>
                    </a:cubicBezTo>
                    <a:lnTo>
                      <a:pt x="2763" y="921"/>
                    </a:lnTo>
                    <a:cubicBezTo>
                      <a:pt x="2763" y="754"/>
                      <a:pt x="2888" y="670"/>
                      <a:pt x="3014" y="670"/>
                    </a:cubicBezTo>
                    <a:close/>
                    <a:moveTo>
                      <a:pt x="4395" y="670"/>
                    </a:moveTo>
                    <a:cubicBezTo>
                      <a:pt x="4562" y="670"/>
                      <a:pt x="4646" y="754"/>
                      <a:pt x="4646" y="921"/>
                    </a:cubicBezTo>
                    <a:lnTo>
                      <a:pt x="4646" y="3055"/>
                    </a:lnTo>
                    <a:cubicBezTo>
                      <a:pt x="4646" y="3223"/>
                      <a:pt x="4562" y="3348"/>
                      <a:pt x="4395" y="3348"/>
                    </a:cubicBezTo>
                    <a:cubicBezTo>
                      <a:pt x="4227" y="3348"/>
                      <a:pt x="4144" y="3223"/>
                      <a:pt x="4144" y="3055"/>
                    </a:cubicBezTo>
                    <a:lnTo>
                      <a:pt x="4144" y="921"/>
                    </a:lnTo>
                    <a:cubicBezTo>
                      <a:pt x="4144" y="754"/>
                      <a:pt x="4227" y="670"/>
                      <a:pt x="4395" y="670"/>
                    </a:cubicBezTo>
                    <a:close/>
                    <a:moveTo>
                      <a:pt x="5734" y="670"/>
                    </a:moveTo>
                    <a:cubicBezTo>
                      <a:pt x="5901" y="670"/>
                      <a:pt x="6027" y="754"/>
                      <a:pt x="6027" y="921"/>
                    </a:cubicBezTo>
                    <a:lnTo>
                      <a:pt x="5901" y="3055"/>
                    </a:lnTo>
                    <a:cubicBezTo>
                      <a:pt x="5901" y="3223"/>
                      <a:pt x="5818" y="3348"/>
                      <a:pt x="5650" y="3348"/>
                    </a:cubicBezTo>
                    <a:cubicBezTo>
                      <a:pt x="5483" y="3348"/>
                      <a:pt x="5399" y="3223"/>
                      <a:pt x="5399" y="3055"/>
                    </a:cubicBezTo>
                    <a:lnTo>
                      <a:pt x="5483" y="921"/>
                    </a:lnTo>
                    <a:cubicBezTo>
                      <a:pt x="5483" y="754"/>
                      <a:pt x="5608" y="670"/>
                      <a:pt x="5734" y="670"/>
                    </a:cubicBezTo>
                    <a:close/>
                    <a:moveTo>
                      <a:pt x="1758" y="670"/>
                    </a:moveTo>
                    <a:cubicBezTo>
                      <a:pt x="1926" y="670"/>
                      <a:pt x="2093" y="754"/>
                      <a:pt x="2093" y="921"/>
                    </a:cubicBezTo>
                    <a:lnTo>
                      <a:pt x="2302" y="3055"/>
                    </a:lnTo>
                    <a:cubicBezTo>
                      <a:pt x="2302" y="3223"/>
                      <a:pt x="2177" y="3390"/>
                      <a:pt x="2009" y="3390"/>
                    </a:cubicBezTo>
                    <a:cubicBezTo>
                      <a:pt x="1884" y="3390"/>
                      <a:pt x="1716" y="3265"/>
                      <a:pt x="1716" y="3139"/>
                    </a:cubicBezTo>
                    <a:lnTo>
                      <a:pt x="1507" y="963"/>
                    </a:lnTo>
                    <a:cubicBezTo>
                      <a:pt x="1465" y="837"/>
                      <a:pt x="1633" y="670"/>
                      <a:pt x="1758" y="670"/>
                    </a:cubicBezTo>
                    <a:close/>
                    <a:moveTo>
                      <a:pt x="7073" y="670"/>
                    </a:moveTo>
                    <a:cubicBezTo>
                      <a:pt x="7199" y="670"/>
                      <a:pt x="7324" y="837"/>
                      <a:pt x="7324" y="963"/>
                    </a:cubicBezTo>
                    <a:lnTo>
                      <a:pt x="7115" y="3139"/>
                    </a:lnTo>
                    <a:cubicBezTo>
                      <a:pt x="7073" y="3265"/>
                      <a:pt x="6948" y="3390"/>
                      <a:pt x="6780" y="3390"/>
                    </a:cubicBezTo>
                    <a:cubicBezTo>
                      <a:pt x="6655" y="3348"/>
                      <a:pt x="6529" y="3223"/>
                      <a:pt x="6529" y="3055"/>
                    </a:cubicBezTo>
                    <a:lnTo>
                      <a:pt x="6738" y="921"/>
                    </a:lnTo>
                    <a:cubicBezTo>
                      <a:pt x="6780" y="754"/>
                      <a:pt x="6906" y="670"/>
                      <a:pt x="7073" y="670"/>
                    </a:cubicBezTo>
                    <a:close/>
                    <a:moveTo>
                      <a:pt x="0" y="0"/>
                    </a:moveTo>
                    <a:lnTo>
                      <a:pt x="461" y="3432"/>
                    </a:lnTo>
                    <a:cubicBezTo>
                      <a:pt x="461" y="3767"/>
                      <a:pt x="712" y="3976"/>
                      <a:pt x="1047" y="3976"/>
                    </a:cubicBezTo>
                    <a:lnTo>
                      <a:pt x="7827" y="3976"/>
                    </a:lnTo>
                    <a:cubicBezTo>
                      <a:pt x="8120" y="3976"/>
                      <a:pt x="8371" y="3767"/>
                      <a:pt x="8412" y="3432"/>
                    </a:cubicBezTo>
                    <a:lnTo>
                      <a:pt x="89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2618050" y="598425"/>
                <a:ext cx="248000" cy="16775"/>
              </a:xfrm>
              <a:custGeom>
                <a:avLst/>
                <a:gdLst/>
                <a:ahLst/>
                <a:cxnLst/>
                <a:rect l="l" t="t" r="r" b="b"/>
                <a:pathLst>
                  <a:path w="9920" h="671" extrusionOk="0">
                    <a:moveTo>
                      <a:pt x="0" y="1"/>
                    </a:moveTo>
                    <a:lnTo>
                      <a:pt x="0"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2654675" y="463450"/>
                <a:ext cx="173700" cy="130825"/>
              </a:xfrm>
              <a:custGeom>
                <a:avLst/>
                <a:gdLst/>
                <a:ahLst/>
                <a:cxnLst/>
                <a:rect l="l" t="t" r="r" b="b"/>
                <a:pathLst>
                  <a:path w="6948" h="5233" extrusionOk="0">
                    <a:moveTo>
                      <a:pt x="126" y="1"/>
                    </a:moveTo>
                    <a:cubicBezTo>
                      <a:pt x="42" y="1"/>
                      <a:pt x="0" y="43"/>
                      <a:pt x="0" y="126"/>
                    </a:cubicBezTo>
                    <a:lnTo>
                      <a:pt x="0" y="5232"/>
                    </a:lnTo>
                    <a:lnTo>
                      <a:pt x="6948" y="5232"/>
                    </a:lnTo>
                    <a:lnTo>
                      <a:pt x="6948" y="126"/>
                    </a:lnTo>
                    <a:cubicBezTo>
                      <a:pt x="6948" y="43"/>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2623275" y="484375"/>
                <a:ext cx="239625" cy="14675"/>
              </a:xfrm>
              <a:custGeom>
                <a:avLst/>
                <a:gdLst/>
                <a:ahLst/>
                <a:cxnLst/>
                <a:rect l="l" t="t" r="r" b="b"/>
                <a:pathLst>
                  <a:path w="9585" h="587" extrusionOk="0">
                    <a:moveTo>
                      <a:pt x="168" y="1"/>
                    </a:moveTo>
                    <a:cubicBezTo>
                      <a:pt x="126" y="1"/>
                      <a:pt x="1" y="43"/>
                      <a:pt x="1" y="168"/>
                    </a:cubicBezTo>
                    <a:lnTo>
                      <a:pt x="1" y="419"/>
                    </a:lnTo>
                    <a:cubicBezTo>
                      <a:pt x="1" y="461"/>
                      <a:pt x="43" y="587"/>
                      <a:pt x="168" y="587"/>
                    </a:cubicBezTo>
                    <a:lnTo>
                      <a:pt x="9417" y="587"/>
                    </a:lnTo>
                    <a:cubicBezTo>
                      <a:pt x="9459" y="587"/>
                      <a:pt x="9585" y="545"/>
                      <a:pt x="9585" y="419"/>
                    </a:cubicBezTo>
                    <a:lnTo>
                      <a:pt x="9585" y="168"/>
                    </a:lnTo>
                    <a:cubicBezTo>
                      <a:pt x="9585" y="127"/>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2632700" y="499025"/>
                <a:ext cx="224975" cy="99425"/>
              </a:xfrm>
              <a:custGeom>
                <a:avLst/>
                <a:gdLst/>
                <a:ahLst/>
                <a:cxnLst/>
                <a:rect l="l" t="t" r="r" b="b"/>
                <a:pathLst>
                  <a:path w="8999" h="3977" extrusionOk="0">
                    <a:moveTo>
                      <a:pt x="3014" y="671"/>
                    </a:moveTo>
                    <a:cubicBezTo>
                      <a:pt x="3139" y="671"/>
                      <a:pt x="3307" y="796"/>
                      <a:pt x="3307" y="922"/>
                    </a:cubicBezTo>
                    <a:lnTo>
                      <a:pt x="3390" y="3098"/>
                    </a:lnTo>
                    <a:cubicBezTo>
                      <a:pt x="3390" y="3182"/>
                      <a:pt x="3307" y="3349"/>
                      <a:pt x="3139" y="3349"/>
                    </a:cubicBezTo>
                    <a:cubicBezTo>
                      <a:pt x="3014" y="3349"/>
                      <a:pt x="2888" y="3223"/>
                      <a:pt x="2888" y="3098"/>
                    </a:cubicBezTo>
                    <a:lnTo>
                      <a:pt x="2763" y="922"/>
                    </a:lnTo>
                    <a:cubicBezTo>
                      <a:pt x="2763" y="796"/>
                      <a:pt x="2888" y="671"/>
                      <a:pt x="3014" y="671"/>
                    </a:cubicBezTo>
                    <a:close/>
                    <a:moveTo>
                      <a:pt x="4395" y="671"/>
                    </a:moveTo>
                    <a:cubicBezTo>
                      <a:pt x="4562" y="671"/>
                      <a:pt x="4646" y="796"/>
                      <a:pt x="4646" y="922"/>
                    </a:cubicBezTo>
                    <a:lnTo>
                      <a:pt x="4646" y="3098"/>
                    </a:lnTo>
                    <a:cubicBezTo>
                      <a:pt x="4646" y="3223"/>
                      <a:pt x="4562" y="3349"/>
                      <a:pt x="4395" y="3349"/>
                    </a:cubicBezTo>
                    <a:cubicBezTo>
                      <a:pt x="4227" y="3349"/>
                      <a:pt x="4144" y="3223"/>
                      <a:pt x="4144" y="3098"/>
                    </a:cubicBezTo>
                    <a:lnTo>
                      <a:pt x="4144" y="922"/>
                    </a:lnTo>
                    <a:cubicBezTo>
                      <a:pt x="4144" y="796"/>
                      <a:pt x="4227" y="671"/>
                      <a:pt x="4395" y="671"/>
                    </a:cubicBezTo>
                    <a:close/>
                    <a:moveTo>
                      <a:pt x="5734" y="671"/>
                    </a:moveTo>
                    <a:cubicBezTo>
                      <a:pt x="5901" y="671"/>
                      <a:pt x="6027" y="796"/>
                      <a:pt x="6027" y="922"/>
                    </a:cubicBezTo>
                    <a:lnTo>
                      <a:pt x="5901" y="3098"/>
                    </a:lnTo>
                    <a:cubicBezTo>
                      <a:pt x="5901" y="3223"/>
                      <a:pt x="5818" y="3349"/>
                      <a:pt x="5650" y="3349"/>
                    </a:cubicBezTo>
                    <a:cubicBezTo>
                      <a:pt x="5483" y="3349"/>
                      <a:pt x="5399" y="3223"/>
                      <a:pt x="5399" y="3098"/>
                    </a:cubicBezTo>
                    <a:lnTo>
                      <a:pt x="5483" y="922"/>
                    </a:lnTo>
                    <a:cubicBezTo>
                      <a:pt x="5483" y="796"/>
                      <a:pt x="5608" y="671"/>
                      <a:pt x="5734" y="671"/>
                    </a:cubicBezTo>
                    <a:close/>
                    <a:moveTo>
                      <a:pt x="1758" y="671"/>
                    </a:moveTo>
                    <a:cubicBezTo>
                      <a:pt x="1926" y="671"/>
                      <a:pt x="2093" y="796"/>
                      <a:pt x="2093" y="922"/>
                    </a:cubicBezTo>
                    <a:lnTo>
                      <a:pt x="2302" y="3098"/>
                    </a:lnTo>
                    <a:cubicBezTo>
                      <a:pt x="2302" y="3223"/>
                      <a:pt x="2177" y="3391"/>
                      <a:pt x="2009" y="3391"/>
                    </a:cubicBezTo>
                    <a:cubicBezTo>
                      <a:pt x="1884" y="3391"/>
                      <a:pt x="1716" y="3307"/>
                      <a:pt x="1716" y="3140"/>
                    </a:cubicBezTo>
                    <a:lnTo>
                      <a:pt x="1507" y="1005"/>
                    </a:lnTo>
                    <a:cubicBezTo>
                      <a:pt x="1465" y="838"/>
                      <a:pt x="1633" y="671"/>
                      <a:pt x="1758" y="671"/>
                    </a:cubicBezTo>
                    <a:close/>
                    <a:moveTo>
                      <a:pt x="7073" y="671"/>
                    </a:moveTo>
                    <a:cubicBezTo>
                      <a:pt x="7199" y="671"/>
                      <a:pt x="7324" y="838"/>
                      <a:pt x="7324" y="1005"/>
                    </a:cubicBezTo>
                    <a:lnTo>
                      <a:pt x="7115" y="3140"/>
                    </a:lnTo>
                    <a:cubicBezTo>
                      <a:pt x="7073" y="3307"/>
                      <a:pt x="6948" y="3391"/>
                      <a:pt x="6780" y="3391"/>
                    </a:cubicBezTo>
                    <a:cubicBezTo>
                      <a:pt x="6655" y="3349"/>
                      <a:pt x="6529" y="3223"/>
                      <a:pt x="6529" y="3098"/>
                    </a:cubicBezTo>
                    <a:lnTo>
                      <a:pt x="6738" y="922"/>
                    </a:lnTo>
                    <a:cubicBezTo>
                      <a:pt x="6780" y="796"/>
                      <a:pt x="6906" y="671"/>
                      <a:pt x="7073" y="671"/>
                    </a:cubicBezTo>
                    <a:close/>
                    <a:moveTo>
                      <a:pt x="0" y="1"/>
                    </a:moveTo>
                    <a:lnTo>
                      <a:pt x="461" y="3433"/>
                    </a:lnTo>
                    <a:cubicBezTo>
                      <a:pt x="461" y="3768"/>
                      <a:pt x="712" y="3977"/>
                      <a:pt x="1047" y="3977"/>
                    </a:cubicBezTo>
                    <a:lnTo>
                      <a:pt x="7827" y="3977"/>
                    </a:lnTo>
                    <a:cubicBezTo>
                      <a:pt x="8120" y="3977"/>
                      <a:pt x="8371" y="3768"/>
                      <a:pt x="8412" y="3433"/>
                    </a:cubicBezTo>
                    <a:lnTo>
                      <a:pt x="8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2618050" y="411150"/>
                <a:ext cx="248000" cy="16750"/>
              </a:xfrm>
              <a:custGeom>
                <a:avLst/>
                <a:gdLst/>
                <a:ahLst/>
                <a:cxnLst/>
                <a:rect l="l" t="t" r="r" b="b"/>
                <a:pathLst>
                  <a:path w="9920" h="670" extrusionOk="0">
                    <a:moveTo>
                      <a:pt x="0" y="0"/>
                    </a:moveTo>
                    <a:lnTo>
                      <a:pt x="0"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2654675" y="276175"/>
                <a:ext cx="173700" cy="130800"/>
              </a:xfrm>
              <a:custGeom>
                <a:avLst/>
                <a:gdLst/>
                <a:ahLst/>
                <a:cxnLst/>
                <a:rect l="l" t="t" r="r" b="b"/>
                <a:pathLst>
                  <a:path w="6948" h="5232" extrusionOk="0">
                    <a:moveTo>
                      <a:pt x="126" y="1"/>
                    </a:moveTo>
                    <a:cubicBezTo>
                      <a:pt x="42" y="1"/>
                      <a:pt x="0" y="84"/>
                      <a:pt x="0" y="126"/>
                    </a:cubicBezTo>
                    <a:lnTo>
                      <a:pt x="0" y="5232"/>
                    </a:lnTo>
                    <a:lnTo>
                      <a:pt x="6948" y="5232"/>
                    </a:lnTo>
                    <a:lnTo>
                      <a:pt x="6948" y="126"/>
                    </a:lnTo>
                    <a:cubicBezTo>
                      <a:pt x="6948" y="84"/>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2623275" y="297100"/>
                <a:ext cx="239625" cy="14675"/>
              </a:xfrm>
              <a:custGeom>
                <a:avLst/>
                <a:gdLst/>
                <a:ahLst/>
                <a:cxnLst/>
                <a:rect l="l" t="t" r="r" b="b"/>
                <a:pathLst>
                  <a:path w="9585" h="587" extrusionOk="0">
                    <a:moveTo>
                      <a:pt x="168" y="1"/>
                    </a:moveTo>
                    <a:cubicBezTo>
                      <a:pt x="126" y="1"/>
                      <a:pt x="1" y="84"/>
                      <a:pt x="1" y="168"/>
                    </a:cubicBezTo>
                    <a:lnTo>
                      <a:pt x="1" y="419"/>
                    </a:lnTo>
                    <a:cubicBezTo>
                      <a:pt x="1" y="503"/>
                      <a:pt x="43" y="586"/>
                      <a:pt x="168" y="586"/>
                    </a:cubicBezTo>
                    <a:lnTo>
                      <a:pt x="9417" y="586"/>
                    </a:lnTo>
                    <a:cubicBezTo>
                      <a:pt x="9459" y="586"/>
                      <a:pt x="9585" y="545"/>
                      <a:pt x="9585" y="419"/>
                    </a:cubicBezTo>
                    <a:lnTo>
                      <a:pt x="9585" y="168"/>
                    </a:lnTo>
                    <a:cubicBezTo>
                      <a:pt x="9585" y="126"/>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632700" y="311750"/>
                <a:ext cx="224975" cy="99425"/>
              </a:xfrm>
              <a:custGeom>
                <a:avLst/>
                <a:gdLst/>
                <a:ahLst/>
                <a:cxnLst/>
                <a:rect l="l" t="t" r="r" b="b"/>
                <a:pathLst>
                  <a:path w="8999" h="3977" extrusionOk="0">
                    <a:moveTo>
                      <a:pt x="3097" y="670"/>
                    </a:moveTo>
                    <a:cubicBezTo>
                      <a:pt x="3181" y="670"/>
                      <a:pt x="3348" y="796"/>
                      <a:pt x="3348" y="963"/>
                    </a:cubicBezTo>
                    <a:lnTo>
                      <a:pt x="3390" y="3097"/>
                    </a:lnTo>
                    <a:cubicBezTo>
                      <a:pt x="3390" y="3181"/>
                      <a:pt x="3307" y="3349"/>
                      <a:pt x="3139" y="3349"/>
                    </a:cubicBezTo>
                    <a:cubicBezTo>
                      <a:pt x="3014" y="3349"/>
                      <a:pt x="2888" y="3265"/>
                      <a:pt x="2888" y="3097"/>
                    </a:cubicBezTo>
                    <a:lnTo>
                      <a:pt x="2763" y="963"/>
                    </a:lnTo>
                    <a:cubicBezTo>
                      <a:pt x="2763" y="796"/>
                      <a:pt x="2888" y="670"/>
                      <a:pt x="3097" y="670"/>
                    </a:cubicBezTo>
                    <a:close/>
                    <a:moveTo>
                      <a:pt x="4395" y="670"/>
                    </a:moveTo>
                    <a:cubicBezTo>
                      <a:pt x="4562" y="670"/>
                      <a:pt x="4646" y="796"/>
                      <a:pt x="4646" y="963"/>
                    </a:cubicBezTo>
                    <a:lnTo>
                      <a:pt x="4646" y="3097"/>
                    </a:lnTo>
                    <a:cubicBezTo>
                      <a:pt x="4646" y="3265"/>
                      <a:pt x="4562" y="3349"/>
                      <a:pt x="4395" y="3349"/>
                    </a:cubicBezTo>
                    <a:cubicBezTo>
                      <a:pt x="4227" y="3349"/>
                      <a:pt x="4144" y="3265"/>
                      <a:pt x="4144" y="3097"/>
                    </a:cubicBezTo>
                    <a:lnTo>
                      <a:pt x="4144" y="963"/>
                    </a:lnTo>
                    <a:cubicBezTo>
                      <a:pt x="4144" y="796"/>
                      <a:pt x="4227" y="670"/>
                      <a:pt x="4395" y="670"/>
                    </a:cubicBezTo>
                    <a:close/>
                    <a:moveTo>
                      <a:pt x="5734" y="670"/>
                    </a:moveTo>
                    <a:cubicBezTo>
                      <a:pt x="5901" y="670"/>
                      <a:pt x="6027" y="796"/>
                      <a:pt x="6027" y="963"/>
                    </a:cubicBezTo>
                    <a:lnTo>
                      <a:pt x="5901" y="3097"/>
                    </a:lnTo>
                    <a:cubicBezTo>
                      <a:pt x="5901" y="3265"/>
                      <a:pt x="5818" y="3349"/>
                      <a:pt x="5650" y="3349"/>
                    </a:cubicBezTo>
                    <a:cubicBezTo>
                      <a:pt x="5483" y="3349"/>
                      <a:pt x="5399" y="3265"/>
                      <a:pt x="5399" y="3097"/>
                    </a:cubicBezTo>
                    <a:lnTo>
                      <a:pt x="5483" y="963"/>
                    </a:lnTo>
                    <a:cubicBezTo>
                      <a:pt x="5483" y="796"/>
                      <a:pt x="5608" y="670"/>
                      <a:pt x="5734" y="670"/>
                    </a:cubicBezTo>
                    <a:close/>
                    <a:moveTo>
                      <a:pt x="1716" y="670"/>
                    </a:moveTo>
                    <a:cubicBezTo>
                      <a:pt x="1884" y="670"/>
                      <a:pt x="2009" y="796"/>
                      <a:pt x="2009" y="963"/>
                    </a:cubicBezTo>
                    <a:lnTo>
                      <a:pt x="2302" y="3097"/>
                    </a:lnTo>
                    <a:cubicBezTo>
                      <a:pt x="2302" y="3265"/>
                      <a:pt x="2177" y="3390"/>
                      <a:pt x="2009" y="3390"/>
                    </a:cubicBezTo>
                    <a:cubicBezTo>
                      <a:pt x="1884" y="3390"/>
                      <a:pt x="1716" y="3307"/>
                      <a:pt x="1716" y="3139"/>
                    </a:cubicBezTo>
                    <a:lnTo>
                      <a:pt x="1507" y="1005"/>
                    </a:lnTo>
                    <a:cubicBezTo>
                      <a:pt x="1465" y="838"/>
                      <a:pt x="1633" y="670"/>
                      <a:pt x="1716" y="670"/>
                    </a:cubicBezTo>
                    <a:close/>
                    <a:moveTo>
                      <a:pt x="7073" y="670"/>
                    </a:moveTo>
                    <a:cubicBezTo>
                      <a:pt x="7199" y="670"/>
                      <a:pt x="7324" y="838"/>
                      <a:pt x="7324" y="1005"/>
                    </a:cubicBezTo>
                    <a:lnTo>
                      <a:pt x="7115" y="3139"/>
                    </a:lnTo>
                    <a:cubicBezTo>
                      <a:pt x="7073" y="3307"/>
                      <a:pt x="6948" y="3390"/>
                      <a:pt x="6780" y="3390"/>
                    </a:cubicBezTo>
                    <a:cubicBezTo>
                      <a:pt x="6655" y="3349"/>
                      <a:pt x="6529" y="3265"/>
                      <a:pt x="6529" y="3097"/>
                    </a:cubicBezTo>
                    <a:lnTo>
                      <a:pt x="6738" y="963"/>
                    </a:lnTo>
                    <a:cubicBezTo>
                      <a:pt x="6780" y="796"/>
                      <a:pt x="6906" y="670"/>
                      <a:pt x="7073" y="670"/>
                    </a:cubicBezTo>
                    <a:close/>
                    <a:moveTo>
                      <a:pt x="0" y="0"/>
                    </a:moveTo>
                    <a:lnTo>
                      <a:pt x="461" y="3432"/>
                    </a:lnTo>
                    <a:cubicBezTo>
                      <a:pt x="461" y="3767"/>
                      <a:pt x="712" y="3976"/>
                      <a:pt x="1047" y="3976"/>
                    </a:cubicBezTo>
                    <a:lnTo>
                      <a:pt x="7827" y="3976"/>
                    </a:lnTo>
                    <a:cubicBezTo>
                      <a:pt x="8120" y="3976"/>
                      <a:pt x="8371" y="3767"/>
                      <a:pt x="8412" y="3432"/>
                    </a:cubicBezTo>
                    <a:lnTo>
                      <a:pt x="89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42"/>
          <p:cNvGrpSpPr/>
          <p:nvPr/>
        </p:nvGrpSpPr>
        <p:grpSpPr>
          <a:xfrm>
            <a:off x="3548527" y="2849972"/>
            <a:ext cx="1943536" cy="1831613"/>
            <a:chOff x="3681300" y="2946677"/>
            <a:chExt cx="1781100" cy="1722898"/>
          </a:xfrm>
        </p:grpSpPr>
        <p:sp>
          <p:nvSpPr>
            <p:cNvPr id="899" name="Google Shape;899;p42"/>
            <p:cNvSpPr/>
            <p:nvPr/>
          </p:nvSpPr>
          <p:spPr>
            <a:xfrm>
              <a:off x="3681300" y="43965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4054797" y="2946677"/>
              <a:ext cx="1045409" cy="1045430"/>
            </a:xfrm>
            <a:custGeom>
              <a:avLst/>
              <a:gdLst/>
              <a:ahLst/>
              <a:cxnLst/>
              <a:rect l="l" t="t" r="r" b="b"/>
              <a:pathLst>
                <a:path w="8162" h="8162" extrusionOk="0">
                  <a:moveTo>
                    <a:pt x="168" y="0"/>
                  </a:moveTo>
                  <a:cubicBezTo>
                    <a:pt x="42" y="0"/>
                    <a:pt x="0" y="42"/>
                    <a:pt x="0" y="126"/>
                  </a:cubicBezTo>
                  <a:lnTo>
                    <a:pt x="0" y="7994"/>
                  </a:lnTo>
                  <a:cubicBezTo>
                    <a:pt x="0" y="8077"/>
                    <a:pt x="42" y="8161"/>
                    <a:pt x="168" y="8161"/>
                  </a:cubicBezTo>
                  <a:lnTo>
                    <a:pt x="7994" y="8161"/>
                  </a:lnTo>
                  <a:cubicBezTo>
                    <a:pt x="8119" y="8161"/>
                    <a:pt x="8161" y="8077"/>
                    <a:pt x="8161" y="7994"/>
                  </a:cubicBezTo>
                  <a:lnTo>
                    <a:pt x="8161" y="126"/>
                  </a:lnTo>
                  <a:cubicBezTo>
                    <a:pt x="8161" y="42"/>
                    <a:pt x="8119"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4456848" y="2946677"/>
              <a:ext cx="252066" cy="24131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4054797" y="3970460"/>
              <a:ext cx="1045409" cy="21646"/>
            </a:xfrm>
            <a:custGeom>
              <a:avLst/>
              <a:gdLst/>
              <a:ahLst/>
              <a:cxnLst/>
              <a:rect l="l" t="t" r="r" b="b"/>
              <a:pathLst>
                <a:path w="8162" h="169" extrusionOk="0">
                  <a:moveTo>
                    <a:pt x="0" y="1"/>
                  </a:moveTo>
                  <a:cubicBezTo>
                    <a:pt x="0" y="84"/>
                    <a:pt x="42" y="168"/>
                    <a:pt x="168" y="168"/>
                  </a:cubicBezTo>
                  <a:lnTo>
                    <a:pt x="7994" y="168"/>
                  </a:lnTo>
                  <a:cubicBezTo>
                    <a:pt x="8119" y="168"/>
                    <a:pt x="8161" y="84"/>
                    <a:pt x="8161" y="1"/>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4456848" y="3771288"/>
              <a:ext cx="241307" cy="220819"/>
            </a:xfrm>
            <a:custGeom>
              <a:avLst/>
              <a:gdLst/>
              <a:ahLst/>
              <a:cxnLst/>
              <a:rect l="l" t="t" r="r" b="b"/>
              <a:pathLst>
                <a:path w="1884" h="1724" extrusionOk="0">
                  <a:moveTo>
                    <a:pt x="864" y="1"/>
                  </a:moveTo>
                  <a:cubicBezTo>
                    <a:pt x="852" y="1"/>
                    <a:pt x="837" y="16"/>
                    <a:pt x="837" y="91"/>
                  </a:cubicBezTo>
                  <a:cubicBezTo>
                    <a:pt x="837" y="133"/>
                    <a:pt x="753" y="175"/>
                    <a:pt x="753" y="175"/>
                  </a:cubicBezTo>
                  <a:cubicBezTo>
                    <a:pt x="753" y="175"/>
                    <a:pt x="712" y="175"/>
                    <a:pt x="712" y="133"/>
                  </a:cubicBezTo>
                  <a:cubicBezTo>
                    <a:pt x="712" y="217"/>
                    <a:pt x="670" y="342"/>
                    <a:pt x="670" y="342"/>
                  </a:cubicBezTo>
                  <a:cubicBezTo>
                    <a:pt x="670" y="333"/>
                    <a:pt x="668" y="330"/>
                    <a:pt x="665" y="330"/>
                  </a:cubicBezTo>
                  <a:cubicBezTo>
                    <a:pt x="657" y="330"/>
                    <a:pt x="641" y="354"/>
                    <a:pt x="633" y="354"/>
                  </a:cubicBezTo>
                  <a:cubicBezTo>
                    <a:pt x="630" y="354"/>
                    <a:pt x="628" y="351"/>
                    <a:pt x="628" y="342"/>
                  </a:cubicBezTo>
                  <a:lnTo>
                    <a:pt x="502" y="426"/>
                  </a:lnTo>
                  <a:lnTo>
                    <a:pt x="460" y="342"/>
                  </a:lnTo>
                  <a:cubicBezTo>
                    <a:pt x="460" y="300"/>
                    <a:pt x="419" y="217"/>
                    <a:pt x="419" y="217"/>
                  </a:cubicBezTo>
                  <a:cubicBezTo>
                    <a:pt x="352" y="217"/>
                    <a:pt x="338" y="163"/>
                    <a:pt x="336" y="163"/>
                  </a:cubicBezTo>
                  <a:cubicBezTo>
                    <a:pt x="335" y="163"/>
                    <a:pt x="335" y="166"/>
                    <a:pt x="335" y="175"/>
                  </a:cubicBezTo>
                  <a:cubicBezTo>
                    <a:pt x="335" y="196"/>
                    <a:pt x="324" y="206"/>
                    <a:pt x="309" y="206"/>
                  </a:cubicBezTo>
                  <a:cubicBezTo>
                    <a:pt x="293" y="206"/>
                    <a:pt x="272" y="196"/>
                    <a:pt x="251" y="175"/>
                  </a:cubicBezTo>
                  <a:cubicBezTo>
                    <a:pt x="251" y="161"/>
                    <a:pt x="247" y="156"/>
                    <a:pt x="240" y="156"/>
                  </a:cubicBezTo>
                  <a:cubicBezTo>
                    <a:pt x="228" y="156"/>
                    <a:pt x="209" y="175"/>
                    <a:pt x="209" y="175"/>
                  </a:cubicBezTo>
                  <a:lnTo>
                    <a:pt x="0" y="1723"/>
                  </a:lnTo>
                  <a:lnTo>
                    <a:pt x="1883" y="1723"/>
                  </a:lnTo>
                  <a:lnTo>
                    <a:pt x="1883" y="175"/>
                  </a:lnTo>
                  <a:lnTo>
                    <a:pt x="1842" y="175"/>
                  </a:lnTo>
                  <a:cubicBezTo>
                    <a:pt x="1842" y="175"/>
                    <a:pt x="1804" y="156"/>
                    <a:pt x="1780" y="156"/>
                  </a:cubicBezTo>
                  <a:cubicBezTo>
                    <a:pt x="1767" y="156"/>
                    <a:pt x="1758" y="161"/>
                    <a:pt x="1758" y="175"/>
                  </a:cubicBezTo>
                  <a:cubicBezTo>
                    <a:pt x="1758" y="175"/>
                    <a:pt x="1725" y="307"/>
                    <a:pt x="1717" y="307"/>
                  </a:cubicBezTo>
                  <a:cubicBezTo>
                    <a:pt x="1717" y="307"/>
                    <a:pt x="1716" y="305"/>
                    <a:pt x="1716" y="300"/>
                  </a:cubicBezTo>
                  <a:cubicBezTo>
                    <a:pt x="1716" y="321"/>
                    <a:pt x="1706" y="332"/>
                    <a:pt x="1695" y="332"/>
                  </a:cubicBezTo>
                  <a:cubicBezTo>
                    <a:pt x="1685" y="332"/>
                    <a:pt x="1674" y="321"/>
                    <a:pt x="1674" y="300"/>
                  </a:cubicBezTo>
                  <a:cubicBezTo>
                    <a:pt x="1674" y="300"/>
                    <a:pt x="1664" y="311"/>
                    <a:pt x="1653" y="311"/>
                  </a:cubicBezTo>
                  <a:cubicBezTo>
                    <a:pt x="1643" y="311"/>
                    <a:pt x="1632" y="300"/>
                    <a:pt x="1632" y="258"/>
                  </a:cubicBezTo>
                  <a:cubicBezTo>
                    <a:pt x="1632" y="230"/>
                    <a:pt x="1632" y="221"/>
                    <a:pt x="1629" y="221"/>
                  </a:cubicBezTo>
                  <a:cubicBezTo>
                    <a:pt x="1623" y="221"/>
                    <a:pt x="1604" y="258"/>
                    <a:pt x="1549" y="258"/>
                  </a:cubicBezTo>
                  <a:cubicBezTo>
                    <a:pt x="1549" y="258"/>
                    <a:pt x="1507" y="258"/>
                    <a:pt x="1507" y="300"/>
                  </a:cubicBezTo>
                  <a:cubicBezTo>
                    <a:pt x="1507" y="305"/>
                    <a:pt x="1506" y="307"/>
                    <a:pt x="1505" y="307"/>
                  </a:cubicBezTo>
                  <a:cubicBezTo>
                    <a:pt x="1498" y="307"/>
                    <a:pt x="1465" y="175"/>
                    <a:pt x="1465" y="175"/>
                  </a:cubicBezTo>
                  <a:cubicBezTo>
                    <a:pt x="1465" y="196"/>
                    <a:pt x="1444" y="196"/>
                    <a:pt x="1423" y="196"/>
                  </a:cubicBezTo>
                  <a:cubicBezTo>
                    <a:pt x="1402" y="196"/>
                    <a:pt x="1381" y="196"/>
                    <a:pt x="1381" y="217"/>
                  </a:cubicBezTo>
                  <a:cubicBezTo>
                    <a:pt x="1381" y="203"/>
                    <a:pt x="1377" y="198"/>
                    <a:pt x="1370" y="198"/>
                  </a:cubicBezTo>
                  <a:cubicBezTo>
                    <a:pt x="1358" y="198"/>
                    <a:pt x="1339" y="217"/>
                    <a:pt x="1339" y="217"/>
                  </a:cubicBezTo>
                  <a:lnTo>
                    <a:pt x="1297" y="384"/>
                  </a:lnTo>
                  <a:cubicBezTo>
                    <a:pt x="1297" y="384"/>
                    <a:pt x="1256" y="342"/>
                    <a:pt x="1256" y="300"/>
                  </a:cubicBezTo>
                  <a:cubicBezTo>
                    <a:pt x="1256" y="133"/>
                    <a:pt x="1172" y="217"/>
                    <a:pt x="1172" y="175"/>
                  </a:cubicBezTo>
                  <a:cubicBezTo>
                    <a:pt x="1172" y="217"/>
                    <a:pt x="1130" y="300"/>
                    <a:pt x="1130" y="300"/>
                  </a:cubicBezTo>
                  <a:cubicBezTo>
                    <a:pt x="1121" y="283"/>
                    <a:pt x="1112" y="276"/>
                    <a:pt x="1104" y="276"/>
                  </a:cubicBezTo>
                  <a:cubicBezTo>
                    <a:pt x="1081" y="276"/>
                    <a:pt x="1061" y="324"/>
                    <a:pt x="1052" y="324"/>
                  </a:cubicBezTo>
                  <a:cubicBezTo>
                    <a:pt x="1048" y="324"/>
                    <a:pt x="1046" y="318"/>
                    <a:pt x="1046" y="300"/>
                  </a:cubicBezTo>
                  <a:cubicBezTo>
                    <a:pt x="1046" y="217"/>
                    <a:pt x="963" y="91"/>
                    <a:pt x="963" y="91"/>
                  </a:cubicBezTo>
                  <a:cubicBezTo>
                    <a:pt x="944" y="34"/>
                    <a:pt x="933" y="12"/>
                    <a:pt x="928" y="12"/>
                  </a:cubicBezTo>
                  <a:cubicBezTo>
                    <a:pt x="921" y="12"/>
                    <a:pt x="921" y="45"/>
                    <a:pt x="921" y="91"/>
                  </a:cubicBezTo>
                  <a:cubicBezTo>
                    <a:pt x="921" y="49"/>
                    <a:pt x="910" y="49"/>
                    <a:pt x="900" y="49"/>
                  </a:cubicBezTo>
                  <a:cubicBezTo>
                    <a:pt x="889" y="49"/>
                    <a:pt x="879" y="49"/>
                    <a:pt x="879" y="7"/>
                  </a:cubicBezTo>
                  <a:cubicBezTo>
                    <a:pt x="879" y="7"/>
                    <a:pt x="872" y="1"/>
                    <a:pt x="864" y="1"/>
                  </a:cubicBezTo>
                  <a:close/>
                </a:path>
              </a:pathLst>
            </a:custGeom>
            <a:solidFill>
              <a:srgbClr val="0066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4832001" y="3150332"/>
              <a:ext cx="214538" cy="616601"/>
            </a:xfrm>
            <a:custGeom>
              <a:avLst/>
              <a:gdLst/>
              <a:ahLst/>
              <a:cxnLst/>
              <a:rect l="l" t="t" r="r" b="b"/>
              <a:pathLst>
                <a:path w="1675" h="4814" extrusionOk="0">
                  <a:moveTo>
                    <a:pt x="1" y="1"/>
                  </a:moveTo>
                  <a:lnTo>
                    <a:pt x="1" y="4813"/>
                  </a:lnTo>
                  <a:lnTo>
                    <a:pt x="1675" y="4813"/>
                  </a:lnTo>
                  <a:lnTo>
                    <a:pt x="1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4140484" y="3691747"/>
              <a:ext cx="257446" cy="230681"/>
            </a:xfrm>
            <a:custGeom>
              <a:avLst/>
              <a:gdLst/>
              <a:ahLst/>
              <a:cxnLst/>
              <a:rect l="l" t="t" r="r" b="b"/>
              <a:pathLst>
                <a:path w="2010" h="1801" extrusionOk="0">
                  <a:moveTo>
                    <a:pt x="587" y="252"/>
                  </a:moveTo>
                  <a:lnTo>
                    <a:pt x="378" y="503"/>
                  </a:lnTo>
                  <a:lnTo>
                    <a:pt x="796" y="503"/>
                  </a:lnTo>
                  <a:lnTo>
                    <a:pt x="587" y="252"/>
                  </a:lnTo>
                  <a:close/>
                  <a:moveTo>
                    <a:pt x="1298" y="252"/>
                  </a:moveTo>
                  <a:lnTo>
                    <a:pt x="1089" y="503"/>
                  </a:lnTo>
                  <a:lnTo>
                    <a:pt x="1508" y="503"/>
                  </a:lnTo>
                  <a:lnTo>
                    <a:pt x="1298" y="252"/>
                  </a:lnTo>
                  <a:close/>
                  <a:moveTo>
                    <a:pt x="587" y="586"/>
                  </a:moveTo>
                  <a:lnTo>
                    <a:pt x="587" y="1382"/>
                  </a:lnTo>
                  <a:lnTo>
                    <a:pt x="670" y="1382"/>
                  </a:lnTo>
                  <a:lnTo>
                    <a:pt x="670" y="586"/>
                  </a:lnTo>
                  <a:close/>
                  <a:moveTo>
                    <a:pt x="1256" y="586"/>
                  </a:moveTo>
                  <a:lnTo>
                    <a:pt x="1256" y="1382"/>
                  </a:lnTo>
                  <a:lnTo>
                    <a:pt x="1382" y="1382"/>
                  </a:lnTo>
                  <a:lnTo>
                    <a:pt x="1382" y="586"/>
                  </a:lnTo>
                  <a:close/>
                  <a:moveTo>
                    <a:pt x="336" y="1423"/>
                  </a:moveTo>
                  <a:lnTo>
                    <a:pt x="336" y="1549"/>
                  </a:lnTo>
                  <a:lnTo>
                    <a:pt x="1633" y="1549"/>
                  </a:lnTo>
                  <a:lnTo>
                    <a:pt x="1633" y="1423"/>
                  </a:lnTo>
                  <a:close/>
                  <a:moveTo>
                    <a:pt x="1884" y="126"/>
                  </a:moveTo>
                  <a:lnTo>
                    <a:pt x="1884" y="1758"/>
                  </a:lnTo>
                  <a:lnTo>
                    <a:pt x="43" y="1758"/>
                  </a:lnTo>
                  <a:lnTo>
                    <a:pt x="43" y="126"/>
                  </a:lnTo>
                  <a:close/>
                  <a:moveTo>
                    <a:pt x="1" y="1"/>
                  </a:moveTo>
                  <a:lnTo>
                    <a:pt x="1" y="1800"/>
                  </a:lnTo>
                  <a:lnTo>
                    <a:pt x="2010" y="180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4842760" y="3187861"/>
              <a:ext cx="177010" cy="552303"/>
            </a:xfrm>
            <a:custGeom>
              <a:avLst/>
              <a:gdLst/>
              <a:ahLst/>
              <a:cxnLst/>
              <a:rect l="l" t="t" r="r" b="b"/>
              <a:pathLst>
                <a:path w="1382" h="4312" extrusionOk="0">
                  <a:moveTo>
                    <a:pt x="84" y="0"/>
                  </a:moveTo>
                  <a:lnTo>
                    <a:pt x="84" y="126"/>
                  </a:lnTo>
                  <a:lnTo>
                    <a:pt x="293" y="126"/>
                  </a:lnTo>
                  <a:lnTo>
                    <a:pt x="293" y="0"/>
                  </a:lnTo>
                  <a:close/>
                  <a:moveTo>
                    <a:pt x="1381" y="335"/>
                  </a:moveTo>
                  <a:lnTo>
                    <a:pt x="293" y="419"/>
                  </a:lnTo>
                  <a:lnTo>
                    <a:pt x="1381" y="419"/>
                  </a:lnTo>
                  <a:lnTo>
                    <a:pt x="1381" y="335"/>
                  </a:lnTo>
                  <a:close/>
                  <a:moveTo>
                    <a:pt x="293" y="545"/>
                  </a:moveTo>
                  <a:lnTo>
                    <a:pt x="293" y="670"/>
                  </a:lnTo>
                  <a:lnTo>
                    <a:pt x="1381" y="670"/>
                  </a:lnTo>
                  <a:lnTo>
                    <a:pt x="1381" y="545"/>
                  </a:lnTo>
                  <a:close/>
                  <a:moveTo>
                    <a:pt x="293" y="712"/>
                  </a:moveTo>
                  <a:lnTo>
                    <a:pt x="293" y="754"/>
                  </a:lnTo>
                  <a:lnTo>
                    <a:pt x="1381" y="754"/>
                  </a:lnTo>
                  <a:lnTo>
                    <a:pt x="1381" y="712"/>
                  </a:lnTo>
                  <a:close/>
                  <a:moveTo>
                    <a:pt x="419" y="879"/>
                  </a:moveTo>
                  <a:lnTo>
                    <a:pt x="419" y="963"/>
                  </a:lnTo>
                  <a:lnTo>
                    <a:pt x="1381" y="963"/>
                  </a:lnTo>
                  <a:lnTo>
                    <a:pt x="1381" y="879"/>
                  </a:lnTo>
                  <a:close/>
                  <a:moveTo>
                    <a:pt x="0" y="879"/>
                  </a:moveTo>
                  <a:lnTo>
                    <a:pt x="0" y="1089"/>
                  </a:lnTo>
                  <a:lnTo>
                    <a:pt x="335" y="1089"/>
                  </a:lnTo>
                  <a:lnTo>
                    <a:pt x="335" y="879"/>
                  </a:lnTo>
                  <a:close/>
                  <a:moveTo>
                    <a:pt x="419" y="1089"/>
                  </a:moveTo>
                  <a:lnTo>
                    <a:pt x="419" y="1130"/>
                  </a:lnTo>
                  <a:lnTo>
                    <a:pt x="1381" y="1130"/>
                  </a:lnTo>
                  <a:lnTo>
                    <a:pt x="419" y="1089"/>
                  </a:lnTo>
                  <a:close/>
                  <a:moveTo>
                    <a:pt x="0" y="1172"/>
                  </a:moveTo>
                  <a:lnTo>
                    <a:pt x="0" y="1382"/>
                  </a:lnTo>
                  <a:lnTo>
                    <a:pt x="335" y="1382"/>
                  </a:lnTo>
                  <a:lnTo>
                    <a:pt x="335" y="1172"/>
                  </a:lnTo>
                  <a:close/>
                  <a:moveTo>
                    <a:pt x="419" y="1382"/>
                  </a:moveTo>
                  <a:lnTo>
                    <a:pt x="419" y="1549"/>
                  </a:lnTo>
                  <a:lnTo>
                    <a:pt x="1381" y="1549"/>
                  </a:lnTo>
                  <a:lnTo>
                    <a:pt x="1381" y="1382"/>
                  </a:lnTo>
                  <a:close/>
                  <a:moveTo>
                    <a:pt x="419" y="1675"/>
                  </a:moveTo>
                  <a:lnTo>
                    <a:pt x="419" y="1716"/>
                  </a:lnTo>
                  <a:lnTo>
                    <a:pt x="1381" y="1716"/>
                  </a:lnTo>
                  <a:lnTo>
                    <a:pt x="1381" y="1675"/>
                  </a:lnTo>
                  <a:close/>
                  <a:moveTo>
                    <a:pt x="84" y="1549"/>
                  </a:moveTo>
                  <a:lnTo>
                    <a:pt x="84" y="1758"/>
                  </a:lnTo>
                  <a:lnTo>
                    <a:pt x="335" y="1758"/>
                  </a:lnTo>
                  <a:lnTo>
                    <a:pt x="335" y="1549"/>
                  </a:lnTo>
                  <a:close/>
                  <a:moveTo>
                    <a:pt x="419" y="1926"/>
                  </a:moveTo>
                  <a:lnTo>
                    <a:pt x="419" y="1967"/>
                  </a:lnTo>
                  <a:lnTo>
                    <a:pt x="1381" y="1967"/>
                  </a:lnTo>
                  <a:lnTo>
                    <a:pt x="1381" y="1926"/>
                  </a:lnTo>
                  <a:close/>
                  <a:moveTo>
                    <a:pt x="0" y="1842"/>
                  </a:moveTo>
                  <a:lnTo>
                    <a:pt x="0" y="2093"/>
                  </a:lnTo>
                  <a:lnTo>
                    <a:pt x="335" y="2093"/>
                  </a:lnTo>
                  <a:lnTo>
                    <a:pt x="335" y="1842"/>
                  </a:lnTo>
                  <a:close/>
                  <a:moveTo>
                    <a:pt x="419" y="2093"/>
                  </a:moveTo>
                  <a:lnTo>
                    <a:pt x="419" y="2177"/>
                  </a:lnTo>
                  <a:lnTo>
                    <a:pt x="1381" y="2177"/>
                  </a:lnTo>
                  <a:lnTo>
                    <a:pt x="1381" y="2093"/>
                  </a:lnTo>
                  <a:close/>
                  <a:moveTo>
                    <a:pt x="293" y="2302"/>
                  </a:moveTo>
                  <a:lnTo>
                    <a:pt x="293" y="2344"/>
                  </a:lnTo>
                  <a:lnTo>
                    <a:pt x="1381" y="2344"/>
                  </a:lnTo>
                  <a:lnTo>
                    <a:pt x="293" y="2302"/>
                  </a:lnTo>
                  <a:close/>
                  <a:moveTo>
                    <a:pt x="419" y="2512"/>
                  </a:moveTo>
                  <a:lnTo>
                    <a:pt x="419" y="2595"/>
                  </a:lnTo>
                  <a:lnTo>
                    <a:pt x="1381" y="2595"/>
                  </a:lnTo>
                  <a:lnTo>
                    <a:pt x="1381" y="2512"/>
                  </a:lnTo>
                  <a:close/>
                  <a:moveTo>
                    <a:pt x="0" y="2512"/>
                  </a:moveTo>
                  <a:lnTo>
                    <a:pt x="0" y="2721"/>
                  </a:lnTo>
                  <a:lnTo>
                    <a:pt x="335" y="2721"/>
                  </a:lnTo>
                  <a:lnTo>
                    <a:pt x="335" y="2512"/>
                  </a:lnTo>
                  <a:close/>
                  <a:moveTo>
                    <a:pt x="419" y="2721"/>
                  </a:moveTo>
                  <a:lnTo>
                    <a:pt x="419" y="2763"/>
                  </a:lnTo>
                  <a:lnTo>
                    <a:pt x="1381" y="2763"/>
                  </a:lnTo>
                  <a:lnTo>
                    <a:pt x="1381" y="2721"/>
                  </a:lnTo>
                  <a:close/>
                  <a:moveTo>
                    <a:pt x="0" y="2805"/>
                  </a:moveTo>
                  <a:lnTo>
                    <a:pt x="0" y="3014"/>
                  </a:lnTo>
                  <a:lnTo>
                    <a:pt x="335" y="3014"/>
                  </a:lnTo>
                  <a:lnTo>
                    <a:pt x="335" y="2805"/>
                  </a:lnTo>
                  <a:close/>
                  <a:moveTo>
                    <a:pt x="419" y="2972"/>
                  </a:moveTo>
                  <a:lnTo>
                    <a:pt x="419" y="3056"/>
                  </a:lnTo>
                  <a:lnTo>
                    <a:pt x="1381" y="3056"/>
                  </a:lnTo>
                  <a:lnTo>
                    <a:pt x="1381" y="2972"/>
                  </a:lnTo>
                  <a:close/>
                  <a:moveTo>
                    <a:pt x="419" y="3223"/>
                  </a:moveTo>
                  <a:lnTo>
                    <a:pt x="419" y="3265"/>
                  </a:lnTo>
                  <a:lnTo>
                    <a:pt x="1381" y="3265"/>
                  </a:lnTo>
                  <a:lnTo>
                    <a:pt x="1381" y="3223"/>
                  </a:lnTo>
                  <a:close/>
                  <a:moveTo>
                    <a:pt x="0" y="3181"/>
                  </a:moveTo>
                  <a:lnTo>
                    <a:pt x="0" y="3390"/>
                  </a:lnTo>
                  <a:lnTo>
                    <a:pt x="335" y="3390"/>
                  </a:lnTo>
                  <a:lnTo>
                    <a:pt x="335" y="3181"/>
                  </a:lnTo>
                  <a:close/>
                  <a:moveTo>
                    <a:pt x="419" y="3432"/>
                  </a:moveTo>
                  <a:lnTo>
                    <a:pt x="419" y="3600"/>
                  </a:lnTo>
                  <a:lnTo>
                    <a:pt x="1381" y="3600"/>
                  </a:lnTo>
                  <a:lnTo>
                    <a:pt x="1381" y="3432"/>
                  </a:lnTo>
                  <a:close/>
                  <a:moveTo>
                    <a:pt x="0" y="3474"/>
                  </a:moveTo>
                  <a:lnTo>
                    <a:pt x="0" y="3683"/>
                  </a:lnTo>
                  <a:lnTo>
                    <a:pt x="335" y="3683"/>
                  </a:lnTo>
                  <a:lnTo>
                    <a:pt x="335" y="3474"/>
                  </a:lnTo>
                  <a:close/>
                  <a:moveTo>
                    <a:pt x="293" y="3809"/>
                  </a:moveTo>
                  <a:lnTo>
                    <a:pt x="293" y="3893"/>
                  </a:lnTo>
                  <a:lnTo>
                    <a:pt x="1381" y="3893"/>
                  </a:lnTo>
                  <a:lnTo>
                    <a:pt x="1381" y="3809"/>
                  </a:lnTo>
                  <a:close/>
                  <a:moveTo>
                    <a:pt x="293" y="4060"/>
                  </a:moveTo>
                  <a:lnTo>
                    <a:pt x="293" y="4102"/>
                  </a:lnTo>
                  <a:lnTo>
                    <a:pt x="1381" y="4102"/>
                  </a:lnTo>
                  <a:lnTo>
                    <a:pt x="1381" y="4060"/>
                  </a:lnTo>
                  <a:close/>
                  <a:moveTo>
                    <a:pt x="84" y="4186"/>
                  </a:moveTo>
                  <a:lnTo>
                    <a:pt x="84" y="4311"/>
                  </a:lnTo>
                  <a:lnTo>
                    <a:pt x="293" y="4311"/>
                  </a:lnTo>
                  <a:lnTo>
                    <a:pt x="293" y="41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3926074" y="4115196"/>
              <a:ext cx="1308107" cy="375417"/>
            </a:xfrm>
            <a:custGeom>
              <a:avLst/>
              <a:gdLst/>
              <a:ahLst/>
              <a:cxnLst/>
              <a:rect l="l" t="t" r="r" b="b"/>
              <a:pathLst>
                <a:path w="10213" h="2931" extrusionOk="0">
                  <a:moveTo>
                    <a:pt x="1047" y="1"/>
                  </a:moveTo>
                  <a:cubicBezTo>
                    <a:pt x="461" y="1"/>
                    <a:pt x="1" y="503"/>
                    <a:pt x="1" y="1047"/>
                  </a:cubicBezTo>
                  <a:lnTo>
                    <a:pt x="1" y="2930"/>
                  </a:lnTo>
                  <a:lnTo>
                    <a:pt x="10213" y="2930"/>
                  </a:lnTo>
                  <a:lnTo>
                    <a:pt x="10213" y="1047"/>
                  </a:lnTo>
                  <a:cubicBezTo>
                    <a:pt x="10213" y="503"/>
                    <a:pt x="9752" y="1"/>
                    <a:pt x="9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4060176" y="4276071"/>
              <a:ext cx="1018512" cy="214542"/>
            </a:xfrm>
            <a:custGeom>
              <a:avLst/>
              <a:gdLst/>
              <a:ahLst/>
              <a:cxnLst/>
              <a:rect l="l" t="t" r="r" b="b"/>
              <a:pathLst>
                <a:path w="7952" h="1675" extrusionOk="0">
                  <a:moveTo>
                    <a:pt x="0" y="0"/>
                  </a:moveTo>
                  <a:lnTo>
                    <a:pt x="0" y="1674"/>
                  </a:lnTo>
                  <a:lnTo>
                    <a:pt x="7952" y="1674"/>
                  </a:lnTo>
                  <a:lnTo>
                    <a:pt x="79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4065428" y="4217024"/>
              <a:ext cx="177138" cy="53796"/>
            </a:xfrm>
            <a:custGeom>
              <a:avLst/>
              <a:gdLst/>
              <a:ahLst/>
              <a:cxnLst/>
              <a:rect l="l" t="t" r="r" b="b"/>
              <a:pathLst>
                <a:path w="1383" h="420" extrusionOk="0">
                  <a:moveTo>
                    <a:pt x="419" y="1"/>
                  </a:moveTo>
                  <a:cubicBezTo>
                    <a:pt x="168" y="1"/>
                    <a:pt x="1" y="210"/>
                    <a:pt x="1" y="419"/>
                  </a:cubicBezTo>
                  <a:lnTo>
                    <a:pt x="1382" y="419"/>
                  </a:lnTo>
                  <a:lnTo>
                    <a:pt x="1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4912437" y="4217024"/>
              <a:ext cx="171631" cy="53796"/>
            </a:xfrm>
            <a:custGeom>
              <a:avLst/>
              <a:gdLst/>
              <a:ahLst/>
              <a:cxnLst/>
              <a:rect l="l" t="t" r="r" b="b"/>
              <a:pathLst>
                <a:path w="1340" h="420" extrusionOk="0">
                  <a:moveTo>
                    <a:pt x="0" y="1"/>
                  </a:moveTo>
                  <a:lnTo>
                    <a:pt x="0" y="419"/>
                  </a:lnTo>
                  <a:lnTo>
                    <a:pt x="1340" y="419"/>
                  </a:lnTo>
                  <a:cubicBezTo>
                    <a:pt x="1340" y="210"/>
                    <a:pt x="1214"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4228860" y="4026825"/>
              <a:ext cx="686279" cy="88375"/>
            </a:xfrm>
            <a:custGeom>
              <a:avLst/>
              <a:gdLst/>
              <a:ahLst/>
              <a:cxnLst/>
              <a:rect l="l" t="t" r="r" b="b"/>
              <a:pathLst>
                <a:path w="5358" h="670" extrusionOk="0">
                  <a:moveTo>
                    <a:pt x="0" y="0"/>
                  </a:moveTo>
                  <a:lnTo>
                    <a:pt x="0" y="670"/>
                  </a:lnTo>
                  <a:lnTo>
                    <a:pt x="5357" y="670"/>
                  </a:lnTo>
                  <a:lnTo>
                    <a:pt x="53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3958223" y="4490485"/>
              <a:ext cx="102082" cy="118094"/>
            </a:xfrm>
            <a:custGeom>
              <a:avLst/>
              <a:gdLst/>
              <a:ahLst/>
              <a:cxnLst/>
              <a:rect l="l" t="t" r="r" b="b"/>
              <a:pathLst>
                <a:path w="797" h="922" extrusionOk="0">
                  <a:moveTo>
                    <a:pt x="1" y="0"/>
                  </a:moveTo>
                  <a:lnTo>
                    <a:pt x="1" y="754"/>
                  </a:lnTo>
                  <a:cubicBezTo>
                    <a:pt x="1" y="837"/>
                    <a:pt x="85" y="921"/>
                    <a:pt x="168" y="921"/>
                  </a:cubicBezTo>
                  <a:lnTo>
                    <a:pt x="629" y="921"/>
                  </a:lnTo>
                  <a:cubicBezTo>
                    <a:pt x="754" y="921"/>
                    <a:pt x="796" y="837"/>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5089319" y="4490485"/>
              <a:ext cx="101954" cy="118094"/>
            </a:xfrm>
            <a:custGeom>
              <a:avLst/>
              <a:gdLst/>
              <a:ahLst/>
              <a:cxnLst/>
              <a:rect l="l" t="t" r="r" b="b"/>
              <a:pathLst>
                <a:path w="796" h="922" extrusionOk="0">
                  <a:moveTo>
                    <a:pt x="1" y="0"/>
                  </a:moveTo>
                  <a:lnTo>
                    <a:pt x="1" y="754"/>
                  </a:lnTo>
                  <a:cubicBezTo>
                    <a:pt x="1" y="837"/>
                    <a:pt x="84" y="921"/>
                    <a:pt x="168" y="921"/>
                  </a:cubicBezTo>
                  <a:lnTo>
                    <a:pt x="670" y="921"/>
                  </a:lnTo>
                  <a:cubicBezTo>
                    <a:pt x="712" y="921"/>
                    <a:pt x="796" y="796"/>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3861654" y="3991978"/>
              <a:ext cx="1420691" cy="37657"/>
            </a:xfrm>
            <a:custGeom>
              <a:avLst/>
              <a:gdLst/>
              <a:ahLst/>
              <a:cxnLst/>
              <a:rect l="l" t="t" r="r" b="b"/>
              <a:pathLst>
                <a:path w="11092" h="294" extrusionOk="0">
                  <a:moveTo>
                    <a:pt x="1" y="0"/>
                  </a:moveTo>
                  <a:cubicBezTo>
                    <a:pt x="1" y="126"/>
                    <a:pt x="126" y="293"/>
                    <a:pt x="294" y="293"/>
                  </a:cubicBezTo>
                  <a:lnTo>
                    <a:pt x="10756" y="293"/>
                  </a:lnTo>
                  <a:cubicBezTo>
                    <a:pt x="10924" y="293"/>
                    <a:pt x="11091" y="126"/>
                    <a:pt x="11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42"/>
            <p:cNvGrpSpPr/>
            <p:nvPr/>
          </p:nvGrpSpPr>
          <p:grpSpPr>
            <a:xfrm>
              <a:off x="4376900" y="4305125"/>
              <a:ext cx="412000" cy="156300"/>
              <a:chOff x="4376900" y="4305125"/>
              <a:chExt cx="412000" cy="156300"/>
            </a:xfrm>
          </p:grpSpPr>
          <p:sp>
            <p:nvSpPr>
              <p:cNvPr id="916" name="Google Shape;916;p42"/>
              <p:cNvSpPr/>
              <p:nvPr/>
            </p:nvSpPr>
            <p:spPr>
              <a:xfrm>
                <a:off x="4565200"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4627967"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4690733"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4502433"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4439667"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4376900"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4753500"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42"/>
          <p:cNvSpPr/>
          <p:nvPr/>
        </p:nvSpPr>
        <p:spPr>
          <a:xfrm>
            <a:off x="2732420" y="2100168"/>
            <a:ext cx="3679161" cy="119950"/>
          </a:xfrm>
          <a:custGeom>
            <a:avLst/>
            <a:gdLst/>
            <a:ahLst/>
            <a:cxnLst/>
            <a:rect l="l" t="t" r="r" b="b"/>
            <a:pathLst>
              <a:path w="11092" h="294" extrusionOk="0">
                <a:moveTo>
                  <a:pt x="1" y="0"/>
                </a:moveTo>
                <a:cubicBezTo>
                  <a:pt x="1" y="126"/>
                  <a:pt x="126" y="293"/>
                  <a:pt x="294" y="293"/>
                </a:cubicBezTo>
                <a:lnTo>
                  <a:pt x="10756" y="293"/>
                </a:lnTo>
                <a:cubicBezTo>
                  <a:pt x="10924" y="293"/>
                  <a:pt x="11091" y="126"/>
                  <a:pt x="11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txBox="1">
            <a:spLocks noGrp="1"/>
          </p:cNvSpPr>
          <p:nvPr>
            <p:ph type="title" idx="4294967295"/>
          </p:nvPr>
        </p:nvSpPr>
        <p:spPr>
          <a:xfrm rot="-787001">
            <a:off x="4426576" y="3084119"/>
            <a:ext cx="643797" cy="938296"/>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3600">
                <a:latin typeface="Marck Script"/>
                <a:ea typeface="Marck Script"/>
                <a:cs typeface="Marck Script"/>
                <a:sym typeface="Marck Script"/>
              </a:rPr>
              <a:t>5</a:t>
            </a:r>
            <a:endParaRPr sz="3600">
              <a:latin typeface="Marck Script"/>
              <a:ea typeface="Marck Script"/>
              <a:cs typeface="Marck Script"/>
              <a:sym typeface="Marck Script"/>
            </a:endParaRPr>
          </a:p>
        </p:txBody>
      </p:sp>
      <p:sp>
        <p:nvSpPr>
          <p:cNvPr id="925" name="Google Shape;925;p42"/>
          <p:cNvSpPr txBox="1"/>
          <p:nvPr/>
        </p:nvSpPr>
        <p:spPr>
          <a:xfrm rot="-470813">
            <a:off x="4069903" y="3090005"/>
            <a:ext cx="1004203" cy="4000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ermanent Marker"/>
                <a:ea typeface="Permanent Marker"/>
                <a:cs typeface="Permanent Marker"/>
                <a:sym typeface="Permanent Marker"/>
              </a:rPr>
              <a:t>GROUP</a:t>
            </a:r>
            <a:endParaRPr>
              <a:latin typeface="Permanent Marker"/>
              <a:ea typeface="Permanent Marker"/>
              <a:cs typeface="Permanent Marker"/>
              <a:sym typeface="Permanent Mark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43"/>
          <p:cNvSpPr/>
          <p:nvPr/>
        </p:nvSpPr>
        <p:spPr>
          <a:xfrm>
            <a:off x="450102" y="4372474"/>
            <a:ext cx="2557500" cy="29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43"/>
          <p:cNvGrpSpPr/>
          <p:nvPr/>
        </p:nvGrpSpPr>
        <p:grpSpPr>
          <a:xfrm>
            <a:off x="616904" y="1864114"/>
            <a:ext cx="1457859" cy="1589510"/>
            <a:chOff x="3557365" y="1464000"/>
            <a:chExt cx="2029314" cy="1938426"/>
          </a:xfrm>
        </p:grpSpPr>
        <p:grpSp>
          <p:nvGrpSpPr>
            <p:cNvPr id="932" name="Google Shape;932;p43"/>
            <p:cNvGrpSpPr/>
            <p:nvPr/>
          </p:nvGrpSpPr>
          <p:grpSpPr>
            <a:xfrm>
              <a:off x="3557365" y="1464000"/>
              <a:ext cx="2029314" cy="1938426"/>
              <a:chOff x="931688" y="539501"/>
              <a:chExt cx="977700" cy="933911"/>
            </a:xfrm>
          </p:grpSpPr>
          <p:sp>
            <p:nvSpPr>
              <p:cNvPr id="933" name="Google Shape;933;p43"/>
              <p:cNvSpPr/>
              <p:nvPr/>
            </p:nvSpPr>
            <p:spPr>
              <a:xfrm>
                <a:off x="931688" y="539512"/>
                <a:ext cx="977700" cy="933900"/>
              </a:xfrm>
              <a:prstGeom prst="roundRect">
                <a:avLst>
                  <a:gd name="adj" fmla="val 15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1290890" y="539501"/>
                <a:ext cx="263948" cy="161821"/>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rot="10800000" flipH="1">
                <a:off x="1290890" y="1311578"/>
                <a:ext cx="263948" cy="161821"/>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43"/>
            <p:cNvSpPr/>
            <p:nvPr/>
          </p:nvSpPr>
          <p:spPr>
            <a:xfrm>
              <a:off x="3670500" y="3035890"/>
              <a:ext cx="331548" cy="294139"/>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43"/>
            <p:cNvGrpSpPr/>
            <p:nvPr/>
          </p:nvGrpSpPr>
          <p:grpSpPr>
            <a:xfrm>
              <a:off x="5191438" y="1942829"/>
              <a:ext cx="331560" cy="981014"/>
              <a:chOff x="10228544" y="1770724"/>
              <a:chExt cx="225168" cy="666133"/>
            </a:xfrm>
          </p:grpSpPr>
          <p:sp>
            <p:nvSpPr>
              <p:cNvPr id="938" name="Google Shape;938;p43"/>
              <p:cNvSpPr/>
              <p:nvPr/>
            </p:nvSpPr>
            <p:spPr>
              <a:xfrm>
                <a:off x="10228544" y="1770724"/>
                <a:ext cx="225168" cy="666133"/>
              </a:xfrm>
              <a:custGeom>
                <a:avLst/>
                <a:gdLst/>
                <a:ahLst/>
                <a:cxnLst/>
                <a:rect l="l" t="t" r="r" b="b"/>
                <a:pathLst>
                  <a:path w="2094" h="6195" extrusionOk="0">
                    <a:moveTo>
                      <a:pt x="1" y="0"/>
                    </a:moveTo>
                    <a:lnTo>
                      <a:pt x="1" y="6194"/>
                    </a:lnTo>
                    <a:lnTo>
                      <a:pt x="2093" y="6194"/>
                    </a:lnTo>
                    <a:lnTo>
                      <a:pt x="20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10251125" y="1797714"/>
                <a:ext cx="180113" cy="607638"/>
              </a:xfrm>
              <a:custGeom>
                <a:avLst/>
                <a:gdLst/>
                <a:ahLst/>
                <a:cxnLst/>
                <a:rect l="l" t="t" r="r" b="b"/>
                <a:pathLst>
                  <a:path w="1675" h="5651" extrusionOk="0">
                    <a:moveTo>
                      <a:pt x="0" y="0"/>
                    </a:moveTo>
                    <a:lnTo>
                      <a:pt x="0" y="209"/>
                    </a:lnTo>
                    <a:lnTo>
                      <a:pt x="293" y="209"/>
                    </a:lnTo>
                    <a:lnTo>
                      <a:pt x="293" y="0"/>
                    </a:lnTo>
                    <a:close/>
                    <a:moveTo>
                      <a:pt x="1674" y="586"/>
                    </a:moveTo>
                    <a:lnTo>
                      <a:pt x="293" y="628"/>
                    </a:lnTo>
                    <a:lnTo>
                      <a:pt x="1674" y="628"/>
                    </a:lnTo>
                    <a:lnTo>
                      <a:pt x="1674" y="586"/>
                    </a:lnTo>
                    <a:close/>
                    <a:moveTo>
                      <a:pt x="293" y="795"/>
                    </a:moveTo>
                    <a:lnTo>
                      <a:pt x="293" y="963"/>
                    </a:lnTo>
                    <a:lnTo>
                      <a:pt x="293" y="1046"/>
                    </a:lnTo>
                    <a:lnTo>
                      <a:pt x="1674" y="1046"/>
                    </a:lnTo>
                    <a:lnTo>
                      <a:pt x="1674" y="963"/>
                    </a:lnTo>
                    <a:lnTo>
                      <a:pt x="1674" y="795"/>
                    </a:lnTo>
                    <a:close/>
                    <a:moveTo>
                      <a:pt x="502" y="1214"/>
                    </a:moveTo>
                    <a:lnTo>
                      <a:pt x="502" y="1339"/>
                    </a:lnTo>
                    <a:lnTo>
                      <a:pt x="1674" y="1339"/>
                    </a:lnTo>
                    <a:lnTo>
                      <a:pt x="1674" y="1214"/>
                    </a:lnTo>
                    <a:close/>
                    <a:moveTo>
                      <a:pt x="0" y="1214"/>
                    </a:moveTo>
                    <a:lnTo>
                      <a:pt x="0" y="1465"/>
                    </a:lnTo>
                    <a:lnTo>
                      <a:pt x="377" y="1465"/>
                    </a:lnTo>
                    <a:lnTo>
                      <a:pt x="377" y="1214"/>
                    </a:lnTo>
                    <a:close/>
                    <a:moveTo>
                      <a:pt x="502" y="1549"/>
                    </a:moveTo>
                    <a:lnTo>
                      <a:pt x="502" y="1591"/>
                    </a:lnTo>
                    <a:lnTo>
                      <a:pt x="1674" y="1591"/>
                    </a:lnTo>
                    <a:lnTo>
                      <a:pt x="502" y="1549"/>
                    </a:lnTo>
                    <a:close/>
                    <a:moveTo>
                      <a:pt x="0" y="1632"/>
                    </a:moveTo>
                    <a:lnTo>
                      <a:pt x="0" y="1884"/>
                    </a:lnTo>
                    <a:lnTo>
                      <a:pt x="377" y="1884"/>
                    </a:lnTo>
                    <a:lnTo>
                      <a:pt x="377" y="1632"/>
                    </a:lnTo>
                    <a:close/>
                    <a:moveTo>
                      <a:pt x="502" y="1842"/>
                    </a:moveTo>
                    <a:lnTo>
                      <a:pt x="502" y="2051"/>
                    </a:lnTo>
                    <a:lnTo>
                      <a:pt x="1674" y="2051"/>
                    </a:lnTo>
                    <a:lnTo>
                      <a:pt x="1674" y="1842"/>
                    </a:lnTo>
                    <a:close/>
                    <a:moveTo>
                      <a:pt x="0" y="2051"/>
                    </a:moveTo>
                    <a:lnTo>
                      <a:pt x="0" y="2302"/>
                    </a:lnTo>
                    <a:lnTo>
                      <a:pt x="377" y="2302"/>
                    </a:lnTo>
                    <a:lnTo>
                      <a:pt x="377" y="2051"/>
                    </a:lnTo>
                    <a:close/>
                    <a:moveTo>
                      <a:pt x="502" y="2218"/>
                    </a:moveTo>
                    <a:lnTo>
                      <a:pt x="502" y="2302"/>
                    </a:lnTo>
                    <a:lnTo>
                      <a:pt x="1674" y="2302"/>
                    </a:lnTo>
                    <a:lnTo>
                      <a:pt x="1674" y="2218"/>
                    </a:lnTo>
                    <a:close/>
                    <a:moveTo>
                      <a:pt x="502" y="2469"/>
                    </a:moveTo>
                    <a:lnTo>
                      <a:pt x="502" y="2595"/>
                    </a:lnTo>
                    <a:lnTo>
                      <a:pt x="1674" y="2595"/>
                    </a:lnTo>
                    <a:lnTo>
                      <a:pt x="1674" y="2469"/>
                    </a:lnTo>
                    <a:close/>
                    <a:moveTo>
                      <a:pt x="0" y="2469"/>
                    </a:moveTo>
                    <a:lnTo>
                      <a:pt x="0" y="2721"/>
                    </a:lnTo>
                    <a:lnTo>
                      <a:pt x="377" y="2721"/>
                    </a:lnTo>
                    <a:lnTo>
                      <a:pt x="377" y="2469"/>
                    </a:lnTo>
                    <a:close/>
                    <a:moveTo>
                      <a:pt x="502" y="2721"/>
                    </a:moveTo>
                    <a:lnTo>
                      <a:pt x="502" y="2888"/>
                    </a:lnTo>
                    <a:lnTo>
                      <a:pt x="1674" y="2888"/>
                    </a:lnTo>
                    <a:lnTo>
                      <a:pt x="1674" y="2721"/>
                    </a:lnTo>
                    <a:close/>
                    <a:moveTo>
                      <a:pt x="293" y="3055"/>
                    </a:moveTo>
                    <a:lnTo>
                      <a:pt x="293" y="3097"/>
                    </a:lnTo>
                    <a:lnTo>
                      <a:pt x="1674" y="3097"/>
                    </a:lnTo>
                    <a:lnTo>
                      <a:pt x="293" y="3055"/>
                    </a:lnTo>
                    <a:close/>
                    <a:moveTo>
                      <a:pt x="502" y="3265"/>
                    </a:moveTo>
                    <a:lnTo>
                      <a:pt x="502" y="3432"/>
                    </a:lnTo>
                    <a:lnTo>
                      <a:pt x="1674" y="3432"/>
                    </a:lnTo>
                    <a:lnTo>
                      <a:pt x="1674" y="3265"/>
                    </a:lnTo>
                    <a:close/>
                    <a:moveTo>
                      <a:pt x="0" y="3306"/>
                    </a:moveTo>
                    <a:lnTo>
                      <a:pt x="0" y="3558"/>
                    </a:lnTo>
                    <a:lnTo>
                      <a:pt x="377" y="3558"/>
                    </a:lnTo>
                    <a:lnTo>
                      <a:pt x="377" y="3306"/>
                    </a:lnTo>
                    <a:close/>
                    <a:moveTo>
                      <a:pt x="502" y="3474"/>
                    </a:moveTo>
                    <a:lnTo>
                      <a:pt x="502" y="3558"/>
                    </a:lnTo>
                    <a:lnTo>
                      <a:pt x="1674" y="3558"/>
                    </a:lnTo>
                    <a:lnTo>
                      <a:pt x="1674" y="3474"/>
                    </a:lnTo>
                    <a:close/>
                    <a:moveTo>
                      <a:pt x="0" y="3725"/>
                    </a:moveTo>
                    <a:lnTo>
                      <a:pt x="0" y="3976"/>
                    </a:lnTo>
                    <a:lnTo>
                      <a:pt x="377" y="3976"/>
                    </a:lnTo>
                    <a:lnTo>
                      <a:pt x="377" y="3725"/>
                    </a:lnTo>
                    <a:close/>
                    <a:moveTo>
                      <a:pt x="502" y="3851"/>
                    </a:moveTo>
                    <a:lnTo>
                      <a:pt x="502" y="3976"/>
                    </a:lnTo>
                    <a:lnTo>
                      <a:pt x="1674" y="3976"/>
                    </a:lnTo>
                    <a:lnTo>
                      <a:pt x="1674" y="3851"/>
                    </a:lnTo>
                    <a:close/>
                    <a:moveTo>
                      <a:pt x="502" y="4143"/>
                    </a:moveTo>
                    <a:lnTo>
                      <a:pt x="502" y="4269"/>
                    </a:lnTo>
                    <a:lnTo>
                      <a:pt x="1674" y="4269"/>
                    </a:lnTo>
                    <a:lnTo>
                      <a:pt x="1674" y="4143"/>
                    </a:lnTo>
                    <a:close/>
                    <a:moveTo>
                      <a:pt x="0" y="4143"/>
                    </a:moveTo>
                    <a:lnTo>
                      <a:pt x="0" y="4395"/>
                    </a:lnTo>
                    <a:lnTo>
                      <a:pt x="377" y="4395"/>
                    </a:lnTo>
                    <a:lnTo>
                      <a:pt x="377" y="4143"/>
                    </a:lnTo>
                    <a:close/>
                    <a:moveTo>
                      <a:pt x="502" y="4478"/>
                    </a:moveTo>
                    <a:lnTo>
                      <a:pt x="502" y="4688"/>
                    </a:lnTo>
                    <a:lnTo>
                      <a:pt x="1674" y="4688"/>
                    </a:lnTo>
                    <a:lnTo>
                      <a:pt x="1674" y="4478"/>
                    </a:lnTo>
                    <a:close/>
                    <a:moveTo>
                      <a:pt x="0" y="4562"/>
                    </a:moveTo>
                    <a:lnTo>
                      <a:pt x="0" y="4813"/>
                    </a:lnTo>
                    <a:lnTo>
                      <a:pt x="377" y="4813"/>
                    </a:lnTo>
                    <a:lnTo>
                      <a:pt x="377" y="4562"/>
                    </a:lnTo>
                    <a:close/>
                    <a:moveTo>
                      <a:pt x="293" y="4939"/>
                    </a:moveTo>
                    <a:lnTo>
                      <a:pt x="293" y="5106"/>
                    </a:lnTo>
                    <a:lnTo>
                      <a:pt x="1674" y="5106"/>
                    </a:lnTo>
                    <a:lnTo>
                      <a:pt x="1674" y="4939"/>
                    </a:lnTo>
                    <a:close/>
                    <a:moveTo>
                      <a:pt x="293" y="5232"/>
                    </a:moveTo>
                    <a:lnTo>
                      <a:pt x="293" y="5357"/>
                    </a:lnTo>
                    <a:lnTo>
                      <a:pt x="1674" y="5357"/>
                    </a:lnTo>
                    <a:lnTo>
                      <a:pt x="1674" y="5232"/>
                    </a:lnTo>
                    <a:close/>
                    <a:moveTo>
                      <a:pt x="0" y="5441"/>
                    </a:moveTo>
                    <a:lnTo>
                      <a:pt x="0" y="5650"/>
                    </a:lnTo>
                    <a:lnTo>
                      <a:pt x="293" y="5650"/>
                    </a:lnTo>
                    <a:lnTo>
                      <a:pt x="293" y="544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0" name="Google Shape;940;p43"/>
          <p:cNvGrpSpPr/>
          <p:nvPr/>
        </p:nvGrpSpPr>
        <p:grpSpPr>
          <a:xfrm>
            <a:off x="266420" y="3637324"/>
            <a:ext cx="2158832" cy="945700"/>
            <a:chOff x="1458739" y="3627576"/>
            <a:chExt cx="2273891" cy="981016"/>
          </a:xfrm>
        </p:grpSpPr>
        <p:grpSp>
          <p:nvGrpSpPr>
            <p:cNvPr id="941" name="Google Shape;941;p43"/>
            <p:cNvGrpSpPr/>
            <p:nvPr/>
          </p:nvGrpSpPr>
          <p:grpSpPr>
            <a:xfrm>
              <a:off x="1458739" y="3627576"/>
              <a:ext cx="2273891" cy="805604"/>
              <a:chOff x="3435053" y="3627576"/>
              <a:chExt cx="2273891" cy="805604"/>
            </a:xfrm>
          </p:grpSpPr>
          <p:sp>
            <p:nvSpPr>
              <p:cNvPr id="942" name="Google Shape;942;p43"/>
              <p:cNvSpPr/>
              <p:nvPr/>
            </p:nvSpPr>
            <p:spPr>
              <a:xfrm>
                <a:off x="3532534" y="3828898"/>
                <a:ext cx="2078928" cy="604281"/>
              </a:xfrm>
              <a:custGeom>
                <a:avLst/>
                <a:gdLst/>
                <a:ahLst/>
                <a:cxnLst/>
                <a:rect l="l" t="t" r="r" b="b"/>
                <a:pathLst>
                  <a:path w="13393" h="3893" extrusionOk="0">
                    <a:moveTo>
                      <a:pt x="1382" y="1"/>
                    </a:moveTo>
                    <a:cubicBezTo>
                      <a:pt x="586" y="1"/>
                      <a:pt x="0" y="628"/>
                      <a:pt x="0" y="1382"/>
                    </a:cubicBezTo>
                    <a:lnTo>
                      <a:pt x="0" y="3893"/>
                    </a:lnTo>
                    <a:lnTo>
                      <a:pt x="13393" y="3893"/>
                    </a:lnTo>
                    <a:lnTo>
                      <a:pt x="13393" y="1382"/>
                    </a:lnTo>
                    <a:cubicBezTo>
                      <a:pt x="13393" y="628"/>
                      <a:pt x="12765" y="1"/>
                      <a:pt x="12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4539480" y="4121181"/>
                <a:ext cx="58675" cy="259998"/>
              </a:xfrm>
              <a:custGeom>
                <a:avLst/>
                <a:gdLst/>
                <a:ahLst/>
                <a:cxnLst/>
                <a:rect l="l" t="t" r="r" b="b"/>
                <a:pathLst>
                  <a:path w="378" h="1675" extrusionOk="0">
                    <a:moveTo>
                      <a:pt x="126" y="1"/>
                    </a:moveTo>
                    <a:cubicBezTo>
                      <a:pt x="42" y="1"/>
                      <a:pt x="0" y="85"/>
                      <a:pt x="0" y="126"/>
                    </a:cubicBezTo>
                    <a:lnTo>
                      <a:pt x="0" y="1591"/>
                    </a:lnTo>
                    <a:cubicBezTo>
                      <a:pt x="0" y="1633"/>
                      <a:pt x="42" y="1675"/>
                      <a:pt x="126" y="1675"/>
                    </a:cubicBezTo>
                    <a:lnTo>
                      <a:pt x="252" y="1675"/>
                    </a:lnTo>
                    <a:cubicBezTo>
                      <a:pt x="335" y="1675"/>
                      <a:pt x="377" y="1633"/>
                      <a:pt x="377" y="1591"/>
                    </a:cubicBezTo>
                    <a:lnTo>
                      <a:pt x="377" y="126"/>
                    </a:lnTo>
                    <a:cubicBezTo>
                      <a:pt x="377" y="85"/>
                      <a:pt x="335"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4448518" y="4121181"/>
                <a:ext cx="58675" cy="259998"/>
              </a:xfrm>
              <a:custGeom>
                <a:avLst/>
                <a:gdLst/>
                <a:ahLst/>
                <a:cxnLst/>
                <a:rect l="l" t="t" r="r" b="b"/>
                <a:pathLst>
                  <a:path w="378" h="1675" extrusionOk="0">
                    <a:moveTo>
                      <a:pt x="126" y="1"/>
                    </a:moveTo>
                    <a:cubicBezTo>
                      <a:pt x="84" y="1"/>
                      <a:pt x="0" y="85"/>
                      <a:pt x="0" y="126"/>
                    </a:cubicBezTo>
                    <a:lnTo>
                      <a:pt x="0" y="1591"/>
                    </a:lnTo>
                    <a:cubicBezTo>
                      <a:pt x="0" y="1633"/>
                      <a:pt x="84" y="1675"/>
                      <a:pt x="126" y="1675"/>
                    </a:cubicBezTo>
                    <a:lnTo>
                      <a:pt x="293" y="1675"/>
                    </a:lnTo>
                    <a:cubicBezTo>
                      <a:pt x="335" y="1675"/>
                      <a:pt x="377" y="1633"/>
                      <a:pt x="377" y="1591"/>
                    </a:cubicBezTo>
                    <a:lnTo>
                      <a:pt x="377" y="126"/>
                    </a:lnTo>
                    <a:cubicBezTo>
                      <a:pt x="377" y="85"/>
                      <a:pt x="335"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4364076" y="4121181"/>
                <a:ext cx="52156" cy="259998"/>
              </a:xfrm>
              <a:custGeom>
                <a:avLst/>
                <a:gdLst/>
                <a:ahLst/>
                <a:cxnLst/>
                <a:rect l="l" t="t" r="r" b="b"/>
                <a:pathLst>
                  <a:path w="336" h="1675" extrusionOk="0">
                    <a:moveTo>
                      <a:pt x="84" y="1"/>
                    </a:moveTo>
                    <a:cubicBezTo>
                      <a:pt x="42" y="1"/>
                      <a:pt x="0" y="85"/>
                      <a:pt x="0" y="126"/>
                    </a:cubicBezTo>
                    <a:lnTo>
                      <a:pt x="0" y="1591"/>
                    </a:lnTo>
                    <a:cubicBezTo>
                      <a:pt x="0" y="1633"/>
                      <a:pt x="42" y="1675"/>
                      <a:pt x="84" y="1675"/>
                    </a:cubicBezTo>
                    <a:lnTo>
                      <a:pt x="252" y="1675"/>
                    </a:lnTo>
                    <a:cubicBezTo>
                      <a:pt x="293" y="1675"/>
                      <a:pt x="335" y="1633"/>
                      <a:pt x="335" y="1591"/>
                    </a:cubicBezTo>
                    <a:lnTo>
                      <a:pt x="335" y="126"/>
                    </a:lnTo>
                    <a:cubicBezTo>
                      <a:pt x="335" y="85"/>
                      <a:pt x="293"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4636962" y="4121181"/>
                <a:ext cx="58520" cy="259998"/>
              </a:xfrm>
              <a:custGeom>
                <a:avLst/>
                <a:gdLst/>
                <a:ahLst/>
                <a:cxnLst/>
                <a:rect l="l" t="t" r="r" b="b"/>
                <a:pathLst>
                  <a:path w="377" h="1675" extrusionOk="0">
                    <a:moveTo>
                      <a:pt x="126" y="1"/>
                    </a:moveTo>
                    <a:cubicBezTo>
                      <a:pt x="42" y="1"/>
                      <a:pt x="0" y="85"/>
                      <a:pt x="0" y="126"/>
                    </a:cubicBezTo>
                    <a:lnTo>
                      <a:pt x="0" y="1591"/>
                    </a:lnTo>
                    <a:cubicBezTo>
                      <a:pt x="0" y="1633"/>
                      <a:pt x="42" y="1675"/>
                      <a:pt x="126" y="1675"/>
                    </a:cubicBezTo>
                    <a:lnTo>
                      <a:pt x="251" y="1675"/>
                    </a:lnTo>
                    <a:cubicBezTo>
                      <a:pt x="335" y="1675"/>
                      <a:pt x="335" y="1633"/>
                      <a:pt x="377" y="1591"/>
                    </a:cubicBezTo>
                    <a:lnTo>
                      <a:pt x="377" y="126"/>
                    </a:lnTo>
                    <a:cubicBezTo>
                      <a:pt x="377" y="85"/>
                      <a:pt x="335" y="1"/>
                      <a:pt x="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4727924" y="4121181"/>
                <a:ext cx="58520" cy="259998"/>
              </a:xfrm>
              <a:custGeom>
                <a:avLst/>
                <a:gdLst/>
                <a:ahLst/>
                <a:cxnLst/>
                <a:rect l="l" t="t" r="r" b="b"/>
                <a:pathLst>
                  <a:path w="377" h="1675" extrusionOk="0">
                    <a:moveTo>
                      <a:pt x="84" y="1"/>
                    </a:moveTo>
                    <a:cubicBezTo>
                      <a:pt x="42" y="1"/>
                      <a:pt x="0" y="85"/>
                      <a:pt x="0" y="126"/>
                    </a:cubicBezTo>
                    <a:lnTo>
                      <a:pt x="0" y="1591"/>
                    </a:lnTo>
                    <a:cubicBezTo>
                      <a:pt x="0" y="1633"/>
                      <a:pt x="42" y="1675"/>
                      <a:pt x="84" y="1675"/>
                    </a:cubicBezTo>
                    <a:lnTo>
                      <a:pt x="251" y="1675"/>
                    </a:lnTo>
                    <a:cubicBezTo>
                      <a:pt x="293" y="1675"/>
                      <a:pt x="377" y="1633"/>
                      <a:pt x="377" y="1591"/>
                    </a:cubicBezTo>
                    <a:lnTo>
                      <a:pt x="377" y="126"/>
                    </a:lnTo>
                    <a:cubicBezTo>
                      <a:pt x="377" y="85"/>
                      <a:pt x="293" y="1"/>
                      <a:pt x="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4019786" y="3692458"/>
                <a:ext cx="1104581" cy="136596"/>
              </a:xfrm>
              <a:custGeom>
                <a:avLst/>
                <a:gdLst/>
                <a:ahLst/>
                <a:cxnLst/>
                <a:rect l="l" t="t" r="r" b="b"/>
                <a:pathLst>
                  <a:path w="7116" h="880" extrusionOk="0">
                    <a:moveTo>
                      <a:pt x="0" y="1"/>
                    </a:moveTo>
                    <a:lnTo>
                      <a:pt x="0" y="880"/>
                    </a:lnTo>
                    <a:lnTo>
                      <a:pt x="7115" y="880"/>
                    </a:lnTo>
                    <a:lnTo>
                      <a:pt x="71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435053" y="3627576"/>
                <a:ext cx="2273891" cy="65038"/>
              </a:xfrm>
              <a:custGeom>
                <a:avLst/>
                <a:gdLst/>
                <a:ahLst/>
                <a:cxnLst/>
                <a:rect l="l" t="t" r="r" b="b"/>
                <a:pathLst>
                  <a:path w="14649" h="419" extrusionOk="0">
                    <a:moveTo>
                      <a:pt x="1" y="0"/>
                    </a:moveTo>
                    <a:cubicBezTo>
                      <a:pt x="1" y="251"/>
                      <a:pt x="210" y="419"/>
                      <a:pt x="419" y="419"/>
                    </a:cubicBezTo>
                    <a:lnTo>
                      <a:pt x="14230" y="419"/>
                    </a:lnTo>
                    <a:cubicBezTo>
                      <a:pt x="14481" y="419"/>
                      <a:pt x="14649" y="209"/>
                      <a:pt x="146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3"/>
            <p:cNvGrpSpPr/>
            <p:nvPr/>
          </p:nvGrpSpPr>
          <p:grpSpPr>
            <a:xfrm>
              <a:off x="1809661" y="4433021"/>
              <a:ext cx="1572127" cy="175571"/>
              <a:chOff x="4175729" y="4490485"/>
              <a:chExt cx="797872" cy="118094"/>
            </a:xfrm>
          </p:grpSpPr>
          <p:sp>
            <p:nvSpPr>
              <p:cNvPr id="951" name="Google Shape;951;p43"/>
              <p:cNvSpPr/>
              <p:nvPr/>
            </p:nvSpPr>
            <p:spPr>
              <a:xfrm>
                <a:off x="4175729" y="4490485"/>
                <a:ext cx="102082" cy="118094"/>
              </a:xfrm>
              <a:custGeom>
                <a:avLst/>
                <a:gdLst/>
                <a:ahLst/>
                <a:cxnLst/>
                <a:rect l="l" t="t" r="r" b="b"/>
                <a:pathLst>
                  <a:path w="797" h="922" extrusionOk="0">
                    <a:moveTo>
                      <a:pt x="1" y="0"/>
                    </a:moveTo>
                    <a:lnTo>
                      <a:pt x="1" y="754"/>
                    </a:lnTo>
                    <a:cubicBezTo>
                      <a:pt x="1" y="837"/>
                      <a:pt x="85" y="921"/>
                      <a:pt x="168" y="921"/>
                    </a:cubicBezTo>
                    <a:lnTo>
                      <a:pt x="629" y="921"/>
                    </a:lnTo>
                    <a:cubicBezTo>
                      <a:pt x="754" y="921"/>
                      <a:pt x="796" y="837"/>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4871648" y="4490485"/>
                <a:ext cx="101954" cy="118094"/>
              </a:xfrm>
              <a:custGeom>
                <a:avLst/>
                <a:gdLst/>
                <a:ahLst/>
                <a:cxnLst/>
                <a:rect l="l" t="t" r="r" b="b"/>
                <a:pathLst>
                  <a:path w="796" h="922" extrusionOk="0">
                    <a:moveTo>
                      <a:pt x="1" y="0"/>
                    </a:moveTo>
                    <a:lnTo>
                      <a:pt x="1" y="754"/>
                    </a:lnTo>
                    <a:cubicBezTo>
                      <a:pt x="1" y="837"/>
                      <a:pt x="84" y="921"/>
                      <a:pt x="168" y="921"/>
                    </a:cubicBezTo>
                    <a:lnTo>
                      <a:pt x="670" y="921"/>
                    </a:lnTo>
                    <a:cubicBezTo>
                      <a:pt x="712" y="921"/>
                      <a:pt x="796" y="796"/>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3" name="Google Shape;953;p43"/>
          <p:cNvGrpSpPr/>
          <p:nvPr/>
        </p:nvGrpSpPr>
        <p:grpSpPr>
          <a:xfrm>
            <a:off x="3705243" y="2481682"/>
            <a:ext cx="7298775" cy="2431872"/>
            <a:chOff x="3124525" y="2232803"/>
            <a:chExt cx="7298775" cy="2431872"/>
          </a:xfrm>
        </p:grpSpPr>
        <p:grpSp>
          <p:nvGrpSpPr>
            <p:cNvPr id="954" name="Google Shape;954;p43"/>
            <p:cNvGrpSpPr/>
            <p:nvPr/>
          </p:nvGrpSpPr>
          <p:grpSpPr>
            <a:xfrm>
              <a:off x="3124525" y="3616725"/>
              <a:ext cx="7238400" cy="439200"/>
              <a:chOff x="3438100" y="3616725"/>
              <a:chExt cx="7238400" cy="439200"/>
            </a:xfrm>
          </p:grpSpPr>
          <p:sp>
            <p:nvSpPr>
              <p:cNvPr id="955" name="Google Shape;955;p43"/>
              <p:cNvSpPr/>
              <p:nvPr/>
            </p:nvSpPr>
            <p:spPr>
              <a:xfrm>
                <a:off x="3438100" y="3616725"/>
                <a:ext cx="7238400" cy="439200"/>
              </a:xfrm>
              <a:prstGeom prst="roundRect">
                <a:avLst>
                  <a:gd name="adj" fmla="val 50000"/>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361728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408784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455840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502896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549952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5970082"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6440641"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6911200"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7381759"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7852318"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8322877"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8793436"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9263995"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9734554"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0205113" y="3690225"/>
                <a:ext cx="292200" cy="2922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369890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416945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511057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464001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558113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605169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652224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699280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46336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7933922"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8404480"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875038"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9345596"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10286713"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9816154" y="3771818"/>
                <a:ext cx="129000" cy="1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6" name="Google Shape;986;p43"/>
            <p:cNvSpPr/>
            <p:nvPr/>
          </p:nvSpPr>
          <p:spPr>
            <a:xfrm>
              <a:off x="3691300" y="4372475"/>
              <a:ext cx="6732000" cy="29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43"/>
            <p:cNvGrpSpPr/>
            <p:nvPr/>
          </p:nvGrpSpPr>
          <p:grpSpPr>
            <a:xfrm>
              <a:off x="7123237" y="2232803"/>
              <a:ext cx="1307703" cy="1307728"/>
              <a:chOff x="4054797" y="2946677"/>
              <a:chExt cx="1045409" cy="1045430"/>
            </a:xfrm>
          </p:grpSpPr>
          <p:sp>
            <p:nvSpPr>
              <p:cNvPr id="988" name="Google Shape;988;p43"/>
              <p:cNvSpPr/>
              <p:nvPr/>
            </p:nvSpPr>
            <p:spPr>
              <a:xfrm>
                <a:off x="4054797" y="2946677"/>
                <a:ext cx="1045409" cy="1045430"/>
              </a:xfrm>
              <a:custGeom>
                <a:avLst/>
                <a:gdLst/>
                <a:ahLst/>
                <a:cxnLst/>
                <a:rect l="l" t="t" r="r" b="b"/>
                <a:pathLst>
                  <a:path w="8162" h="8162" extrusionOk="0">
                    <a:moveTo>
                      <a:pt x="168" y="0"/>
                    </a:moveTo>
                    <a:cubicBezTo>
                      <a:pt x="42" y="0"/>
                      <a:pt x="0" y="42"/>
                      <a:pt x="0" y="126"/>
                    </a:cubicBezTo>
                    <a:lnTo>
                      <a:pt x="0" y="7994"/>
                    </a:lnTo>
                    <a:cubicBezTo>
                      <a:pt x="0" y="8077"/>
                      <a:pt x="42" y="8161"/>
                      <a:pt x="168" y="8161"/>
                    </a:cubicBezTo>
                    <a:lnTo>
                      <a:pt x="7994" y="8161"/>
                    </a:lnTo>
                    <a:cubicBezTo>
                      <a:pt x="8119" y="8161"/>
                      <a:pt x="8161" y="8077"/>
                      <a:pt x="8161" y="7994"/>
                    </a:cubicBezTo>
                    <a:lnTo>
                      <a:pt x="8161" y="126"/>
                    </a:lnTo>
                    <a:cubicBezTo>
                      <a:pt x="8161" y="42"/>
                      <a:pt x="8119"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4456848" y="2946677"/>
                <a:ext cx="252066" cy="24131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4456848" y="3771288"/>
                <a:ext cx="241307" cy="220819"/>
              </a:xfrm>
              <a:custGeom>
                <a:avLst/>
                <a:gdLst/>
                <a:ahLst/>
                <a:cxnLst/>
                <a:rect l="l" t="t" r="r" b="b"/>
                <a:pathLst>
                  <a:path w="1884" h="1724" extrusionOk="0">
                    <a:moveTo>
                      <a:pt x="864" y="1"/>
                    </a:moveTo>
                    <a:cubicBezTo>
                      <a:pt x="852" y="1"/>
                      <a:pt x="837" y="16"/>
                      <a:pt x="837" y="91"/>
                    </a:cubicBezTo>
                    <a:cubicBezTo>
                      <a:pt x="837" y="133"/>
                      <a:pt x="753" y="175"/>
                      <a:pt x="753" y="175"/>
                    </a:cubicBezTo>
                    <a:cubicBezTo>
                      <a:pt x="753" y="175"/>
                      <a:pt x="712" y="175"/>
                      <a:pt x="712" y="133"/>
                    </a:cubicBezTo>
                    <a:cubicBezTo>
                      <a:pt x="712" y="217"/>
                      <a:pt x="670" y="342"/>
                      <a:pt x="670" y="342"/>
                    </a:cubicBezTo>
                    <a:cubicBezTo>
                      <a:pt x="670" y="333"/>
                      <a:pt x="668" y="330"/>
                      <a:pt x="665" y="330"/>
                    </a:cubicBezTo>
                    <a:cubicBezTo>
                      <a:pt x="657" y="330"/>
                      <a:pt x="641" y="354"/>
                      <a:pt x="633" y="354"/>
                    </a:cubicBezTo>
                    <a:cubicBezTo>
                      <a:pt x="630" y="354"/>
                      <a:pt x="628" y="351"/>
                      <a:pt x="628" y="342"/>
                    </a:cubicBezTo>
                    <a:lnTo>
                      <a:pt x="502" y="426"/>
                    </a:lnTo>
                    <a:lnTo>
                      <a:pt x="460" y="342"/>
                    </a:lnTo>
                    <a:cubicBezTo>
                      <a:pt x="460" y="300"/>
                      <a:pt x="419" y="217"/>
                      <a:pt x="419" y="217"/>
                    </a:cubicBezTo>
                    <a:cubicBezTo>
                      <a:pt x="352" y="217"/>
                      <a:pt x="338" y="163"/>
                      <a:pt x="336" y="163"/>
                    </a:cubicBezTo>
                    <a:cubicBezTo>
                      <a:pt x="335" y="163"/>
                      <a:pt x="335" y="166"/>
                      <a:pt x="335" y="175"/>
                    </a:cubicBezTo>
                    <a:cubicBezTo>
                      <a:pt x="335" y="196"/>
                      <a:pt x="324" y="206"/>
                      <a:pt x="309" y="206"/>
                    </a:cubicBezTo>
                    <a:cubicBezTo>
                      <a:pt x="293" y="206"/>
                      <a:pt x="272" y="196"/>
                      <a:pt x="251" y="175"/>
                    </a:cubicBezTo>
                    <a:cubicBezTo>
                      <a:pt x="251" y="161"/>
                      <a:pt x="247" y="156"/>
                      <a:pt x="240" y="156"/>
                    </a:cubicBezTo>
                    <a:cubicBezTo>
                      <a:pt x="228" y="156"/>
                      <a:pt x="209" y="175"/>
                      <a:pt x="209" y="175"/>
                    </a:cubicBezTo>
                    <a:lnTo>
                      <a:pt x="0" y="1723"/>
                    </a:lnTo>
                    <a:lnTo>
                      <a:pt x="1883" y="1723"/>
                    </a:lnTo>
                    <a:lnTo>
                      <a:pt x="1883" y="175"/>
                    </a:lnTo>
                    <a:lnTo>
                      <a:pt x="1842" y="175"/>
                    </a:lnTo>
                    <a:cubicBezTo>
                      <a:pt x="1842" y="175"/>
                      <a:pt x="1804" y="156"/>
                      <a:pt x="1780" y="156"/>
                    </a:cubicBezTo>
                    <a:cubicBezTo>
                      <a:pt x="1767" y="156"/>
                      <a:pt x="1758" y="161"/>
                      <a:pt x="1758" y="175"/>
                    </a:cubicBezTo>
                    <a:cubicBezTo>
                      <a:pt x="1758" y="175"/>
                      <a:pt x="1725" y="307"/>
                      <a:pt x="1717" y="307"/>
                    </a:cubicBezTo>
                    <a:cubicBezTo>
                      <a:pt x="1717" y="307"/>
                      <a:pt x="1716" y="305"/>
                      <a:pt x="1716" y="300"/>
                    </a:cubicBezTo>
                    <a:cubicBezTo>
                      <a:pt x="1716" y="321"/>
                      <a:pt x="1706" y="332"/>
                      <a:pt x="1695" y="332"/>
                    </a:cubicBezTo>
                    <a:cubicBezTo>
                      <a:pt x="1685" y="332"/>
                      <a:pt x="1674" y="321"/>
                      <a:pt x="1674" y="300"/>
                    </a:cubicBezTo>
                    <a:cubicBezTo>
                      <a:pt x="1674" y="300"/>
                      <a:pt x="1664" y="311"/>
                      <a:pt x="1653" y="311"/>
                    </a:cubicBezTo>
                    <a:cubicBezTo>
                      <a:pt x="1643" y="311"/>
                      <a:pt x="1632" y="300"/>
                      <a:pt x="1632" y="258"/>
                    </a:cubicBezTo>
                    <a:cubicBezTo>
                      <a:pt x="1632" y="230"/>
                      <a:pt x="1632" y="221"/>
                      <a:pt x="1629" y="221"/>
                    </a:cubicBezTo>
                    <a:cubicBezTo>
                      <a:pt x="1623" y="221"/>
                      <a:pt x="1604" y="258"/>
                      <a:pt x="1549" y="258"/>
                    </a:cubicBezTo>
                    <a:cubicBezTo>
                      <a:pt x="1549" y="258"/>
                      <a:pt x="1507" y="258"/>
                      <a:pt x="1507" y="300"/>
                    </a:cubicBezTo>
                    <a:cubicBezTo>
                      <a:pt x="1507" y="305"/>
                      <a:pt x="1506" y="307"/>
                      <a:pt x="1505" y="307"/>
                    </a:cubicBezTo>
                    <a:cubicBezTo>
                      <a:pt x="1498" y="307"/>
                      <a:pt x="1465" y="175"/>
                      <a:pt x="1465" y="175"/>
                    </a:cubicBezTo>
                    <a:cubicBezTo>
                      <a:pt x="1465" y="196"/>
                      <a:pt x="1444" y="196"/>
                      <a:pt x="1423" y="196"/>
                    </a:cubicBezTo>
                    <a:cubicBezTo>
                      <a:pt x="1402" y="196"/>
                      <a:pt x="1381" y="196"/>
                      <a:pt x="1381" y="217"/>
                    </a:cubicBezTo>
                    <a:cubicBezTo>
                      <a:pt x="1381" y="203"/>
                      <a:pt x="1377" y="198"/>
                      <a:pt x="1370" y="198"/>
                    </a:cubicBezTo>
                    <a:cubicBezTo>
                      <a:pt x="1358" y="198"/>
                      <a:pt x="1339" y="217"/>
                      <a:pt x="1339" y="217"/>
                    </a:cubicBezTo>
                    <a:lnTo>
                      <a:pt x="1297" y="384"/>
                    </a:lnTo>
                    <a:cubicBezTo>
                      <a:pt x="1297" y="384"/>
                      <a:pt x="1256" y="342"/>
                      <a:pt x="1256" y="300"/>
                    </a:cubicBezTo>
                    <a:cubicBezTo>
                      <a:pt x="1256" y="133"/>
                      <a:pt x="1172" y="217"/>
                      <a:pt x="1172" y="175"/>
                    </a:cubicBezTo>
                    <a:cubicBezTo>
                      <a:pt x="1172" y="217"/>
                      <a:pt x="1130" y="300"/>
                      <a:pt x="1130" y="300"/>
                    </a:cubicBezTo>
                    <a:cubicBezTo>
                      <a:pt x="1121" y="283"/>
                      <a:pt x="1112" y="276"/>
                      <a:pt x="1104" y="276"/>
                    </a:cubicBezTo>
                    <a:cubicBezTo>
                      <a:pt x="1081" y="276"/>
                      <a:pt x="1061" y="324"/>
                      <a:pt x="1052" y="324"/>
                    </a:cubicBezTo>
                    <a:cubicBezTo>
                      <a:pt x="1048" y="324"/>
                      <a:pt x="1046" y="318"/>
                      <a:pt x="1046" y="300"/>
                    </a:cubicBezTo>
                    <a:cubicBezTo>
                      <a:pt x="1046" y="217"/>
                      <a:pt x="963" y="91"/>
                      <a:pt x="963" y="91"/>
                    </a:cubicBezTo>
                    <a:cubicBezTo>
                      <a:pt x="944" y="34"/>
                      <a:pt x="933" y="12"/>
                      <a:pt x="928" y="12"/>
                    </a:cubicBezTo>
                    <a:cubicBezTo>
                      <a:pt x="921" y="12"/>
                      <a:pt x="921" y="45"/>
                      <a:pt x="921" y="91"/>
                    </a:cubicBezTo>
                    <a:cubicBezTo>
                      <a:pt x="921" y="49"/>
                      <a:pt x="910" y="49"/>
                      <a:pt x="900" y="49"/>
                    </a:cubicBezTo>
                    <a:cubicBezTo>
                      <a:pt x="889" y="49"/>
                      <a:pt x="879" y="49"/>
                      <a:pt x="879" y="7"/>
                    </a:cubicBezTo>
                    <a:cubicBezTo>
                      <a:pt x="879" y="7"/>
                      <a:pt x="872"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4832001" y="3150332"/>
                <a:ext cx="214538" cy="616601"/>
              </a:xfrm>
              <a:custGeom>
                <a:avLst/>
                <a:gdLst/>
                <a:ahLst/>
                <a:cxnLst/>
                <a:rect l="l" t="t" r="r" b="b"/>
                <a:pathLst>
                  <a:path w="1675" h="4814" extrusionOk="0">
                    <a:moveTo>
                      <a:pt x="1" y="1"/>
                    </a:moveTo>
                    <a:lnTo>
                      <a:pt x="1" y="4813"/>
                    </a:lnTo>
                    <a:lnTo>
                      <a:pt x="1675" y="4813"/>
                    </a:lnTo>
                    <a:lnTo>
                      <a:pt x="1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4140484" y="3691747"/>
                <a:ext cx="257446" cy="230681"/>
              </a:xfrm>
              <a:custGeom>
                <a:avLst/>
                <a:gdLst/>
                <a:ahLst/>
                <a:cxnLst/>
                <a:rect l="l" t="t" r="r" b="b"/>
                <a:pathLst>
                  <a:path w="2010" h="1801" extrusionOk="0">
                    <a:moveTo>
                      <a:pt x="587" y="252"/>
                    </a:moveTo>
                    <a:lnTo>
                      <a:pt x="378" y="503"/>
                    </a:lnTo>
                    <a:lnTo>
                      <a:pt x="796" y="503"/>
                    </a:lnTo>
                    <a:lnTo>
                      <a:pt x="587" y="252"/>
                    </a:lnTo>
                    <a:close/>
                    <a:moveTo>
                      <a:pt x="1298" y="252"/>
                    </a:moveTo>
                    <a:lnTo>
                      <a:pt x="1089" y="503"/>
                    </a:lnTo>
                    <a:lnTo>
                      <a:pt x="1508" y="503"/>
                    </a:lnTo>
                    <a:lnTo>
                      <a:pt x="1298" y="252"/>
                    </a:lnTo>
                    <a:close/>
                    <a:moveTo>
                      <a:pt x="587" y="586"/>
                    </a:moveTo>
                    <a:lnTo>
                      <a:pt x="587" y="1382"/>
                    </a:lnTo>
                    <a:lnTo>
                      <a:pt x="670" y="1382"/>
                    </a:lnTo>
                    <a:lnTo>
                      <a:pt x="670" y="586"/>
                    </a:lnTo>
                    <a:close/>
                    <a:moveTo>
                      <a:pt x="1256" y="586"/>
                    </a:moveTo>
                    <a:lnTo>
                      <a:pt x="1256" y="1382"/>
                    </a:lnTo>
                    <a:lnTo>
                      <a:pt x="1382" y="1382"/>
                    </a:lnTo>
                    <a:lnTo>
                      <a:pt x="1382" y="586"/>
                    </a:lnTo>
                    <a:close/>
                    <a:moveTo>
                      <a:pt x="336" y="1423"/>
                    </a:moveTo>
                    <a:lnTo>
                      <a:pt x="336" y="1549"/>
                    </a:lnTo>
                    <a:lnTo>
                      <a:pt x="1633" y="1549"/>
                    </a:lnTo>
                    <a:lnTo>
                      <a:pt x="1633" y="1423"/>
                    </a:lnTo>
                    <a:close/>
                    <a:moveTo>
                      <a:pt x="1884" y="126"/>
                    </a:moveTo>
                    <a:lnTo>
                      <a:pt x="1884" y="1758"/>
                    </a:lnTo>
                    <a:lnTo>
                      <a:pt x="43" y="1758"/>
                    </a:lnTo>
                    <a:lnTo>
                      <a:pt x="43" y="126"/>
                    </a:lnTo>
                    <a:close/>
                    <a:moveTo>
                      <a:pt x="1" y="1"/>
                    </a:moveTo>
                    <a:lnTo>
                      <a:pt x="1" y="1800"/>
                    </a:lnTo>
                    <a:lnTo>
                      <a:pt x="2010" y="180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4842760" y="3187861"/>
                <a:ext cx="177010" cy="552303"/>
              </a:xfrm>
              <a:custGeom>
                <a:avLst/>
                <a:gdLst/>
                <a:ahLst/>
                <a:cxnLst/>
                <a:rect l="l" t="t" r="r" b="b"/>
                <a:pathLst>
                  <a:path w="1382" h="4312" extrusionOk="0">
                    <a:moveTo>
                      <a:pt x="84" y="0"/>
                    </a:moveTo>
                    <a:lnTo>
                      <a:pt x="84" y="126"/>
                    </a:lnTo>
                    <a:lnTo>
                      <a:pt x="293" y="126"/>
                    </a:lnTo>
                    <a:lnTo>
                      <a:pt x="293" y="0"/>
                    </a:lnTo>
                    <a:close/>
                    <a:moveTo>
                      <a:pt x="1381" y="335"/>
                    </a:moveTo>
                    <a:lnTo>
                      <a:pt x="293" y="419"/>
                    </a:lnTo>
                    <a:lnTo>
                      <a:pt x="1381" y="419"/>
                    </a:lnTo>
                    <a:lnTo>
                      <a:pt x="1381" y="335"/>
                    </a:lnTo>
                    <a:close/>
                    <a:moveTo>
                      <a:pt x="293" y="545"/>
                    </a:moveTo>
                    <a:lnTo>
                      <a:pt x="293" y="670"/>
                    </a:lnTo>
                    <a:lnTo>
                      <a:pt x="1381" y="670"/>
                    </a:lnTo>
                    <a:lnTo>
                      <a:pt x="1381" y="545"/>
                    </a:lnTo>
                    <a:close/>
                    <a:moveTo>
                      <a:pt x="293" y="712"/>
                    </a:moveTo>
                    <a:lnTo>
                      <a:pt x="293" y="754"/>
                    </a:lnTo>
                    <a:lnTo>
                      <a:pt x="1381" y="754"/>
                    </a:lnTo>
                    <a:lnTo>
                      <a:pt x="1381" y="712"/>
                    </a:lnTo>
                    <a:close/>
                    <a:moveTo>
                      <a:pt x="419" y="879"/>
                    </a:moveTo>
                    <a:lnTo>
                      <a:pt x="419" y="963"/>
                    </a:lnTo>
                    <a:lnTo>
                      <a:pt x="1381" y="963"/>
                    </a:lnTo>
                    <a:lnTo>
                      <a:pt x="1381" y="879"/>
                    </a:lnTo>
                    <a:close/>
                    <a:moveTo>
                      <a:pt x="0" y="879"/>
                    </a:moveTo>
                    <a:lnTo>
                      <a:pt x="0" y="1089"/>
                    </a:lnTo>
                    <a:lnTo>
                      <a:pt x="335" y="1089"/>
                    </a:lnTo>
                    <a:lnTo>
                      <a:pt x="335" y="879"/>
                    </a:lnTo>
                    <a:close/>
                    <a:moveTo>
                      <a:pt x="419" y="1089"/>
                    </a:moveTo>
                    <a:lnTo>
                      <a:pt x="419" y="1130"/>
                    </a:lnTo>
                    <a:lnTo>
                      <a:pt x="1381" y="1130"/>
                    </a:lnTo>
                    <a:lnTo>
                      <a:pt x="419" y="1089"/>
                    </a:lnTo>
                    <a:close/>
                    <a:moveTo>
                      <a:pt x="0" y="1172"/>
                    </a:moveTo>
                    <a:lnTo>
                      <a:pt x="0" y="1382"/>
                    </a:lnTo>
                    <a:lnTo>
                      <a:pt x="335" y="1382"/>
                    </a:lnTo>
                    <a:lnTo>
                      <a:pt x="335" y="1172"/>
                    </a:lnTo>
                    <a:close/>
                    <a:moveTo>
                      <a:pt x="419" y="1382"/>
                    </a:moveTo>
                    <a:lnTo>
                      <a:pt x="419" y="1549"/>
                    </a:lnTo>
                    <a:lnTo>
                      <a:pt x="1381" y="1549"/>
                    </a:lnTo>
                    <a:lnTo>
                      <a:pt x="1381" y="1382"/>
                    </a:lnTo>
                    <a:close/>
                    <a:moveTo>
                      <a:pt x="419" y="1675"/>
                    </a:moveTo>
                    <a:lnTo>
                      <a:pt x="419" y="1716"/>
                    </a:lnTo>
                    <a:lnTo>
                      <a:pt x="1381" y="1716"/>
                    </a:lnTo>
                    <a:lnTo>
                      <a:pt x="1381" y="1675"/>
                    </a:lnTo>
                    <a:close/>
                    <a:moveTo>
                      <a:pt x="84" y="1549"/>
                    </a:moveTo>
                    <a:lnTo>
                      <a:pt x="84" y="1758"/>
                    </a:lnTo>
                    <a:lnTo>
                      <a:pt x="335" y="1758"/>
                    </a:lnTo>
                    <a:lnTo>
                      <a:pt x="335" y="1549"/>
                    </a:lnTo>
                    <a:close/>
                    <a:moveTo>
                      <a:pt x="419" y="1926"/>
                    </a:moveTo>
                    <a:lnTo>
                      <a:pt x="419" y="1967"/>
                    </a:lnTo>
                    <a:lnTo>
                      <a:pt x="1381" y="1967"/>
                    </a:lnTo>
                    <a:lnTo>
                      <a:pt x="1381" y="1926"/>
                    </a:lnTo>
                    <a:close/>
                    <a:moveTo>
                      <a:pt x="0" y="1842"/>
                    </a:moveTo>
                    <a:lnTo>
                      <a:pt x="0" y="2093"/>
                    </a:lnTo>
                    <a:lnTo>
                      <a:pt x="335" y="2093"/>
                    </a:lnTo>
                    <a:lnTo>
                      <a:pt x="335" y="1842"/>
                    </a:lnTo>
                    <a:close/>
                    <a:moveTo>
                      <a:pt x="419" y="2093"/>
                    </a:moveTo>
                    <a:lnTo>
                      <a:pt x="419" y="2177"/>
                    </a:lnTo>
                    <a:lnTo>
                      <a:pt x="1381" y="2177"/>
                    </a:lnTo>
                    <a:lnTo>
                      <a:pt x="1381" y="2093"/>
                    </a:lnTo>
                    <a:close/>
                    <a:moveTo>
                      <a:pt x="293" y="2302"/>
                    </a:moveTo>
                    <a:lnTo>
                      <a:pt x="293" y="2344"/>
                    </a:lnTo>
                    <a:lnTo>
                      <a:pt x="1381" y="2344"/>
                    </a:lnTo>
                    <a:lnTo>
                      <a:pt x="293" y="2302"/>
                    </a:lnTo>
                    <a:close/>
                    <a:moveTo>
                      <a:pt x="419" y="2512"/>
                    </a:moveTo>
                    <a:lnTo>
                      <a:pt x="419" y="2595"/>
                    </a:lnTo>
                    <a:lnTo>
                      <a:pt x="1381" y="2595"/>
                    </a:lnTo>
                    <a:lnTo>
                      <a:pt x="1381" y="2512"/>
                    </a:lnTo>
                    <a:close/>
                    <a:moveTo>
                      <a:pt x="0" y="2512"/>
                    </a:moveTo>
                    <a:lnTo>
                      <a:pt x="0" y="2721"/>
                    </a:lnTo>
                    <a:lnTo>
                      <a:pt x="335" y="2721"/>
                    </a:lnTo>
                    <a:lnTo>
                      <a:pt x="335" y="2512"/>
                    </a:lnTo>
                    <a:close/>
                    <a:moveTo>
                      <a:pt x="419" y="2721"/>
                    </a:moveTo>
                    <a:lnTo>
                      <a:pt x="419" y="2763"/>
                    </a:lnTo>
                    <a:lnTo>
                      <a:pt x="1381" y="2763"/>
                    </a:lnTo>
                    <a:lnTo>
                      <a:pt x="1381" y="2721"/>
                    </a:lnTo>
                    <a:close/>
                    <a:moveTo>
                      <a:pt x="0" y="2805"/>
                    </a:moveTo>
                    <a:lnTo>
                      <a:pt x="0" y="3014"/>
                    </a:lnTo>
                    <a:lnTo>
                      <a:pt x="335" y="3014"/>
                    </a:lnTo>
                    <a:lnTo>
                      <a:pt x="335" y="2805"/>
                    </a:lnTo>
                    <a:close/>
                    <a:moveTo>
                      <a:pt x="419" y="2972"/>
                    </a:moveTo>
                    <a:lnTo>
                      <a:pt x="419" y="3056"/>
                    </a:lnTo>
                    <a:lnTo>
                      <a:pt x="1381" y="3056"/>
                    </a:lnTo>
                    <a:lnTo>
                      <a:pt x="1381" y="2972"/>
                    </a:lnTo>
                    <a:close/>
                    <a:moveTo>
                      <a:pt x="419" y="3223"/>
                    </a:moveTo>
                    <a:lnTo>
                      <a:pt x="419" y="3265"/>
                    </a:lnTo>
                    <a:lnTo>
                      <a:pt x="1381" y="3265"/>
                    </a:lnTo>
                    <a:lnTo>
                      <a:pt x="1381" y="3223"/>
                    </a:lnTo>
                    <a:close/>
                    <a:moveTo>
                      <a:pt x="0" y="3181"/>
                    </a:moveTo>
                    <a:lnTo>
                      <a:pt x="0" y="3390"/>
                    </a:lnTo>
                    <a:lnTo>
                      <a:pt x="335" y="3390"/>
                    </a:lnTo>
                    <a:lnTo>
                      <a:pt x="335" y="3181"/>
                    </a:lnTo>
                    <a:close/>
                    <a:moveTo>
                      <a:pt x="419" y="3432"/>
                    </a:moveTo>
                    <a:lnTo>
                      <a:pt x="419" y="3600"/>
                    </a:lnTo>
                    <a:lnTo>
                      <a:pt x="1381" y="3600"/>
                    </a:lnTo>
                    <a:lnTo>
                      <a:pt x="1381" y="3432"/>
                    </a:lnTo>
                    <a:close/>
                    <a:moveTo>
                      <a:pt x="0" y="3474"/>
                    </a:moveTo>
                    <a:lnTo>
                      <a:pt x="0" y="3683"/>
                    </a:lnTo>
                    <a:lnTo>
                      <a:pt x="335" y="3683"/>
                    </a:lnTo>
                    <a:lnTo>
                      <a:pt x="335" y="3474"/>
                    </a:lnTo>
                    <a:close/>
                    <a:moveTo>
                      <a:pt x="293" y="3809"/>
                    </a:moveTo>
                    <a:lnTo>
                      <a:pt x="293" y="3893"/>
                    </a:lnTo>
                    <a:lnTo>
                      <a:pt x="1381" y="3893"/>
                    </a:lnTo>
                    <a:lnTo>
                      <a:pt x="1381" y="3809"/>
                    </a:lnTo>
                    <a:close/>
                    <a:moveTo>
                      <a:pt x="293" y="4060"/>
                    </a:moveTo>
                    <a:lnTo>
                      <a:pt x="293" y="4102"/>
                    </a:lnTo>
                    <a:lnTo>
                      <a:pt x="1381" y="4102"/>
                    </a:lnTo>
                    <a:lnTo>
                      <a:pt x="1381" y="4060"/>
                    </a:lnTo>
                    <a:close/>
                    <a:moveTo>
                      <a:pt x="84" y="4186"/>
                    </a:moveTo>
                    <a:lnTo>
                      <a:pt x="84" y="4311"/>
                    </a:lnTo>
                    <a:lnTo>
                      <a:pt x="293" y="4311"/>
                    </a:lnTo>
                    <a:lnTo>
                      <a:pt x="293" y="41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4" name="Google Shape;994;p43"/>
          <p:cNvSpPr txBox="1">
            <a:spLocks noGrp="1"/>
          </p:cNvSpPr>
          <p:nvPr>
            <p:ph type="title"/>
          </p:nvPr>
        </p:nvSpPr>
        <p:spPr>
          <a:xfrm>
            <a:off x="2966602" y="-408156"/>
            <a:ext cx="5766600" cy="17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latin typeface="Khand Light"/>
                <a:ea typeface="Khand Light"/>
                <a:cs typeface="Khand Light"/>
                <a:sym typeface="Khand Light"/>
              </a:rPr>
              <a:t>Database</a:t>
            </a:r>
            <a:r>
              <a:rPr lang="en"/>
              <a:t> OVERVIEW </a:t>
            </a:r>
            <a:endParaRPr/>
          </a:p>
        </p:txBody>
      </p:sp>
      <p:sp>
        <p:nvSpPr>
          <p:cNvPr id="995" name="Google Shape;995;p43"/>
          <p:cNvSpPr txBox="1">
            <a:spLocks noGrp="1"/>
          </p:cNvSpPr>
          <p:nvPr>
            <p:ph type="title" idx="2"/>
          </p:nvPr>
        </p:nvSpPr>
        <p:spPr>
          <a:xfrm>
            <a:off x="751901" y="2241875"/>
            <a:ext cx="1030800" cy="8340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6700">
                <a:latin typeface="Khand"/>
                <a:ea typeface="Khand"/>
                <a:cs typeface="Khand"/>
                <a:sym typeface="Khand"/>
              </a:rPr>
              <a:t>01</a:t>
            </a:r>
            <a:endParaRPr sz="6700">
              <a:latin typeface="Khand"/>
              <a:ea typeface="Khand"/>
              <a:cs typeface="Khand"/>
              <a:sym typeface="Khand"/>
            </a:endParaRPr>
          </a:p>
        </p:txBody>
      </p:sp>
      <p:sp>
        <p:nvSpPr>
          <p:cNvPr id="996" name="Google Shape;996;p43"/>
          <p:cNvSpPr txBox="1">
            <a:spLocks noGrp="1"/>
          </p:cNvSpPr>
          <p:nvPr>
            <p:ph type="subTitle" idx="1"/>
          </p:nvPr>
        </p:nvSpPr>
        <p:spPr>
          <a:xfrm>
            <a:off x="3007600" y="1136125"/>
            <a:ext cx="5220000" cy="3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designed a database to accommodate a wholesaler to manage their business. It will allow them to </a:t>
            </a:r>
            <a:endParaRPr/>
          </a:p>
          <a:p>
            <a:pPr marL="0" lvl="0" indent="0" algn="l" rtl="0">
              <a:spcBef>
                <a:spcPts val="0"/>
              </a:spcBef>
              <a:spcAft>
                <a:spcPts val="0"/>
              </a:spcAft>
              <a:buNone/>
            </a:pPr>
            <a:r>
              <a:rPr lang="en"/>
              <a:t>maintain details about their stock, suppliers, customers, and inventory. It also allows the management to see their profits and fulfillment dates if they do not have adequate inventory to satisfy the customer orders.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44"/>
          <p:cNvSpPr txBox="1">
            <a:spLocks noGrp="1"/>
          </p:cNvSpPr>
          <p:nvPr>
            <p:ph type="title"/>
          </p:nvPr>
        </p:nvSpPr>
        <p:spPr>
          <a:xfrm>
            <a:off x="610775" y="260600"/>
            <a:ext cx="5008200" cy="13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Logical Design </a:t>
            </a:r>
            <a:endParaRPr/>
          </a:p>
        </p:txBody>
      </p:sp>
      <p:grpSp>
        <p:nvGrpSpPr>
          <p:cNvPr id="1002" name="Google Shape;1002;p44"/>
          <p:cNvGrpSpPr/>
          <p:nvPr/>
        </p:nvGrpSpPr>
        <p:grpSpPr>
          <a:xfrm>
            <a:off x="850723" y="2069131"/>
            <a:ext cx="2325862" cy="1412945"/>
            <a:chOff x="9116600" y="834800"/>
            <a:chExt cx="948325" cy="563825"/>
          </a:xfrm>
        </p:grpSpPr>
        <p:sp>
          <p:nvSpPr>
            <p:cNvPr id="1003" name="Google Shape;1003;p44"/>
            <p:cNvSpPr/>
            <p:nvPr/>
          </p:nvSpPr>
          <p:spPr>
            <a:xfrm>
              <a:off x="9302375" y="1053850"/>
              <a:ext cx="213525" cy="62875"/>
            </a:xfrm>
            <a:custGeom>
              <a:avLst/>
              <a:gdLst/>
              <a:ahLst/>
              <a:cxnLst/>
              <a:rect l="l" t="t" r="r" b="b"/>
              <a:pathLst>
                <a:path w="8541" h="2515" extrusionOk="0">
                  <a:moveTo>
                    <a:pt x="3291" y="0"/>
                  </a:moveTo>
                  <a:cubicBezTo>
                    <a:pt x="3032" y="0"/>
                    <a:pt x="2773" y="74"/>
                    <a:pt x="2514" y="148"/>
                  </a:cubicBezTo>
                  <a:cubicBezTo>
                    <a:pt x="1701" y="407"/>
                    <a:pt x="0" y="1923"/>
                    <a:pt x="0" y="1923"/>
                  </a:cubicBezTo>
                  <a:lnTo>
                    <a:pt x="2329" y="2514"/>
                  </a:lnTo>
                  <a:lnTo>
                    <a:pt x="2921" y="1812"/>
                  </a:lnTo>
                  <a:cubicBezTo>
                    <a:pt x="2958" y="1960"/>
                    <a:pt x="3069" y="2071"/>
                    <a:pt x="3180" y="2108"/>
                  </a:cubicBezTo>
                  <a:lnTo>
                    <a:pt x="7653" y="2256"/>
                  </a:lnTo>
                  <a:cubicBezTo>
                    <a:pt x="7696" y="2264"/>
                    <a:pt x="7739" y="2268"/>
                    <a:pt x="7781" y="2268"/>
                  </a:cubicBezTo>
                  <a:cubicBezTo>
                    <a:pt x="8104" y="2268"/>
                    <a:pt x="8401" y="2028"/>
                    <a:pt x="8467" y="1701"/>
                  </a:cubicBezTo>
                  <a:lnTo>
                    <a:pt x="8467" y="1590"/>
                  </a:lnTo>
                  <a:cubicBezTo>
                    <a:pt x="8540" y="1220"/>
                    <a:pt x="8282" y="851"/>
                    <a:pt x="7875" y="777"/>
                  </a:cubicBezTo>
                  <a:lnTo>
                    <a:pt x="4400" y="37"/>
                  </a:lnTo>
                  <a:lnTo>
                    <a:pt x="4363" y="37"/>
                  </a:lnTo>
                  <a:lnTo>
                    <a:pt x="4141" y="0"/>
                  </a:lnTo>
                  <a:close/>
                </a:path>
              </a:pathLst>
            </a:custGeom>
            <a:solidFill>
              <a:srgbClr val="DEA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9539900" y="834800"/>
              <a:ext cx="525025" cy="277300"/>
            </a:xfrm>
            <a:custGeom>
              <a:avLst/>
              <a:gdLst/>
              <a:ahLst/>
              <a:cxnLst/>
              <a:rect l="l" t="t" r="r" b="b"/>
              <a:pathLst>
                <a:path w="21001" h="11092" extrusionOk="0">
                  <a:moveTo>
                    <a:pt x="1" y="0"/>
                  </a:moveTo>
                  <a:lnTo>
                    <a:pt x="1" y="11091"/>
                  </a:lnTo>
                  <a:lnTo>
                    <a:pt x="21000" y="11091"/>
                  </a:lnTo>
                  <a:lnTo>
                    <a:pt x="21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9563000" y="988225"/>
              <a:ext cx="225550" cy="101700"/>
            </a:xfrm>
            <a:custGeom>
              <a:avLst/>
              <a:gdLst/>
              <a:ahLst/>
              <a:cxnLst/>
              <a:rect l="l" t="t" r="r" b="b"/>
              <a:pathLst>
                <a:path w="9022" h="4068" extrusionOk="0">
                  <a:moveTo>
                    <a:pt x="1" y="0"/>
                  </a:moveTo>
                  <a:lnTo>
                    <a:pt x="1" y="4067"/>
                  </a:lnTo>
                  <a:lnTo>
                    <a:pt x="9022" y="4067"/>
                  </a:lnTo>
                  <a:lnTo>
                    <a:pt x="90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9575025" y="995625"/>
              <a:ext cx="12975" cy="86900"/>
            </a:xfrm>
            <a:custGeom>
              <a:avLst/>
              <a:gdLst/>
              <a:ahLst/>
              <a:cxnLst/>
              <a:rect l="l" t="t" r="r" b="b"/>
              <a:pathLst>
                <a:path w="519" h="3476" extrusionOk="0">
                  <a:moveTo>
                    <a:pt x="1" y="0"/>
                  </a:moveTo>
                  <a:lnTo>
                    <a:pt x="1" y="3475"/>
                  </a:lnTo>
                  <a:lnTo>
                    <a:pt x="518" y="3475"/>
                  </a:lnTo>
                  <a:lnTo>
                    <a:pt x="5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9596275" y="995625"/>
              <a:ext cx="4650" cy="86900"/>
            </a:xfrm>
            <a:custGeom>
              <a:avLst/>
              <a:gdLst/>
              <a:ahLst/>
              <a:cxnLst/>
              <a:rect l="l" t="t" r="r" b="b"/>
              <a:pathLst>
                <a:path w="186" h="3476" extrusionOk="0">
                  <a:moveTo>
                    <a:pt x="1" y="0"/>
                  </a:moveTo>
                  <a:lnTo>
                    <a:pt x="1" y="3475"/>
                  </a:lnTo>
                  <a:lnTo>
                    <a:pt x="186" y="3475"/>
                  </a:lnTo>
                  <a:lnTo>
                    <a:pt x="1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9742325" y="995625"/>
              <a:ext cx="4650" cy="86900"/>
            </a:xfrm>
            <a:custGeom>
              <a:avLst/>
              <a:gdLst/>
              <a:ahLst/>
              <a:cxnLst/>
              <a:rect l="l" t="t" r="r" b="b"/>
              <a:pathLst>
                <a:path w="186" h="3476" extrusionOk="0">
                  <a:moveTo>
                    <a:pt x="0" y="0"/>
                  </a:moveTo>
                  <a:lnTo>
                    <a:pt x="0" y="3475"/>
                  </a:lnTo>
                  <a:lnTo>
                    <a:pt x="185" y="3475"/>
                  </a:lnTo>
                  <a:lnTo>
                    <a:pt x="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9617550" y="995625"/>
              <a:ext cx="13875" cy="86900"/>
            </a:xfrm>
            <a:custGeom>
              <a:avLst/>
              <a:gdLst/>
              <a:ahLst/>
              <a:cxnLst/>
              <a:rect l="l" t="t" r="r" b="b"/>
              <a:pathLst>
                <a:path w="555" h="3476" extrusionOk="0">
                  <a:moveTo>
                    <a:pt x="0" y="0"/>
                  </a:moveTo>
                  <a:lnTo>
                    <a:pt x="0" y="3475"/>
                  </a:lnTo>
                  <a:lnTo>
                    <a:pt x="555" y="3475"/>
                  </a:lnTo>
                  <a:lnTo>
                    <a:pt x="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9639725" y="995625"/>
              <a:ext cx="6500" cy="86900"/>
            </a:xfrm>
            <a:custGeom>
              <a:avLst/>
              <a:gdLst/>
              <a:ahLst/>
              <a:cxnLst/>
              <a:rect l="l" t="t" r="r" b="b"/>
              <a:pathLst>
                <a:path w="260" h="3476" extrusionOk="0">
                  <a:moveTo>
                    <a:pt x="1" y="0"/>
                  </a:moveTo>
                  <a:lnTo>
                    <a:pt x="1"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9606450" y="995625"/>
              <a:ext cx="6500" cy="86900"/>
            </a:xfrm>
            <a:custGeom>
              <a:avLst/>
              <a:gdLst/>
              <a:ahLst/>
              <a:cxnLst/>
              <a:rect l="l" t="t" r="r" b="b"/>
              <a:pathLst>
                <a:path w="260" h="3476" extrusionOk="0">
                  <a:moveTo>
                    <a:pt x="1" y="0"/>
                  </a:moveTo>
                  <a:lnTo>
                    <a:pt x="1"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9651750" y="995625"/>
              <a:ext cx="22200" cy="86900"/>
            </a:xfrm>
            <a:custGeom>
              <a:avLst/>
              <a:gdLst/>
              <a:ahLst/>
              <a:cxnLst/>
              <a:rect l="l" t="t" r="r" b="b"/>
              <a:pathLst>
                <a:path w="888" h="3476" extrusionOk="0">
                  <a:moveTo>
                    <a:pt x="0" y="0"/>
                  </a:moveTo>
                  <a:lnTo>
                    <a:pt x="0" y="3475"/>
                  </a:lnTo>
                  <a:lnTo>
                    <a:pt x="887" y="3475"/>
                  </a:lnTo>
                  <a:lnTo>
                    <a:pt x="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9724750" y="995625"/>
              <a:ext cx="13900" cy="86900"/>
            </a:xfrm>
            <a:custGeom>
              <a:avLst/>
              <a:gdLst/>
              <a:ahLst/>
              <a:cxnLst/>
              <a:rect l="l" t="t" r="r" b="b"/>
              <a:pathLst>
                <a:path w="556" h="3476" extrusionOk="0">
                  <a:moveTo>
                    <a:pt x="1" y="0"/>
                  </a:moveTo>
                  <a:lnTo>
                    <a:pt x="1" y="3475"/>
                  </a:lnTo>
                  <a:lnTo>
                    <a:pt x="555" y="3475"/>
                  </a:lnTo>
                  <a:lnTo>
                    <a:pt x="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9694250" y="995625"/>
              <a:ext cx="13900" cy="86900"/>
            </a:xfrm>
            <a:custGeom>
              <a:avLst/>
              <a:gdLst/>
              <a:ahLst/>
              <a:cxnLst/>
              <a:rect l="l" t="t" r="r" b="b"/>
              <a:pathLst>
                <a:path w="556" h="3476" extrusionOk="0">
                  <a:moveTo>
                    <a:pt x="1" y="0"/>
                  </a:moveTo>
                  <a:lnTo>
                    <a:pt x="1" y="3475"/>
                  </a:lnTo>
                  <a:lnTo>
                    <a:pt x="555" y="3475"/>
                  </a:lnTo>
                  <a:lnTo>
                    <a:pt x="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9682250" y="995625"/>
              <a:ext cx="6475" cy="86900"/>
            </a:xfrm>
            <a:custGeom>
              <a:avLst/>
              <a:gdLst/>
              <a:ahLst/>
              <a:cxnLst/>
              <a:rect l="l" t="t" r="r" b="b"/>
              <a:pathLst>
                <a:path w="259" h="3476" extrusionOk="0">
                  <a:moveTo>
                    <a:pt x="0" y="0"/>
                  </a:moveTo>
                  <a:lnTo>
                    <a:pt x="0"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9711825" y="995625"/>
              <a:ext cx="6500" cy="86900"/>
            </a:xfrm>
            <a:custGeom>
              <a:avLst/>
              <a:gdLst/>
              <a:ahLst/>
              <a:cxnLst/>
              <a:rect l="l" t="t" r="r" b="b"/>
              <a:pathLst>
                <a:path w="260" h="3476" extrusionOk="0">
                  <a:moveTo>
                    <a:pt x="0" y="0"/>
                  </a:moveTo>
                  <a:lnTo>
                    <a:pt x="0"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9750650" y="995625"/>
              <a:ext cx="22200" cy="86900"/>
            </a:xfrm>
            <a:custGeom>
              <a:avLst/>
              <a:gdLst/>
              <a:ahLst/>
              <a:cxnLst/>
              <a:rect l="l" t="t" r="r" b="b"/>
              <a:pathLst>
                <a:path w="888" h="3476" extrusionOk="0">
                  <a:moveTo>
                    <a:pt x="0" y="0"/>
                  </a:moveTo>
                  <a:lnTo>
                    <a:pt x="0" y="3475"/>
                  </a:lnTo>
                  <a:lnTo>
                    <a:pt x="887" y="3475"/>
                  </a:lnTo>
                  <a:lnTo>
                    <a:pt x="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9802400" y="834800"/>
              <a:ext cx="16650" cy="277300"/>
            </a:xfrm>
            <a:custGeom>
              <a:avLst/>
              <a:gdLst/>
              <a:ahLst/>
              <a:cxnLst/>
              <a:rect l="l" t="t" r="r" b="b"/>
              <a:pathLst>
                <a:path w="666" h="11092" extrusionOk="0">
                  <a:moveTo>
                    <a:pt x="0" y="0"/>
                  </a:moveTo>
                  <a:lnTo>
                    <a:pt x="0" y="11091"/>
                  </a:lnTo>
                  <a:lnTo>
                    <a:pt x="666" y="11091"/>
                  </a:lnTo>
                  <a:lnTo>
                    <a:pt x="666"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9876350" y="1011325"/>
              <a:ext cx="13875" cy="55475"/>
            </a:xfrm>
            <a:custGeom>
              <a:avLst/>
              <a:gdLst/>
              <a:ahLst/>
              <a:cxnLst/>
              <a:rect l="l" t="t" r="r" b="b"/>
              <a:pathLst>
                <a:path w="555" h="2219" extrusionOk="0">
                  <a:moveTo>
                    <a:pt x="0" y="1"/>
                  </a:moveTo>
                  <a:lnTo>
                    <a:pt x="0" y="2219"/>
                  </a:lnTo>
                  <a:lnTo>
                    <a:pt x="555" y="2219"/>
                  </a:lnTo>
                  <a:lnTo>
                    <a:pt x="5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9862475" y="980825"/>
              <a:ext cx="41625" cy="36075"/>
            </a:xfrm>
            <a:custGeom>
              <a:avLst/>
              <a:gdLst/>
              <a:ahLst/>
              <a:cxnLst/>
              <a:rect l="l" t="t" r="r" b="b"/>
              <a:pathLst>
                <a:path w="1665" h="1443" extrusionOk="0">
                  <a:moveTo>
                    <a:pt x="814" y="1"/>
                  </a:moveTo>
                  <a:lnTo>
                    <a:pt x="0" y="1442"/>
                  </a:lnTo>
                  <a:lnTo>
                    <a:pt x="1664" y="1442"/>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9922550" y="1011325"/>
              <a:ext cx="13900" cy="55475"/>
            </a:xfrm>
            <a:custGeom>
              <a:avLst/>
              <a:gdLst/>
              <a:ahLst/>
              <a:cxnLst/>
              <a:rect l="l" t="t" r="r" b="b"/>
              <a:pathLst>
                <a:path w="556" h="2219" extrusionOk="0">
                  <a:moveTo>
                    <a:pt x="1" y="1"/>
                  </a:moveTo>
                  <a:lnTo>
                    <a:pt x="1" y="2219"/>
                  </a:lnTo>
                  <a:lnTo>
                    <a:pt x="555" y="2219"/>
                  </a:lnTo>
                  <a:lnTo>
                    <a:pt x="5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9908700" y="980825"/>
              <a:ext cx="41600" cy="36075"/>
            </a:xfrm>
            <a:custGeom>
              <a:avLst/>
              <a:gdLst/>
              <a:ahLst/>
              <a:cxnLst/>
              <a:rect l="l" t="t" r="r" b="b"/>
              <a:pathLst>
                <a:path w="1664" h="1443" extrusionOk="0">
                  <a:moveTo>
                    <a:pt x="813" y="1"/>
                  </a:moveTo>
                  <a:lnTo>
                    <a:pt x="0" y="1442"/>
                  </a:lnTo>
                  <a:lnTo>
                    <a:pt x="1664" y="1442"/>
                  </a:lnTo>
                  <a:lnTo>
                    <a:pt x="8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9862475" y="1073250"/>
              <a:ext cx="87825" cy="8350"/>
            </a:xfrm>
            <a:custGeom>
              <a:avLst/>
              <a:gdLst/>
              <a:ahLst/>
              <a:cxnLst/>
              <a:rect l="l" t="t" r="r" b="b"/>
              <a:pathLst>
                <a:path w="3513" h="334" extrusionOk="0">
                  <a:moveTo>
                    <a:pt x="0" y="1"/>
                  </a:moveTo>
                  <a:lnTo>
                    <a:pt x="0" y="333"/>
                  </a:lnTo>
                  <a:lnTo>
                    <a:pt x="3513" y="333"/>
                  </a:lnTo>
                  <a:lnTo>
                    <a:pt x="3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9624950" y="834800"/>
              <a:ext cx="57325" cy="143275"/>
            </a:xfrm>
            <a:custGeom>
              <a:avLst/>
              <a:gdLst/>
              <a:ahLst/>
              <a:cxnLst/>
              <a:rect l="l" t="t" r="r" b="b"/>
              <a:pathLst>
                <a:path w="2293" h="5731" extrusionOk="0">
                  <a:moveTo>
                    <a:pt x="0" y="0"/>
                  </a:moveTo>
                  <a:lnTo>
                    <a:pt x="0" y="5731"/>
                  </a:lnTo>
                  <a:lnTo>
                    <a:pt x="2292" y="5731"/>
                  </a:lnTo>
                  <a:lnTo>
                    <a:pt x="22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9911450" y="834800"/>
              <a:ext cx="58275" cy="143275"/>
            </a:xfrm>
            <a:custGeom>
              <a:avLst/>
              <a:gdLst/>
              <a:ahLst/>
              <a:cxnLst/>
              <a:rect l="l" t="t" r="r" b="b"/>
              <a:pathLst>
                <a:path w="2331" h="5731" extrusionOk="0">
                  <a:moveTo>
                    <a:pt x="1" y="0"/>
                  </a:moveTo>
                  <a:lnTo>
                    <a:pt x="1" y="5731"/>
                  </a:lnTo>
                  <a:lnTo>
                    <a:pt x="2330" y="5731"/>
                  </a:lnTo>
                  <a:lnTo>
                    <a:pt x="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9539900" y="1121325"/>
              <a:ext cx="525025" cy="277300"/>
            </a:xfrm>
            <a:custGeom>
              <a:avLst/>
              <a:gdLst/>
              <a:ahLst/>
              <a:cxnLst/>
              <a:rect l="l" t="t" r="r" b="b"/>
              <a:pathLst>
                <a:path w="21001" h="11092" extrusionOk="0">
                  <a:moveTo>
                    <a:pt x="1" y="0"/>
                  </a:moveTo>
                  <a:lnTo>
                    <a:pt x="1" y="11091"/>
                  </a:lnTo>
                  <a:lnTo>
                    <a:pt x="21000" y="11091"/>
                  </a:lnTo>
                  <a:lnTo>
                    <a:pt x="21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9563000" y="1273825"/>
              <a:ext cx="225550" cy="101700"/>
            </a:xfrm>
            <a:custGeom>
              <a:avLst/>
              <a:gdLst/>
              <a:ahLst/>
              <a:cxnLst/>
              <a:rect l="l" t="t" r="r" b="b"/>
              <a:pathLst>
                <a:path w="9022" h="4068" extrusionOk="0">
                  <a:moveTo>
                    <a:pt x="1" y="0"/>
                  </a:moveTo>
                  <a:lnTo>
                    <a:pt x="1" y="4067"/>
                  </a:lnTo>
                  <a:lnTo>
                    <a:pt x="9022" y="4067"/>
                  </a:lnTo>
                  <a:lnTo>
                    <a:pt x="90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9575025" y="1281225"/>
              <a:ext cx="12975" cy="86900"/>
            </a:xfrm>
            <a:custGeom>
              <a:avLst/>
              <a:gdLst/>
              <a:ahLst/>
              <a:cxnLst/>
              <a:rect l="l" t="t" r="r" b="b"/>
              <a:pathLst>
                <a:path w="519" h="3476" extrusionOk="0">
                  <a:moveTo>
                    <a:pt x="1" y="0"/>
                  </a:moveTo>
                  <a:lnTo>
                    <a:pt x="1" y="3475"/>
                  </a:lnTo>
                  <a:lnTo>
                    <a:pt x="518" y="3475"/>
                  </a:lnTo>
                  <a:lnTo>
                    <a:pt x="5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9596275" y="1281225"/>
              <a:ext cx="4650" cy="86900"/>
            </a:xfrm>
            <a:custGeom>
              <a:avLst/>
              <a:gdLst/>
              <a:ahLst/>
              <a:cxnLst/>
              <a:rect l="l" t="t" r="r" b="b"/>
              <a:pathLst>
                <a:path w="186" h="3476" extrusionOk="0">
                  <a:moveTo>
                    <a:pt x="1" y="0"/>
                  </a:moveTo>
                  <a:lnTo>
                    <a:pt x="1" y="3475"/>
                  </a:lnTo>
                  <a:lnTo>
                    <a:pt x="186" y="3475"/>
                  </a:lnTo>
                  <a:lnTo>
                    <a:pt x="1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9742325" y="1281225"/>
              <a:ext cx="4650" cy="86900"/>
            </a:xfrm>
            <a:custGeom>
              <a:avLst/>
              <a:gdLst/>
              <a:ahLst/>
              <a:cxnLst/>
              <a:rect l="l" t="t" r="r" b="b"/>
              <a:pathLst>
                <a:path w="186" h="3476" extrusionOk="0">
                  <a:moveTo>
                    <a:pt x="0" y="0"/>
                  </a:moveTo>
                  <a:lnTo>
                    <a:pt x="0" y="3475"/>
                  </a:lnTo>
                  <a:lnTo>
                    <a:pt x="185" y="3475"/>
                  </a:lnTo>
                  <a:lnTo>
                    <a:pt x="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9617550" y="1281225"/>
              <a:ext cx="13875" cy="86900"/>
            </a:xfrm>
            <a:custGeom>
              <a:avLst/>
              <a:gdLst/>
              <a:ahLst/>
              <a:cxnLst/>
              <a:rect l="l" t="t" r="r" b="b"/>
              <a:pathLst>
                <a:path w="555" h="3476" extrusionOk="0">
                  <a:moveTo>
                    <a:pt x="0" y="0"/>
                  </a:moveTo>
                  <a:lnTo>
                    <a:pt x="0" y="3475"/>
                  </a:lnTo>
                  <a:lnTo>
                    <a:pt x="555" y="3475"/>
                  </a:lnTo>
                  <a:lnTo>
                    <a:pt x="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9639725" y="1281225"/>
              <a:ext cx="6500" cy="86900"/>
            </a:xfrm>
            <a:custGeom>
              <a:avLst/>
              <a:gdLst/>
              <a:ahLst/>
              <a:cxnLst/>
              <a:rect l="l" t="t" r="r" b="b"/>
              <a:pathLst>
                <a:path w="260" h="3476" extrusionOk="0">
                  <a:moveTo>
                    <a:pt x="1" y="0"/>
                  </a:moveTo>
                  <a:lnTo>
                    <a:pt x="1"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9606450" y="1281225"/>
              <a:ext cx="6500" cy="86900"/>
            </a:xfrm>
            <a:custGeom>
              <a:avLst/>
              <a:gdLst/>
              <a:ahLst/>
              <a:cxnLst/>
              <a:rect l="l" t="t" r="r" b="b"/>
              <a:pathLst>
                <a:path w="260" h="3476" extrusionOk="0">
                  <a:moveTo>
                    <a:pt x="1" y="0"/>
                  </a:moveTo>
                  <a:lnTo>
                    <a:pt x="1"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9651750" y="1281225"/>
              <a:ext cx="22200" cy="86900"/>
            </a:xfrm>
            <a:custGeom>
              <a:avLst/>
              <a:gdLst/>
              <a:ahLst/>
              <a:cxnLst/>
              <a:rect l="l" t="t" r="r" b="b"/>
              <a:pathLst>
                <a:path w="888" h="3476" extrusionOk="0">
                  <a:moveTo>
                    <a:pt x="0" y="0"/>
                  </a:moveTo>
                  <a:lnTo>
                    <a:pt x="0" y="3475"/>
                  </a:lnTo>
                  <a:lnTo>
                    <a:pt x="887" y="3475"/>
                  </a:lnTo>
                  <a:lnTo>
                    <a:pt x="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9724750" y="1281225"/>
              <a:ext cx="13900" cy="86900"/>
            </a:xfrm>
            <a:custGeom>
              <a:avLst/>
              <a:gdLst/>
              <a:ahLst/>
              <a:cxnLst/>
              <a:rect l="l" t="t" r="r" b="b"/>
              <a:pathLst>
                <a:path w="556" h="3476" extrusionOk="0">
                  <a:moveTo>
                    <a:pt x="1" y="0"/>
                  </a:moveTo>
                  <a:lnTo>
                    <a:pt x="1" y="3475"/>
                  </a:lnTo>
                  <a:lnTo>
                    <a:pt x="555" y="3475"/>
                  </a:lnTo>
                  <a:lnTo>
                    <a:pt x="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9694250" y="1281225"/>
              <a:ext cx="13900" cy="86900"/>
            </a:xfrm>
            <a:custGeom>
              <a:avLst/>
              <a:gdLst/>
              <a:ahLst/>
              <a:cxnLst/>
              <a:rect l="l" t="t" r="r" b="b"/>
              <a:pathLst>
                <a:path w="556" h="3476" extrusionOk="0">
                  <a:moveTo>
                    <a:pt x="1" y="0"/>
                  </a:moveTo>
                  <a:lnTo>
                    <a:pt x="1" y="3475"/>
                  </a:lnTo>
                  <a:lnTo>
                    <a:pt x="555" y="3475"/>
                  </a:lnTo>
                  <a:lnTo>
                    <a:pt x="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9682250" y="1281225"/>
              <a:ext cx="6475" cy="86900"/>
            </a:xfrm>
            <a:custGeom>
              <a:avLst/>
              <a:gdLst/>
              <a:ahLst/>
              <a:cxnLst/>
              <a:rect l="l" t="t" r="r" b="b"/>
              <a:pathLst>
                <a:path w="259" h="3476" extrusionOk="0">
                  <a:moveTo>
                    <a:pt x="0" y="0"/>
                  </a:moveTo>
                  <a:lnTo>
                    <a:pt x="0"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9711825" y="1281225"/>
              <a:ext cx="6500" cy="86900"/>
            </a:xfrm>
            <a:custGeom>
              <a:avLst/>
              <a:gdLst/>
              <a:ahLst/>
              <a:cxnLst/>
              <a:rect l="l" t="t" r="r" b="b"/>
              <a:pathLst>
                <a:path w="260" h="3476" extrusionOk="0">
                  <a:moveTo>
                    <a:pt x="0" y="0"/>
                  </a:moveTo>
                  <a:lnTo>
                    <a:pt x="0" y="3475"/>
                  </a:lnTo>
                  <a:lnTo>
                    <a:pt x="259" y="3475"/>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9750650" y="1281225"/>
              <a:ext cx="22200" cy="86900"/>
            </a:xfrm>
            <a:custGeom>
              <a:avLst/>
              <a:gdLst/>
              <a:ahLst/>
              <a:cxnLst/>
              <a:rect l="l" t="t" r="r" b="b"/>
              <a:pathLst>
                <a:path w="888" h="3476" extrusionOk="0">
                  <a:moveTo>
                    <a:pt x="0" y="0"/>
                  </a:moveTo>
                  <a:lnTo>
                    <a:pt x="0" y="3475"/>
                  </a:lnTo>
                  <a:lnTo>
                    <a:pt x="887" y="3475"/>
                  </a:lnTo>
                  <a:lnTo>
                    <a:pt x="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9802400" y="1121325"/>
              <a:ext cx="16650" cy="277300"/>
            </a:xfrm>
            <a:custGeom>
              <a:avLst/>
              <a:gdLst/>
              <a:ahLst/>
              <a:cxnLst/>
              <a:rect l="l" t="t" r="r" b="b"/>
              <a:pathLst>
                <a:path w="666" h="11092" extrusionOk="0">
                  <a:moveTo>
                    <a:pt x="0" y="0"/>
                  </a:moveTo>
                  <a:lnTo>
                    <a:pt x="0" y="11091"/>
                  </a:lnTo>
                  <a:lnTo>
                    <a:pt x="666" y="11091"/>
                  </a:lnTo>
                  <a:lnTo>
                    <a:pt x="666"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9876350" y="1296925"/>
              <a:ext cx="13875" cy="56400"/>
            </a:xfrm>
            <a:custGeom>
              <a:avLst/>
              <a:gdLst/>
              <a:ahLst/>
              <a:cxnLst/>
              <a:rect l="l" t="t" r="r" b="b"/>
              <a:pathLst>
                <a:path w="555" h="2256" extrusionOk="0">
                  <a:moveTo>
                    <a:pt x="0" y="1"/>
                  </a:moveTo>
                  <a:lnTo>
                    <a:pt x="0" y="2256"/>
                  </a:lnTo>
                  <a:lnTo>
                    <a:pt x="555" y="2256"/>
                  </a:lnTo>
                  <a:lnTo>
                    <a:pt x="5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9862475" y="1267350"/>
              <a:ext cx="41625" cy="36075"/>
            </a:xfrm>
            <a:custGeom>
              <a:avLst/>
              <a:gdLst/>
              <a:ahLst/>
              <a:cxnLst/>
              <a:rect l="l" t="t" r="r" b="b"/>
              <a:pathLst>
                <a:path w="1665" h="1443" extrusionOk="0">
                  <a:moveTo>
                    <a:pt x="814" y="1"/>
                  </a:moveTo>
                  <a:lnTo>
                    <a:pt x="0" y="1442"/>
                  </a:lnTo>
                  <a:lnTo>
                    <a:pt x="1664" y="1442"/>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9922550" y="1296925"/>
              <a:ext cx="13900" cy="56400"/>
            </a:xfrm>
            <a:custGeom>
              <a:avLst/>
              <a:gdLst/>
              <a:ahLst/>
              <a:cxnLst/>
              <a:rect l="l" t="t" r="r" b="b"/>
              <a:pathLst>
                <a:path w="556" h="2256" extrusionOk="0">
                  <a:moveTo>
                    <a:pt x="1" y="1"/>
                  </a:moveTo>
                  <a:lnTo>
                    <a:pt x="1" y="2256"/>
                  </a:lnTo>
                  <a:lnTo>
                    <a:pt x="555" y="2256"/>
                  </a:lnTo>
                  <a:lnTo>
                    <a:pt x="5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9908700" y="1267350"/>
              <a:ext cx="41600" cy="36075"/>
            </a:xfrm>
            <a:custGeom>
              <a:avLst/>
              <a:gdLst/>
              <a:ahLst/>
              <a:cxnLst/>
              <a:rect l="l" t="t" r="r" b="b"/>
              <a:pathLst>
                <a:path w="1664" h="1443" extrusionOk="0">
                  <a:moveTo>
                    <a:pt x="813" y="1"/>
                  </a:moveTo>
                  <a:lnTo>
                    <a:pt x="0" y="1442"/>
                  </a:lnTo>
                  <a:lnTo>
                    <a:pt x="1664" y="1442"/>
                  </a:lnTo>
                  <a:lnTo>
                    <a:pt x="8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9862475" y="1358850"/>
              <a:ext cx="87825" cy="9275"/>
            </a:xfrm>
            <a:custGeom>
              <a:avLst/>
              <a:gdLst/>
              <a:ahLst/>
              <a:cxnLst/>
              <a:rect l="l" t="t" r="r" b="b"/>
              <a:pathLst>
                <a:path w="3513" h="371" extrusionOk="0">
                  <a:moveTo>
                    <a:pt x="0" y="1"/>
                  </a:moveTo>
                  <a:lnTo>
                    <a:pt x="0" y="370"/>
                  </a:lnTo>
                  <a:lnTo>
                    <a:pt x="3513" y="370"/>
                  </a:lnTo>
                  <a:lnTo>
                    <a:pt x="3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9624950" y="1121325"/>
              <a:ext cx="57325" cy="142350"/>
            </a:xfrm>
            <a:custGeom>
              <a:avLst/>
              <a:gdLst/>
              <a:ahLst/>
              <a:cxnLst/>
              <a:rect l="l" t="t" r="r" b="b"/>
              <a:pathLst>
                <a:path w="2293" h="5694" extrusionOk="0">
                  <a:moveTo>
                    <a:pt x="0" y="0"/>
                  </a:moveTo>
                  <a:lnTo>
                    <a:pt x="0" y="5694"/>
                  </a:lnTo>
                  <a:lnTo>
                    <a:pt x="2292" y="5694"/>
                  </a:lnTo>
                  <a:lnTo>
                    <a:pt x="22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9911450" y="1121325"/>
              <a:ext cx="58275" cy="142350"/>
            </a:xfrm>
            <a:custGeom>
              <a:avLst/>
              <a:gdLst/>
              <a:ahLst/>
              <a:cxnLst/>
              <a:rect l="l" t="t" r="r" b="b"/>
              <a:pathLst>
                <a:path w="2331" h="5694" extrusionOk="0">
                  <a:moveTo>
                    <a:pt x="1" y="0"/>
                  </a:moveTo>
                  <a:lnTo>
                    <a:pt x="1" y="5694"/>
                  </a:lnTo>
                  <a:lnTo>
                    <a:pt x="2330" y="5694"/>
                  </a:lnTo>
                  <a:lnTo>
                    <a:pt x="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9388325" y="1057550"/>
              <a:ext cx="25" cy="6475"/>
            </a:xfrm>
            <a:custGeom>
              <a:avLst/>
              <a:gdLst/>
              <a:ahLst/>
              <a:cxnLst/>
              <a:rect l="l" t="t" r="r" b="b"/>
              <a:pathLst>
                <a:path w="1" h="259" extrusionOk="0">
                  <a:moveTo>
                    <a:pt x="1" y="0"/>
                  </a:moveTo>
                  <a:cubicBezTo>
                    <a:pt x="1" y="111"/>
                    <a:pt x="1" y="185"/>
                    <a:pt x="1" y="259"/>
                  </a:cubicBezTo>
                  <a:close/>
                </a:path>
              </a:pathLst>
            </a:custGeom>
            <a:solidFill>
              <a:srgbClr val="354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9371650" y="1002075"/>
              <a:ext cx="268100" cy="111000"/>
            </a:xfrm>
            <a:custGeom>
              <a:avLst/>
              <a:gdLst/>
              <a:ahLst/>
              <a:cxnLst/>
              <a:rect l="l" t="t" r="r" b="b"/>
              <a:pathLst>
                <a:path w="10724" h="4440" extrusionOk="0">
                  <a:moveTo>
                    <a:pt x="8542" y="1"/>
                  </a:moveTo>
                  <a:lnTo>
                    <a:pt x="2849" y="297"/>
                  </a:lnTo>
                  <a:cubicBezTo>
                    <a:pt x="2801" y="294"/>
                    <a:pt x="2754" y="293"/>
                    <a:pt x="2708" y="293"/>
                  </a:cubicBezTo>
                  <a:cubicBezTo>
                    <a:pt x="1" y="293"/>
                    <a:pt x="12" y="4439"/>
                    <a:pt x="2742" y="4439"/>
                  </a:cubicBezTo>
                  <a:cubicBezTo>
                    <a:pt x="2777" y="4439"/>
                    <a:pt x="2813" y="4439"/>
                    <a:pt x="2849" y="4437"/>
                  </a:cubicBezTo>
                  <a:lnTo>
                    <a:pt x="8542" y="4437"/>
                  </a:lnTo>
                  <a:cubicBezTo>
                    <a:pt x="9725" y="4400"/>
                    <a:pt x="10724" y="3439"/>
                    <a:pt x="10724" y="2219"/>
                  </a:cubicBezTo>
                  <a:lnTo>
                    <a:pt x="10724" y="2182"/>
                  </a:lnTo>
                  <a:cubicBezTo>
                    <a:pt x="10724" y="962"/>
                    <a:pt x="9725" y="1"/>
                    <a:pt x="8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9349500" y="1258900"/>
              <a:ext cx="146075" cy="90025"/>
            </a:xfrm>
            <a:custGeom>
              <a:avLst/>
              <a:gdLst/>
              <a:ahLst/>
              <a:cxnLst/>
              <a:rect l="l" t="t" r="r" b="b"/>
              <a:pathLst>
                <a:path w="5843" h="3601" extrusionOk="0">
                  <a:moveTo>
                    <a:pt x="1150" y="1"/>
                  </a:moveTo>
                  <a:cubicBezTo>
                    <a:pt x="801" y="1"/>
                    <a:pt x="490" y="232"/>
                    <a:pt x="370" y="560"/>
                  </a:cubicBezTo>
                  <a:lnTo>
                    <a:pt x="149" y="1263"/>
                  </a:lnTo>
                  <a:cubicBezTo>
                    <a:pt x="1" y="1706"/>
                    <a:pt x="223" y="2187"/>
                    <a:pt x="666" y="2335"/>
                  </a:cubicBezTo>
                  <a:lnTo>
                    <a:pt x="4400" y="3555"/>
                  </a:lnTo>
                  <a:cubicBezTo>
                    <a:pt x="4493" y="3586"/>
                    <a:pt x="4587" y="3601"/>
                    <a:pt x="4680" y="3601"/>
                  </a:cubicBezTo>
                  <a:cubicBezTo>
                    <a:pt x="5030" y="3601"/>
                    <a:pt x="5355" y="3388"/>
                    <a:pt x="5472" y="3037"/>
                  </a:cubicBezTo>
                  <a:lnTo>
                    <a:pt x="5694" y="2335"/>
                  </a:lnTo>
                  <a:cubicBezTo>
                    <a:pt x="5842" y="1891"/>
                    <a:pt x="5583" y="1448"/>
                    <a:pt x="5140" y="1300"/>
                  </a:cubicBezTo>
                  <a:lnTo>
                    <a:pt x="1406" y="43"/>
                  </a:lnTo>
                  <a:cubicBezTo>
                    <a:pt x="1320" y="14"/>
                    <a:pt x="1234" y="1"/>
                    <a:pt x="1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9165575" y="1074150"/>
              <a:ext cx="309650" cy="247175"/>
            </a:xfrm>
            <a:custGeom>
              <a:avLst/>
              <a:gdLst/>
              <a:ahLst/>
              <a:cxnLst/>
              <a:rect l="l" t="t" r="r" b="b"/>
              <a:pathLst>
                <a:path w="12386" h="9887" extrusionOk="0">
                  <a:moveTo>
                    <a:pt x="8152" y="0"/>
                  </a:moveTo>
                  <a:cubicBezTo>
                    <a:pt x="7940" y="0"/>
                    <a:pt x="7734" y="41"/>
                    <a:pt x="7543" y="113"/>
                  </a:cubicBezTo>
                  <a:lnTo>
                    <a:pt x="5990" y="778"/>
                  </a:lnTo>
                  <a:cubicBezTo>
                    <a:pt x="5731" y="889"/>
                    <a:pt x="5509" y="1037"/>
                    <a:pt x="5324" y="1222"/>
                  </a:cubicBezTo>
                  <a:lnTo>
                    <a:pt x="2958" y="3551"/>
                  </a:lnTo>
                  <a:cubicBezTo>
                    <a:pt x="2736" y="3773"/>
                    <a:pt x="2478" y="3884"/>
                    <a:pt x="2182" y="3884"/>
                  </a:cubicBezTo>
                  <a:lnTo>
                    <a:pt x="1147" y="3884"/>
                  </a:lnTo>
                  <a:cubicBezTo>
                    <a:pt x="518" y="3884"/>
                    <a:pt x="1" y="4401"/>
                    <a:pt x="38" y="4993"/>
                  </a:cubicBezTo>
                  <a:lnTo>
                    <a:pt x="38" y="8246"/>
                  </a:lnTo>
                  <a:cubicBezTo>
                    <a:pt x="38" y="8838"/>
                    <a:pt x="518" y="9355"/>
                    <a:pt x="1147" y="9355"/>
                  </a:cubicBezTo>
                  <a:lnTo>
                    <a:pt x="2884" y="9355"/>
                  </a:lnTo>
                  <a:lnTo>
                    <a:pt x="5140" y="9873"/>
                  </a:lnTo>
                  <a:cubicBezTo>
                    <a:pt x="5204" y="9882"/>
                    <a:pt x="5269" y="9887"/>
                    <a:pt x="5334" y="9887"/>
                  </a:cubicBezTo>
                  <a:cubicBezTo>
                    <a:pt x="5528" y="9887"/>
                    <a:pt x="5722" y="9845"/>
                    <a:pt x="5916" y="9762"/>
                  </a:cubicBezTo>
                  <a:lnTo>
                    <a:pt x="8837" y="8135"/>
                  </a:lnTo>
                  <a:cubicBezTo>
                    <a:pt x="9021" y="8061"/>
                    <a:pt x="9206" y="8024"/>
                    <a:pt x="9391" y="8024"/>
                  </a:cubicBezTo>
                  <a:lnTo>
                    <a:pt x="10426" y="8024"/>
                  </a:lnTo>
                  <a:cubicBezTo>
                    <a:pt x="10944" y="8024"/>
                    <a:pt x="11425" y="7618"/>
                    <a:pt x="11498" y="7100"/>
                  </a:cubicBezTo>
                  <a:lnTo>
                    <a:pt x="12275" y="1998"/>
                  </a:lnTo>
                  <a:cubicBezTo>
                    <a:pt x="12386" y="1444"/>
                    <a:pt x="12016" y="889"/>
                    <a:pt x="11462" y="778"/>
                  </a:cubicBezTo>
                  <a:lnTo>
                    <a:pt x="8504" y="39"/>
                  </a:lnTo>
                  <a:cubicBezTo>
                    <a:pt x="8386" y="12"/>
                    <a:pt x="8268" y="0"/>
                    <a:pt x="8152" y="0"/>
                  </a:cubicBezTo>
                  <a:close/>
                </a:path>
              </a:pathLst>
            </a:custGeom>
            <a:solidFill>
              <a:srgbClr val="F5C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9355975" y="1234075"/>
              <a:ext cx="143275" cy="42625"/>
            </a:xfrm>
            <a:custGeom>
              <a:avLst/>
              <a:gdLst/>
              <a:ahLst/>
              <a:cxnLst/>
              <a:rect l="l" t="t" r="r" b="b"/>
              <a:pathLst>
                <a:path w="5731" h="1705" extrusionOk="0">
                  <a:moveTo>
                    <a:pt x="3513" y="1"/>
                  </a:moveTo>
                  <a:cubicBezTo>
                    <a:pt x="3106" y="1"/>
                    <a:pt x="38" y="222"/>
                    <a:pt x="1" y="629"/>
                  </a:cubicBezTo>
                  <a:lnTo>
                    <a:pt x="1" y="740"/>
                  </a:lnTo>
                  <a:cubicBezTo>
                    <a:pt x="1" y="1147"/>
                    <a:pt x="296" y="1516"/>
                    <a:pt x="703" y="1590"/>
                  </a:cubicBezTo>
                  <a:lnTo>
                    <a:pt x="4955" y="1701"/>
                  </a:lnTo>
                  <a:cubicBezTo>
                    <a:pt x="4978" y="1703"/>
                    <a:pt x="5000" y="1704"/>
                    <a:pt x="5023" y="1704"/>
                  </a:cubicBezTo>
                  <a:cubicBezTo>
                    <a:pt x="5398" y="1704"/>
                    <a:pt x="5696" y="1419"/>
                    <a:pt x="5731" y="1036"/>
                  </a:cubicBezTo>
                  <a:lnTo>
                    <a:pt x="5731" y="925"/>
                  </a:lnTo>
                  <a:cubicBezTo>
                    <a:pt x="5731" y="555"/>
                    <a:pt x="5435" y="222"/>
                    <a:pt x="5066" y="185"/>
                  </a:cubicBezTo>
                  <a:lnTo>
                    <a:pt x="3513" y="1"/>
                  </a:lnTo>
                  <a:close/>
                </a:path>
              </a:pathLst>
            </a:custGeom>
            <a:solidFill>
              <a:srgbClr val="F5C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9360600" y="1177650"/>
              <a:ext cx="158075" cy="59300"/>
            </a:xfrm>
            <a:custGeom>
              <a:avLst/>
              <a:gdLst/>
              <a:ahLst/>
              <a:cxnLst/>
              <a:rect l="l" t="t" r="r" b="b"/>
              <a:pathLst>
                <a:path w="6323" h="2372" extrusionOk="0">
                  <a:moveTo>
                    <a:pt x="880" y="1"/>
                  </a:moveTo>
                  <a:cubicBezTo>
                    <a:pt x="456" y="1"/>
                    <a:pt x="110" y="497"/>
                    <a:pt x="74" y="890"/>
                  </a:cubicBezTo>
                  <a:lnTo>
                    <a:pt x="74" y="1001"/>
                  </a:lnTo>
                  <a:cubicBezTo>
                    <a:pt x="0" y="1444"/>
                    <a:pt x="222" y="2147"/>
                    <a:pt x="666" y="2184"/>
                  </a:cubicBezTo>
                  <a:lnTo>
                    <a:pt x="5435" y="2369"/>
                  </a:lnTo>
                  <a:cubicBezTo>
                    <a:pt x="5458" y="2371"/>
                    <a:pt x="5481" y="2372"/>
                    <a:pt x="5504" y="2372"/>
                  </a:cubicBezTo>
                  <a:cubicBezTo>
                    <a:pt x="5887" y="2372"/>
                    <a:pt x="6251" y="2087"/>
                    <a:pt x="6285" y="1703"/>
                  </a:cubicBezTo>
                  <a:lnTo>
                    <a:pt x="6285" y="1555"/>
                  </a:lnTo>
                  <a:cubicBezTo>
                    <a:pt x="6322" y="1148"/>
                    <a:pt x="6027" y="742"/>
                    <a:pt x="5583" y="705"/>
                  </a:cubicBezTo>
                  <a:lnTo>
                    <a:pt x="925" y="2"/>
                  </a:lnTo>
                  <a:cubicBezTo>
                    <a:pt x="910" y="1"/>
                    <a:pt x="895" y="1"/>
                    <a:pt x="880" y="1"/>
                  </a:cubicBezTo>
                  <a:close/>
                </a:path>
              </a:pathLst>
            </a:custGeom>
            <a:solidFill>
              <a:srgbClr val="F5C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9372625" y="1128700"/>
              <a:ext cx="174700" cy="63875"/>
            </a:xfrm>
            <a:custGeom>
              <a:avLst/>
              <a:gdLst/>
              <a:ahLst/>
              <a:cxnLst/>
              <a:rect l="l" t="t" r="r" b="b"/>
              <a:pathLst>
                <a:path w="6988" h="2555" extrusionOk="0">
                  <a:moveTo>
                    <a:pt x="1035" y="1"/>
                  </a:moveTo>
                  <a:cubicBezTo>
                    <a:pt x="555" y="1"/>
                    <a:pt x="148" y="408"/>
                    <a:pt x="111" y="888"/>
                  </a:cubicBezTo>
                  <a:lnTo>
                    <a:pt x="111" y="999"/>
                  </a:lnTo>
                  <a:cubicBezTo>
                    <a:pt x="74" y="1480"/>
                    <a:pt x="0" y="2256"/>
                    <a:pt x="481" y="2330"/>
                  </a:cubicBezTo>
                  <a:lnTo>
                    <a:pt x="6026" y="2552"/>
                  </a:lnTo>
                  <a:cubicBezTo>
                    <a:pt x="6049" y="2554"/>
                    <a:pt x="6071" y="2555"/>
                    <a:pt x="6093" y="2555"/>
                  </a:cubicBezTo>
                  <a:cubicBezTo>
                    <a:pt x="6510" y="2555"/>
                    <a:pt x="6880" y="2232"/>
                    <a:pt x="6951" y="1776"/>
                  </a:cubicBezTo>
                  <a:lnTo>
                    <a:pt x="6951" y="1665"/>
                  </a:lnTo>
                  <a:cubicBezTo>
                    <a:pt x="6987" y="1184"/>
                    <a:pt x="6655" y="740"/>
                    <a:pt x="6174" y="703"/>
                  </a:cubicBezTo>
                  <a:lnTo>
                    <a:pt x="1035" y="1"/>
                  </a:lnTo>
                  <a:close/>
                </a:path>
              </a:pathLst>
            </a:custGeom>
            <a:solidFill>
              <a:srgbClr val="F5C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9381850" y="1080600"/>
              <a:ext cx="142375" cy="59550"/>
            </a:xfrm>
            <a:custGeom>
              <a:avLst/>
              <a:gdLst/>
              <a:ahLst/>
              <a:cxnLst/>
              <a:rect l="l" t="t" r="r" b="b"/>
              <a:pathLst>
                <a:path w="5695" h="2382" extrusionOk="0">
                  <a:moveTo>
                    <a:pt x="774" y="0"/>
                  </a:moveTo>
                  <a:cubicBezTo>
                    <a:pt x="423" y="0"/>
                    <a:pt x="146" y="460"/>
                    <a:pt x="75" y="816"/>
                  </a:cubicBezTo>
                  <a:lnTo>
                    <a:pt x="75" y="927"/>
                  </a:lnTo>
                  <a:cubicBezTo>
                    <a:pt x="38" y="1296"/>
                    <a:pt x="1" y="2147"/>
                    <a:pt x="370" y="2184"/>
                  </a:cubicBezTo>
                  <a:lnTo>
                    <a:pt x="4844" y="2369"/>
                  </a:lnTo>
                  <a:cubicBezTo>
                    <a:pt x="4887" y="2377"/>
                    <a:pt x="4929" y="2381"/>
                    <a:pt x="4972" y="2381"/>
                  </a:cubicBezTo>
                  <a:cubicBezTo>
                    <a:pt x="5295" y="2381"/>
                    <a:pt x="5588" y="2141"/>
                    <a:pt x="5620" y="1814"/>
                  </a:cubicBezTo>
                  <a:lnTo>
                    <a:pt x="5620" y="1703"/>
                  </a:lnTo>
                  <a:cubicBezTo>
                    <a:pt x="5694" y="1296"/>
                    <a:pt x="5435" y="964"/>
                    <a:pt x="5066" y="890"/>
                  </a:cubicBezTo>
                  <a:lnTo>
                    <a:pt x="814" y="2"/>
                  </a:lnTo>
                  <a:cubicBezTo>
                    <a:pt x="801" y="1"/>
                    <a:pt x="787" y="0"/>
                    <a:pt x="774" y="0"/>
                  </a:cubicBezTo>
                  <a:close/>
                </a:path>
              </a:pathLst>
            </a:custGeom>
            <a:solidFill>
              <a:srgbClr val="F5C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9382775" y="1232225"/>
              <a:ext cx="16675" cy="27750"/>
            </a:xfrm>
            <a:custGeom>
              <a:avLst/>
              <a:gdLst/>
              <a:ahLst/>
              <a:cxnLst/>
              <a:rect l="l" t="t" r="r" b="b"/>
              <a:pathLst>
                <a:path w="667" h="1110" extrusionOk="0">
                  <a:moveTo>
                    <a:pt x="333" y="1"/>
                  </a:moveTo>
                  <a:cubicBezTo>
                    <a:pt x="186" y="1"/>
                    <a:pt x="1" y="222"/>
                    <a:pt x="1" y="555"/>
                  </a:cubicBezTo>
                  <a:cubicBezTo>
                    <a:pt x="1" y="851"/>
                    <a:pt x="186" y="1110"/>
                    <a:pt x="333" y="1110"/>
                  </a:cubicBezTo>
                  <a:cubicBezTo>
                    <a:pt x="518" y="1110"/>
                    <a:pt x="666" y="851"/>
                    <a:pt x="666" y="555"/>
                  </a:cubicBezTo>
                  <a:cubicBezTo>
                    <a:pt x="666" y="222"/>
                    <a:pt x="518" y="1"/>
                    <a:pt x="333" y="1"/>
                  </a:cubicBezTo>
                  <a:close/>
                </a:path>
              </a:pathLst>
            </a:custGeom>
            <a:solidFill>
              <a:srgbClr val="F4C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9365225" y="1183250"/>
              <a:ext cx="16650" cy="27750"/>
            </a:xfrm>
            <a:custGeom>
              <a:avLst/>
              <a:gdLst/>
              <a:ahLst/>
              <a:cxnLst/>
              <a:rect l="l" t="t" r="r" b="b"/>
              <a:pathLst>
                <a:path w="666" h="1110" extrusionOk="0">
                  <a:moveTo>
                    <a:pt x="333" y="0"/>
                  </a:moveTo>
                  <a:cubicBezTo>
                    <a:pt x="148" y="0"/>
                    <a:pt x="0" y="259"/>
                    <a:pt x="0" y="555"/>
                  </a:cubicBezTo>
                  <a:cubicBezTo>
                    <a:pt x="0" y="888"/>
                    <a:pt x="148" y="1109"/>
                    <a:pt x="333" y="1109"/>
                  </a:cubicBezTo>
                  <a:cubicBezTo>
                    <a:pt x="518" y="1109"/>
                    <a:pt x="666" y="888"/>
                    <a:pt x="666" y="555"/>
                  </a:cubicBezTo>
                  <a:cubicBezTo>
                    <a:pt x="666" y="259"/>
                    <a:pt x="518" y="0"/>
                    <a:pt x="333" y="0"/>
                  </a:cubicBezTo>
                  <a:close/>
                </a:path>
              </a:pathLst>
            </a:custGeom>
            <a:solidFill>
              <a:srgbClr val="F4C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9360600" y="1132400"/>
              <a:ext cx="16650" cy="27750"/>
            </a:xfrm>
            <a:custGeom>
              <a:avLst/>
              <a:gdLst/>
              <a:ahLst/>
              <a:cxnLst/>
              <a:rect l="l" t="t" r="r" b="b"/>
              <a:pathLst>
                <a:path w="666" h="1110" extrusionOk="0">
                  <a:moveTo>
                    <a:pt x="333" y="1"/>
                  </a:moveTo>
                  <a:cubicBezTo>
                    <a:pt x="148" y="1"/>
                    <a:pt x="0" y="260"/>
                    <a:pt x="0" y="555"/>
                  </a:cubicBezTo>
                  <a:cubicBezTo>
                    <a:pt x="0" y="888"/>
                    <a:pt x="148" y="1110"/>
                    <a:pt x="333" y="1110"/>
                  </a:cubicBezTo>
                  <a:cubicBezTo>
                    <a:pt x="518" y="1110"/>
                    <a:pt x="666" y="888"/>
                    <a:pt x="666" y="555"/>
                  </a:cubicBezTo>
                  <a:cubicBezTo>
                    <a:pt x="666" y="260"/>
                    <a:pt x="518" y="1"/>
                    <a:pt x="333" y="1"/>
                  </a:cubicBezTo>
                  <a:close/>
                </a:path>
              </a:pathLst>
            </a:custGeom>
            <a:solidFill>
              <a:srgbClr val="F4C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9360600" y="1085275"/>
              <a:ext cx="16650" cy="27750"/>
            </a:xfrm>
            <a:custGeom>
              <a:avLst/>
              <a:gdLst/>
              <a:ahLst/>
              <a:cxnLst/>
              <a:rect l="l" t="t" r="r" b="b"/>
              <a:pathLst>
                <a:path w="666" h="1110" extrusionOk="0">
                  <a:moveTo>
                    <a:pt x="333" y="0"/>
                  </a:moveTo>
                  <a:cubicBezTo>
                    <a:pt x="148" y="0"/>
                    <a:pt x="0" y="222"/>
                    <a:pt x="0" y="555"/>
                  </a:cubicBezTo>
                  <a:cubicBezTo>
                    <a:pt x="0" y="851"/>
                    <a:pt x="148" y="1109"/>
                    <a:pt x="333" y="1109"/>
                  </a:cubicBezTo>
                  <a:cubicBezTo>
                    <a:pt x="518" y="1109"/>
                    <a:pt x="666" y="851"/>
                    <a:pt x="666" y="555"/>
                  </a:cubicBezTo>
                  <a:cubicBezTo>
                    <a:pt x="666" y="222"/>
                    <a:pt x="518" y="0"/>
                    <a:pt x="333" y="0"/>
                  </a:cubicBezTo>
                  <a:close/>
                </a:path>
              </a:pathLst>
            </a:custGeom>
            <a:solidFill>
              <a:srgbClr val="F4C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9116600" y="1143500"/>
              <a:ext cx="85050" cy="186725"/>
            </a:xfrm>
            <a:custGeom>
              <a:avLst/>
              <a:gdLst/>
              <a:ahLst/>
              <a:cxnLst/>
              <a:rect l="l" t="t" r="r" b="b"/>
              <a:pathLst>
                <a:path w="3402" h="7469" extrusionOk="0">
                  <a:moveTo>
                    <a:pt x="961" y="0"/>
                  </a:moveTo>
                  <a:cubicBezTo>
                    <a:pt x="407" y="0"/>
                    <a:pt x="0" y="444"/>
                    <a:pt x="0" y="962"/>
                  </a:cubicBezTo>
                  <a:lnTo>
                    <a:pt x="0" y="6544"/>
                  </a:lnTo>
                  <a:cubicBezTo>
                    <a:pt x="0" y="7062"/>
                    <a:pt x="407" y="7469"/>
                    <a:pt x="961" y="7469"/>
                  </a:cubicBezTo>
                  <a:lnTo>
                    <a:pt x="2440" y="7469"/>
                  </a:lnTo>
                  <a:cubicBezTo>
                    <a:pt x="2995" y="7469"/>
                    <a:pt x="3401" y="7062"/>
                    <a:pt x="3401" y="6544"/>
                  </a:cubicBezTo>
                  <a:lnTo>
                    <a:pt x="3401" y="962"/>
                  </a:lnTo>
                  <a:cubicBezTo>
                    <a:pt x="3401" y="444"/>
                    <a:pt x="2995" y="0"/>
                    <a:pt x="2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9394800" y="1036275"/>
              <a:ext cx="224625" cy="38850"/>
            </a:xfrm>
            <a:custGeom>
              <a:avLst/>
              <a:gdLst/>
              <a:ahLst/>
              <a:cxnLst/>
              <a:rect l="l" t="t" r="r" b="b"/>
              <a:pathLst>
                <a:path w="8985" h="1554" extrusionOk="0">
                  <a:moveTo>
                    <a:pt x="8208" y="1"/>
                  </a:moveTo>
                  <a:lnTo>
                    <a:pt x="777" y="297"/>
                  </a:lnTo>
                  <a:cubicBezTo>
                    <a:pt x="370" y="297"/>
                    <a:pt x="0" y="629"/>
                    <a:pt x="0" y="1073"/>
                  </a:cubicBezTo>
                  <a:cubicBezTo>
                    <a:pt x="0" y="1480"/>
                    <a:pt x="370" y="1554"/>
                    <a:pt x="777" y="1554"/>
                  </a:cubicBezTo>
                  <a:lnTo>
                    <a:pt x="8208" y="1554"/>
                  </a:lnTo>
                  <a:cubicBezTo>
                    <a:pt x="8651" y="1517"/>
                    <a:pt x="8984" y="1184"/>
                    <a:pt x="8984" y="777"/>
                  </a:cubicBezTo>
                  <a:cubicBezTo>
                    <a:pt x="8984" y="334"/>
                    <a:pt x="8651" y="1"/>
                    <a:pt x="8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9626775" y="1021500"/>
              <a:ext cx="12975" cy="71200"/>
            </a:xfrm>
            <a:custGeom>
              <a:avLst/>
              <a:gdLst/>
              <a:ahLst/>
              <a:cxnLst/>
              <a:rect l="l" t="t" r="r" b="b"/>
              <a:pathLst>
                <a:path w="519" h="2848" extrusionOk="0">
                  <a:moveTo>
                    <a:pt x="1" y="0"/>
                  </a:moveTo>
                  <a:lnTo>
                    <a:pt x="1" y="2847"/>
                  </a:lnTo>
                  <a:cubicBezTo>
                    <a:pt x="334" y="2440"/>
                    <a:pt x="519" y="1960"/>
                    <a:pt x="519" y="1442"/>
                  </a:cubicBezTo>
                  <a:lnTo>
                    <a:pt x="519" y="1405"/>
                  </a:lnTo>
                  <a:cubicBezTo>
                    <a:pt x="519" y="888"/>
                    <a:pt x="334" y="40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63" name="Google Shape;1063;p44"/>
          <p:cNvPicPr preferRelativeResize="0"/>
          <p:nvPr/>
        </p:nvPicPr>
        <p:blipFill rotWithShape="1">
          <a:blip r:embed="rId3">
            <a:alphaModFix/>
          </a:blip>
          <a:srcRect t="2615" b="3979"/>
          <a:stretch/>
        </p:blipFill>
        <p:spPr>
          <a:xfrm>
            <a:off x="4008625" y="198100"/>
            <a:ext cx="4381251" cy="4803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45"/>
          <p:cNvSpPr txBox="1">
            <a:spLocks noGrp="1"/>
          </p:cNvSpPr>
          <p:nvPr>
            <p:ph type="title"/>
          </p:nvPr>
        </p:nvSpPr>
        <p:spPr>
          <a:xfrm>
            <a:off x="733700" y="376325"/>
            <a:ext cx="5096400" cy="13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Design</a:t>
            </a:r>
            <a:endParaRPr/>
          </a:p>
        </p:txBody>
      </p:sp>
      <p:grpSp>
        <p:nvGrpSpPr>
          <p:cNvPr id="1069" name="Google Shape;1069;p45"/>
          <p:cNvGrpSpPr/>
          <p:nvPr/>
        </p:nvGrpSpPr>
        <p:grpSpPr>
          <a:xfrm>
            <a:off x="6659803" y="-12"/>
            <a:ext cx="2254581" cy="1255212"/>
            <a:chOff x="2115753" y="3353265"/>
            <a:chExt cx="2254581" cy="1255212"/>
          </a:xfrm>
        </p:grpSpPr>
        <p:sp>
          <p:nvSpPr>
            <p:cNvPr id="1070" name="Google Shape;1070;p45"/>
            <p:cNvSpPr/>
            <p:nvPr/>
          </p:nvSpPr>
          <p:spPr>
            <a:xfrm>
              <a:off x="2887552" y="3481145"/>
              <a:ext cx="185409" cy="805249"/>
            </a:xfrm>
            <a:custGeom>
              <a:avLst/>
              <a:gdLst/>
              <a:ahLst/>
              <a:cxnLst/>
              <a:rect l="l" t="t" r="r" b="b"/>
              <a:pathLst>
                <a:path w="2256" h="9798" extrusionOk="0">
                  <a:moveTo>
                    <a:pt x="407" y="1"/>
                  </a:moveTo>
                  <a:cubicBezTo>
                    <a:pt x="185" y="1"/>
                    <a:pt x="0" y="149"/>
                    <a:pt x="0" y="370"/>
                  </a:cubicBezTo>
                  <a:lnTo>
                    <a:pt x="0" y="9428"/>
                  </a:lnTo>
                  <a:cubicBezTo>
                    <a:pt x="0" y="9613"/>
                    <a:pt x="185" y="9798"/>
                    <a:pt x="407" y="9798"/>
                  </a:cubicBezTo>
                  <a:lnTo>
                    <a:pt x="1849" y="9798"/>
                  </a:lnTo>
                  <a:cubicBezTo>
                    <a:pt x="2070" y="9798"/>
                    <a:pt x="2255" y="9613"/>
                    <a:pt x="2255" y="9428"/>
                  </a:cubicBezTo>
                  <a:lnTo>
                    <a:pt x="2255" y="370"/>
                  </a:lnTo>
                  <a:cubicBezTo>
                    <a:pt x="2255" y="149"/>
                    <a:pt x="2070" y="1"/>
                    <a:pt x="18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2939164" y="4292393"/>
              <a:ext cx="319124" cy="316084"/>
            </a:xfrm>
            <a:custGeom>
              <a:avLst/>
              <a:gdLst/>
              <a:ahLst/>
              <a:cxnLst/>
              <a:rect l="l" t="t" r="r" b="b"/>
              <a:pathLst>
                <a:path w="3883" h="3846" extrusionOk="0">
                  <a:moveTo>
                    <a:pt x="1960" y="1"/>
                  </a:moveTo>
                  <a:cubicBezTo>
                    <a:pt x="888" y="1"/>
                    <a:pt x="1" y="851"/>
                    <a:pt x="1" y="1923"/>
                  </a:cubicBezTo>
                  <a:cubicBezTo>
                    <a:pt x="1" y="2995"/>
                    <a:pt x="888" y="3846"/>
                    <a:pt x="1960" y="3846"/>
                  </a:cubicBezTo>
                  <a:cubicBezTo>
                    <a:pt x="2995" y="3846"/>
                    <a:pt x="3882" y="2995"/>
                    <a:pt x="3882" y="1923"/>
                  </a:cubicBezTo>
                  <a:cubicBezTo>
                    <a:pt x="3882" y="851"/>
                    <a:pt x="2995" y="1"/>
                    <a:pt x="19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3805148" y="3827555"/>
              <a:ext cx="498370" cy="616881"/>
            </a:xfrm>
            <a:custGeom>
              <a:avLst/>
              <a:gdLst/>
              <a:ahLst/>
              <a:cxnLst/>
              <a:rect l="l" t="t" r="r" b="b"/>
              <a:pathLst>
                <a:path w="6064" h="7506" extrusionOk="0">
                  <a:moveTo>
                    <a:pt x="1294" y="0"/>
                  </a:moveTo>
                  <a:cubicBezTo>
                    <a:pt x="592" y="0"/>
                    <a:pt x="0" y="592"/>
                    <a:pt x="0" y="1331"/>
                  </a:cubicBezTo>
                  <a:lnTo>
                    <a:pt x="0" y="6174"/>
                  </a:lnTo>
                  <a:cubicBezTo>
                    <a:pt x="0" y="6914"/>
                    <a:pt x="592" y="7505"/>
                    <a:pt x="1294" y="7505"/>
                  </a:cubicBezTo>
                  <a:lnTo>
                    <a:pt x="4769" y="7505"/>
                  </a:lnTo>
                  <a:cubicBezTo>
                    <a:pt x="5472" y="7505"/>
                    <a:pt x="6063" y="6914"/>
                    <a:pt x="6063" y="6174"/>
                  </a:cubicBezTo>
                  <a:lnTo>
                    <a:pt x="6063" y="1331"/>
                  </a:lnTo>
                  <a:cubicBezTo>
                    <a:pt x="6063" y="592"/>
                    <a:pt x="5472" y="0"/>
                    <a:pt x="4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p:nvPr/>
          </p:nvSpPr>
          <p:spPr>
            <a:xfrm>
              <a:off x="3170104" y="4207332"/>
              <a:ext cx="756677" cy="337369"/>
            </a:xfrm>
            <a:custGeom>
              <a:avLst/>
              <a:gdLst/>
              <a:ahLst/>
              <a:cxnLst/>
              <a:rect l="l" t="t" r="r" b="b"/>
              <a:pathLst>
                <a:path w="9207" h="4105" extrusionOk="0">
                  <a:moveTo>
                    <a:pt x="1886" y="1"/>
                  </a:moveTo>
                  <a:cubicBezTo>
                    <a:pt x="962" y="1"/>
                    <a:pt x="0" y="75"/>
                    <a:pt x="333" y="925"/>
                  </a:cubicBezTo>
                  <a:lnTo>
                    <a:pt x="1257" y="3291"/>
                  </a:lnTo>
                  <a:cubicBezTo>
                    <a:pt x="1442" y="3772"/>
                    <a:pt x="1923" y="4104"/>
                    <a:pt x="2477" y="4104"/>
                  </a:cubicBezTo>
                  <a:lnTo>
                    <a:pt x="7431" y="4104"/>
                  </a:lnTo>
                  <a:cubicBezTo>
                    <a:pt x="8023" y="4104"/>
                    <a:pt x="8578" y="3661"/>
                    <a:pt x="8688" y="3069"/>
                  </a:cubicBezTo>
                  <a:lnTo>
                    <a:pt x="9021" y="1590"/>
                  </a:lnTo>
                  <a:cubicBezTo>
                    <a:pt x="9206" y="777"/>
                    <a:pt x="8578" y="1"/>
                    <a:pt x="7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3853719" y="4292393"/>
              <a:ext cx="319124" cy="316084"/>
            </a:xfrm>
            <a:custGeom>
              <a:avLst/>
              <a:gdLst/>
              <a:ahLst/>
              <a:cxnLst/>
              <a:rect l="l" t="t" r="r" b="b"/>
              <a:pathLst>
                <a:path w="3883" h="3846" extrusionOk="0">
                  <a:moveTo>
                    <a:pt x="1960" y="1"/>
                  </a:moveTo>
                  <a:cubicBezTo>
                    <a:pt x="888" y="1"/>
                    <a:pt x="1" y="851"/>
                    <a:pt x="1" y="1923"/>
                  </a:cubicBezTo>
                  <a:cubicBezTo>
                    <a:pt x="1" y="2995"/>
                    <a:pt x="888" y="3846"/>
                    <a:pt x="1960" y="3846"/>
                  </a:cubicBezTo>
                  <a:cubicBezTo>
                    <a:pt x="2995" y="3846"/>
                    <a:pt x="3883" y="2995"/>
                    <a:pt x="3883" y="1923"/>
                  </a:cubicBezTo>
                  <a:cubicBezTo>
                    <a:pt x="3883" y="851"/>
                    <a:pt x="2995" y="1"/>
                    <a:pt x="19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3923659" y="4365373"/>
              <a:ext cx="179328" cy="179328"/>
            </a:xfrm>
            <a:custGeom>
              <a:avLst/>
              <a:gdLst/>
              <a:ahLst/>
              <a:cxnLst/>
              <a:rect l="l" t="t" r="r" b="b"/>
              <a:pathLst>
                <a:path w="2182" h="2182" extrusionOk="0">
                  <a:moveTo>
                    <a:pt x="1109" y="0"/>
                  </a:moveTo>
                  <a:cubicBezTo>
                    <a:pt x="481" y="0"/>
                    <a:pt x="0" y="481"/>
                    <a:pt x="0" y="1109"/>
                  </a:cubicBezTo>
                  <a:cubicBezTo>
                    <a:pt x="0" y="1701"/>
                    <a:pt x="481" y="2181"/>
                    <a:pt x="1109" y="2181"/>
                  </a:cubicBezTo>
                  <a:cubicBezTo>
                    <a:pt x="1701" y="2181"/>
                    <a:pt x="2181" y="1701"/>
                    <a:pt x="2181" y="1109"/>
                  </a:cubicBezTo>
                  <a:cubicBezTo>
                    <a:pt x="2181" y="481"/>
                    <a:pt x="170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p:cNvSpPr/>
            <p:nvPr/>
          </p:nvSpPr>
          <p:spPr>
            <a:xfrm>
              <a:off x="3009022" y="4365373"/>
              <a:ext cx="179410" cy="179328"/>
            </a:xfrm>
            <a:custGeom>
              <a:avLst/>
              <a:gdLst/>
              <a:ahLst/>
              <a:cxnLst/>
              <a:rect l="l" t="t" r="r" b="b"/>
              <a:pathLst>
                <a:path w="2183" h="2182" extrusionOk="0">
                  <a:moveTo>
                    <a:pt x="1110" y="0"/>
                  </a:moveTo>
                  <a:cubicBezTo>
                    <a:pt x="482" y="0"/>
                    <a:pt x="1" y="481"/>
                    <a:pt x="1" y="1109"/>
                  </a:cubicBezTo>
                  <a:cubicBezTo>
                    <a:pt x="1" y="1701"/>
                    <a:pt x="482" y="2181"/>
                    <a:pt x="1110" y="2181"/>
                  </a:cubicBezTo>
                  <a:cubicBezTo>
                    <a:pt x="1702" y="2181"/>
                    <a:pt x="2182" y="1701"/>
                    <a:pt x="2182" y="1109"/>
                  </a:cubicBezTo>
                  <a:cubicBezTo>
                    <a:pt x="2182" y="481"/>
                    <a:pt x="1702" y="0"/>
                    <a:pt x="1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3580290" y="3741343"/>
              <a:ext cx="155001" cy="231351"/>
            </a:xfrm>
            <a:custGeom>
              <a:avLst/>
              <a:gdLst/>
              <a:ahLst/>
              <a:cxnLst/>
              <a:rect l="l" t="t" r="r" b="b"/>
              <a:pathLst>
                <a:path w="1886" h="2815" extrusionOk="0">
                  <a:moveTo>
                    <a:pt x="1387" y="0"/>
                  </a:moveTo>
                  <a:cubicBezTo>
                    <a:pt x="1242" y="0"/>
                    <a:pt x="1112" y="83"/>
                    <a:pt x="1036" y="236"/>
                  </a:cubicBezTo>
                  <a:lnTo>
                    <a:pt x="111" y="2232"/>
                  </a:lnTo>
                  <a:cubicBezTo>
                    <a:pt x="0" y="2417"/>
                    <a:pt x="111" y="2676"/>
                    <a:pt x="333" y="2787"/>
                  </a:cubicBezTo>
                  <a:cubicBezTo>
                    <a:pt x="379" y="2805"/>
                    <a:pt x="430" y="2815"/>
                    <a:pt x="482" y="2815"/>
                  </a:cubicBezTo>
                  <a:cubicBezTo>
                    <a:pt x="638" y="2815"/>
                    <a:pt x="805" y="2732"/>
                    <a:pt x="888" y="2565"/>
                  </a:cubicBezTo>
                  <a:lnTo>
                    <a:pt x="1812" y="606"/>
                  </a:lnTo>
                  <a:cubicBezTo>
                    <a:pt x="1886" y="384"/>
                    <a:pt x="1812" y="125"/>
                    <a:pt x="1590" y="51"/>
                  </a:cubicBezTo>
                  <a:cubicBezTo>
                    <a:pt x="1521" y="17"/>
                    <a:pt x="1453"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3376717" y="3915657"/>
              <a:ext cx="246144" cy="115552"/>
            </a:xfrm>
            <a:custGeom>
              <a:avLst/>
              <a:gdLst/>
              <a:ahLst/>
              <a:cxnLst/>
              <a:rect l="l" t="t" r="r" b="b"/>
              <a:pathLst>
                <a:path w="2995" h="1406" extrusionOk="0">
                  <a:moveTo>
                    <a:pt x="703" y="0"/>
                  </a:moveTo>
                  <a:cubicBezTo>
                    <a:pt x="296" y="0"/>
                    <a:pt x="0" y="296"/>
                    <a:pt x="0" y="703"/>
                  </a:cubicBezTo>
                  <a:cubicBezTo>
                    <a:pt x="0" y="1073"/>
                    <a:pt x="296" y="1405"/>
                    <a:pt x="703" y="1405"/>
                  </a:cubicBezTo>
                  <a:lnTo>
                    <a:pt x="2293" y="1405"/>
                  </a:lnTo>
                  <a:cubicBezTo>
                    <a:pt x="2699" y="1405"/>
                    <a:pt x="2995" y="1073"/>
                    <a:pt x="2995" y="703"/>
                  </a:cubicBezTo>
                  <a:cubicBezTo>
                    <a:pt x="2995" y="296"/>
                    <a:pt x="2699" y="0"/>
                    <a:pt x="2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5"/>
            <p:cNvSpPr/>
            <p:nvPr/>
          </p:nvSpPr>
          <p:spPr>
            <a:xfrm>
              <a:off x="3309819" y="4012882"/>
              <a:ext cx="486289" cy="206695"/>
            </a:xfrm>
            <a:custGeom>
              <a:avLst/>
              <a:gdLst/>
              <a:ahLst/>
              <a:cxnLst/>
              <a:rect l="l" t="t" r="r" b="b"/>
              <a:pathLst>
                <a:path w="5917" h="2515" extrusionOk="0">
                  <a:moveTo>
                    <a:pt x="1110" y="1"/>
                  </a:moveTo>
                  <a:cubicBezTo>
                    <a:pt x="482" y="1"/>
                    <a:pt x="1" y="518"/>
                    <a:pt x="1" y="1110"/>
                  </a:cubicBezTo>
                  <a:lnTo>
                    <a:pt x="1" y="1405"/>
                  </a:lnTo>
                  <a:cubicBezTo>
                    <a:pt x="1" y="1997"/>
                    <a:pt x="482" y="2515"/>
                    <a:pt x="1110" y="2515"/>
                  </a:cubicBezTo>
                  <a:lnTo>
                    <a:pt x="4807" y="2515"/>
                  </a:lnTo>
                  <a:cubicBezTo>
                    <a:pt x="5436" y="2515"/>
                    <a:pt x="5916" y="1997"/>
                    <a:pt x="5916" y="1405"/>
                  </a:cubicBezTo>
                  <a:lnTo>
                    <a:pt x="5916" y="1110"/>
                  </a:lnTo>
                  <a:cubicBezTo>
                    <a:pt x="5916" y="518"/>
                    <a:pt x="5436" y="1"/>
                    <a:pt x="4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5"/>
            <p:cNvSpPr/>
            <p:nvPr/>
          </p:nvSpPr>
          <p:spPr>
            <a:xfrm>
              <a:off x="2957410" y="3958229"/>
              <a:ext cx="243185" cy="252226"/>
            </a:xfrm>
            <a:custGeom>
              <a:avLst/>
              <a:gdLst/>
              <a:ahLst/>
              <a:cxnLst/>
              <a:rect l="l" t="t" r="r" b="b"/>
              <a:pathLst>
                <a:path w="2959" h="3069" extrusionOk="0">
                  <a:moveTo>
                    <a:pt x="666" y="0"/>
                  </a:moveTo>
                  <a:cubicBezTo>
                    <a:pt x="296" y="0"/>
                    <a:pt x="0" y="296"/>
                    <a:pt x="0" y="666"/>
                  </a:cubicBezTo>
                  <a:lnTo>
                    <a:pt x="0" y="2440"/>
                  </a:lnTo>
                  <a:cubicBezTo>
                    <a:pt x="0" y="2773"/>
                    <a:pt x="296" y="3069"/>
                    <a:pt x="666" y="3069"/>
                  </a:cubicBezTo>
                  <a:lnTo>
                    <a:pt x="2293" y="3069"/>
                  </a:lnTo>
                  <a:cubicBezTo>
                    <a:pt x="2662" y="3069"/>
                    <a:pt x="2958" y="2773"/>
                    <a:pt x="2958" y="2403"/>
                  </a:cubicBezTo>
                  <a:lnTo>
                    <a:pt x="2958" y="666"/>
                  </a:lnTo>
                  <a:cubicBezTo>
                    <a:pt x="2958" y="296"/>
                    <a:pt x="2662" y="0"/>
                    <a:pt x="2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3121451" y="3760656"/>
              <a:ext cx="167246" cy="322165"/>
            </a:xfrm>
            <a:custGeom>
              <a:avLst/>
              <a:gdLst/>
              <a:ahLst/>
              <a:cxnLst/>
              <a:rect l="l" t="t" r="r" b="b"/>
              <a:pathLst>
                <a:path w="2035" h="3920" extrusionOk="0">
                  <a:moveTo>
                    <a:pt x="1701" y="1"/>
                  </a:moveTo>
                  <a:lnTo>
                    <a:pt x="1" y="3772"/>
                  </a:lnTo>
                  <a:lnTo>
                    <a:pt x="334" y="3920"/>
                  </a:lnTo>
                  <a:lnTo>
                    <a:pt x="2034" y="149"/>
                  </a:lnTo>
                  <a:lnTo>
                    <a:pt x="1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5"/>
            <p:cNvSpPr/>
            <p:nvPr/>
          </p:nvSpPr>
          <p:spPr>
            <a:xfrm>
              <a:off x="3230839" y="3752273"/>
              <a:ext cx="167246" cy="102074"/>
            </a:xfrm>
            <a:custGeom>
              <a:avLst/>
              <a:gdLst/>
              <a:ahLst/>
              <a:cxnLst/>
              <a:rect l="l" t="t" r="r" b="b"/>
              <a:pathLst>
                <a:path w="2035" h="1242" extrusionOk="0">
                  <a:moveTo>
                    <a:pt x="364" y="0"/>
                  </a:moveTo>
                  <a:cubicBezTo>
                    <a:pt x="260" y="0"/>
                    <a:pt x="166" y="69"/>
                    <a:pt x="112" y="177"/>
                  </a:cubicBezTo>
                  <a:lnTo>
                    <a:pt x="75" y="251"/>
                  </a:lnTo>
                  <a:cubicBezTo>
                    <a:pt x="1" y="399"/>
                    <a:pt x="75" y="547"/>
                    <a:pt x="223" y="621"/>
                  </a:cubicBezTo>
                  <a:lnTo>
                    <a:pt x="1554" y="1212"/>
                  </a:lnTo>
                  <a:cubicBezTo>
                    <a:pt x="1595" y="1233"/>
                    <a:pt x="1639" y="1242"/>
                    <a:pt x="1683" y="1242"/>
                  </a:cubicBezTo>
                  <a:cubicBezTo>
                    <a:pt x="1796" y="1242"/>
                    <a:pt x="1907" y="1181"/>
                    <a:pt x="1960" y="1101"/>
                  </a:cubicBezTo>
                  <a:lnTo>
                    <a:pt x="1997" y="990"/>
                  </a:lnTo>
                  <a:cubicBezTo>
                    <a:pt x="2034" y="879"/>
                    <a:pt x="1997" y="695"/>
                    <a:pt x="1849" y="621"/>
                  </a:cubicBezTo>
                  <a:lnTo>
                    <a:pt x="481" y="29"/>
                  </a:lnTo>
                  <a:cubicBezTo>
                    <a:pt x="442" y="9"/>
                    <a:pt x="402" y="0"/>
                    <a:pt x="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5"/>
            <p:cNvSpPr/>
            <p:nvPr/>
          </p:nvSpPr>
          <p:spPr>
            <a:xfrm>
              <a:off x="3042471" y="3353265"/>
              <a:ext cx="793085" cy="887598"/>
            </a:xfrm>
            <a:custGeom>
              <a:avLst/>
              <a:gdLst/>
              <a:ahLst/>
              <a:cxnLst/>
              <a:rect l="l" t="t" r="r" b="b"/>
              <a:pathLst>
                <a:path w="9650" h="10800" extrusionOk="0">
                  <a:moveTo>
                    <a:pt x="8911" y="743"/>
                  </a:moveTo>
                  <a:lnTo>
                    <a:pt x="8911" y="10097"/>
                  </a:lnTo>
                  <a:lnTo>
                    <a:pt x="703" y="10097"/>
                  </a:lnTo>
                  <a:lnTo>
                    <a:pt x="3106" y="817"/>
                  </a:lnTo>
                  <a:cubicBezTo>
                    <a:pt x="3106" y="780"/>
                    <a:pt x="3106" y="780"/>
                    <a:pt x="3106" y="743"/>
                  </a:cubicBezTo>
                  <a:close/>
                  <a:moveTo>
                    <a:pt x="3075" y="1"/>
                  </a:moveTo>
                  <a:cubicBezTo>
                    <a:pt x="2700" y="1"/>
                    <a:pt x="2402" y="286"/>
                    <a:pt x="2367" y="669"/>
                  </a:cubicBezTo>
                  <a:lnTo>
                    <a:pt x="1" y="9986"/>
                  </a:lnTo>
                  <a:cubicBezTo>
                    <a:pt x="1" y="10023"/>
                    <a:pt x="1" y="10060"/>
                    <a:pt x="1" y="10097"/>
                  </a:cubicBezTo>
                  <a:cubicBezTo>
                    <a:pt x="1" y="10467"/>
                    <a:pt x="370" y="10799"/>
                    <a:pt x="740" y="10799"/>
                  </a:cubicBezTo>
                  <a:lnTo>
                    <a:pt x="8874" y="10799"/>
                  </a:lnTo>
                  <a:cubicBezTo>
                    <a:pt x="9280" y="10799"/>
                    <a:pt x="9613" y="10467"/>
                    <a:pt x="9650" y="10060"/>
                  </a:cubicBezTo>
                  <a:lnTo>
                    <a:pt x="9650" y="706"/>
                  </a:lnTo>
                  <a:cubicBezTo>
                    <a:pt x="9615" y="320"/>
                    <a:pt x="9313" y="1"/>
                    <a:pt x="8935" y="1"/>
                  </a:cubicBezTo>
                  <a:cubicBezTo>
                    <a:pt x="8915" y="1"/>
                    <a:pt x="8894" y="2"/>
                    <a:pt x="8874" y="4"/>
                  </a:cubicBezTo>
                  <a:lnTo>
                    <a:pt x="3143" y="4"/>
                  </a:lnTo>
                  <a:cubicBezTo>
                    <a:pt x="3120" y="2"/>
                    <a:pt x="3097" y="1"/>
                    <a:pt x="3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5"/>
            <p:cNvSpPr/>
            <p:nvPr/>
          </p:nvSpPr>
          <p:spPr>
            <a:xfrm>
              <a:off x="2899551" y="4210373"/>
              <a:ext cx="483330" cy="352574"/>
            </a:xfrm>
            <a:custGeom>
              <a:avLst/>
              <a:gdLst/>
              <a:ahLst/>
              <a:cxnLst/>
              <a:rect l="l" t="t" r="r" b="b"/>
              <a:pathLst>
                <a:path w="5881" h="4290" extrusionOk="0">
                  <a:moveTo>
                    <a:pt x="2442" y="1"/>
                  </a:moveTo>
                  <a:cubicBezTo>
                    <a:pt x="1666" y="1"/>
                    <a:pt x="889" y="296"/>
                    <a:pt x="372" y="851"/>
                  </a:cubicBezTo>
                  <a:cubicBezTo>
                    <a:pt x="0" y="1251"/>
                    <a:pt x="335" y="1783"/>
                    <a:pt x="745" y="1783"/>
                  </a:cubicBezTo>
                  <a:cubicBezTo>
                    <a:pt x="866" y="1783"/>
                    <a:pt x="993" y="1737"/>
                    <a:pt x="1111" y="1627"/>
                  </a:cubicBezTo>
                  <a:cubicBezTo>
                    <a:pt x="1481" y="1241"/>
                    <a:pt x="1964" y="1053"/>
                    <a:pt x="2445" y="1053"/>
                  </a:cubicBezTo>
                  <a:cubicBezTo>
                    <a:pt x="3022" y="1053"/>
                    <a:pt x="3595" y="1325"/>
                    <a:pt x="3958" y="1849"/>
                  </a:cubicBezTo>
                  <a:cubicBezTo>
                    <a:pt x="4291" y="2330"/>
                    <a:pt x="4401" y="2995"/>
                    <a:pt x="4180" y="3587"/>
                  </a:cubicBezTo>
                  <a:cubicBezTo>
                    <a:pt x="4069" y="3920"/>
                    <a:pt x="4328" y="4289"/>
                    <a:pt x="4697" y="4289"/>
                  </a:cubicBezTo>
                  <a:cubicBezTo>
                    <a:pt x="4919" y="4289"/>
                    <a:pt x="5141" y="4141"/>
                    <a:pt x="5215" y="3920"/>
                  </a:cubicBezTo>
                  <a:cubicBezTo>
                    <a:pt x="5880" y="1997"/>
                    <a:pt x="4475" y="1"/>
                    <a:pt x="2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5"/>
            <p:cNvSpPr/>
            <p:nvPr/>
          </p:nvSpPr>
          <p:spPr>
            <a:xfrm>
              <a:off x="3762576" y="4209140"/>
              <a:ext cx="456866" cy="353806"/>
            </a:xfrm>
            <a:custGeom>
              <a:avLst/>
              <a:gdLst/>
              <a:ahLst/>
              <a:cxnLst/>
              <a:rect l="l" t="t" r="r" b="b"/>
              <a:pathLst>
                <a:path w="5559" h="4305" extrusionOk="0">
                  <a:moveTo>
                    <a:pt x="3085" y="1"/>
                  </a:moveTo>
                  <a:cubicBezTo>
                    <a:pt x="2177" y="1"/>
                    <a:pt x="1272" y="423"/>
                    <a:pt x="703" y="1236"/>
                  </a:cubicBezTo>
                  <a:cubicBezTo>
                    <a:pt x="149" y="2012"/>
                    <a:pt x="1" y="3010"/>
                    <a:pt x="296" y="3935"/>
                  </a:cubicBezTo>
                  <a:cubicBezTo>
                    <a:pt x="370" y="4156"/>
                    <a:pt x="592" y="4304"/>
                    <a:pt x="814" y="4304"/>
                  </a:cubicBezTo>
                  <a:cubicBezTo>
                    <a:pt x="1184" y="4304"/>
                    <a:pt x="1442" y="3935"/>
                    <a:pt x="1332" y="3602"/>
                  </a:cubicBezTo>
                  <a:cubicBezTo>
                    <a:pt x="1110" y="3010"/>
                    <a:pt x="1221" y="2345"/>
                    <a:pt x="1553" y="1864"/>
                  </a:cubicBezTo>
                  <a:cubicBezTo>
                    <a:pt x="1921" y="1334"/>
                    <a:pt x="2502" y="1062"/>
                    <a:pt x="3086" y="1062"/>
                  </a:cubicBezTo>
                  <a:cubicBezTo>
                    <a:pt x="3560" y="1062"/>
                    <a:pt x="4036" y="1241"/>
                    <a:pt x="4400" y="1605"/>
                  </a:cubicBezTo>
                  <a:cubicBezTo>
                    <a:pt x="4526" y="1741"/>
                    <a:pt x="4668" y="1797"/>
                    <a:pt x="4802" y="1797"/>
                  </a:cubicBezTo>
                  <a:cubicBezTo>
                    <a:pt x="5217" y="1797"/>
                    <a:pt x="5559" y="1257"/>
                    <a:pt x="5140" y="866"/>
                  </a:cubicBezTo>
                  <a:cubicBezTo>
                    <a:pt x="4574" y="283"/>
                    <a:pt x="3828" y="1"/>
                    <a:pt x="3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3808189" y="3797146"/>
              <a:ext cx="562145" cy="112511"/>
            </a:xfrm>
            <a:custGeom>
              <a:avLst/>
              <a:gdLst/>
              <a:ahLst/>
              <a:cxnLst/>
              <a:rect l="l" t="t" r="r" b="b"/>
              <a:pathLst>
                <a:path w="6840" h="1369" extrusionOk="0">
                  <a:moveTo>
                    <a:pt x="333" y="1"/>
                  </a:moveTo>
                  <a:cubicBezTo>
                    <a:pt x="148" y="1"/>
                    <a:pt x="0" y="149"/>
                    <a:pt x="0" y="370"/>
                  </a:cubicBezTo>
                  <a:lnTo>
                    <a:pt x="0" y="1036"/>
                  </a:lnTo>
                  <a:cubicBezTo>
                    <a:pt x="0" y="1221"/>
                    <a:pt x="148" y="1369"/>
                    <a:pt x="333" y="1369"/>
                  </a:cubicBezTo>
                  <a:lnTo>
                    <a:pt x="6470" y="1369"/>
                  </a:lnTo>
                  <a:cubicBezTo>
                    <a:pt x="6692" y="1369"/>
                    <a:pt x="6840" y="1221"/>
                    <a:pt x="6840" y="1036"/>
                  </a:cubicBezTo>
                  <a:lnTo>
                    <a:pt x="6840" y="370"/>
                  </a:lnTo>
                  <a:cubicBezTo>
                    <a:pt x="6840" y="149"/>
                    <a:pt x="6692" y="1"/>
                    <a:pt x="64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2835858" y="3836677"/>
              <a:ext cx="66899" cy="595595"/>
            </a:xfrm>
            <a:custGeom>
              <a:avLst/>
              <a:gdLst/>
              <a:ahLst/>
              <a:cxnLst/>
              <a:rect l="l" t="t" r="r" b="b"/>
              <a:pathLst>
                <a:path w="814" h="7247" extrusionOk="0">
                  <a:moveTo>
                    <a:pt x="259" y="0"/>
                  </a:moveTo>
                  <a:cubicBezTo>
                    <a:pt x="111" y="0"/>
                    <a:pt x="1" y="111"/>
                    <a:pt x="1" y="259"/>
                  </a:cubicBezTo>
                  <a:lnTo>
                    <a:pt x="1" y="6988"/>
                  </a:lnTo>
                  <a:cubicBezTo>
                    <a:pt x="1" y="7136"/>
                    <a:pt x="111" y="7247"/>
                    <a:pt x="259" y="7247"/>
                  </a:cubicBezTo>
                  <a:lnTo>
                    <a:pt x="518" y="7247"/>
                  </a:lnTo>
                  <a:cubicBezTo>
                    <a:pt x="666" y="7247"/>
                    <a:pt x="814" y="7136"/>
                    <a:pt x="814" y="6988"/>
                  </a:cubicBezTo>
                  <a:lnTo>
                    <a:pt x="814" y="259"/>
                  </a:lnTo>
                  <a:cubicBezTo>
                    <a:pt x="814" y="111"/>
                    <a:pt x="666" y="0"/>
                    <a:pt x="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2304121" y="4377537"/>
              <a:ext cx="598636" cy="60817"/>
            </a:xfrm>
            <a:custGeom>
              <a:avLst/>
              <a:gdLst/>
              <a:ahLst/>
              <a:cxnLst/>
              <a:rect l="l" t="t" r="r" b="b"/>
              <a:pathLst>
                <a:path w="7284" h="740" extrusionOk="0">
                  <a:moveTo>
                    <a:pt x="333" y="0"/>
                  </a:moveTo>
                  <a:cubicBezTo>
                    <a:pt x="149" y="0"/>
                    <a:pt x="1" y="148"/>
                    <a:pt x="1" y="370"/>
                  </a:cubicBezTo>
                  <a:cubicBezTo>
                    <a:pt x="1" y="555"/>
                    <a:pt x="149" y="739"/>
                    <a:pt x="333" y="739"/>
                  </a:cubicBezTo>
                  <a:lnTo>
                    <a:pt x="6914" y="739"/>
                  </a:lnTo>
                  <a:cubicBezTo>
                    <a:pt x="7099" y="739"/>
                    <a:pt x="7284" y="555"/>
                    <a:pt x="7284" y="370"/>
                  </a:cubicBezTo>
                  <a:cubicBezTo>
                    <a:pt x="7284" y="148"/>
                    <a:pt x="7099" y="0"/>
                    <a:pt x="6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5"/>
            <p:cNvSpPr/>
            <p:nvPr/>
          </p:nvSpPr>
          <p:spPr>
            <a:xfrm>
              <a:off x="2115753" y="3633105"/>
              <a:ext cx="680656" cy="762677"/>
            </a:xfrm>
            <a:custGeom>
              <a:avLst/>
              <a:gdLst/>
              <a:ahLst/>
              <a:cxnLst/>
              <a:rect l="l" t="t" r="r" b="b"/>
              <a:pathLst>
                <a:path w="8282" h="9280" extrusionOk="0">
                  <a:moveTo>
                    <a:pt x="1" y="0"/>
                  </a:moveTo>
                  <a:lnTo>
                    <a:pt x="1" y="9280"/>
                  </a:lnTo>
                  <a:lnTo>
                    <a:pt x="8282" y="9280"/>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5"/>
            <p:cNvSpPr/>
            <p:nvPr/>
          </p:nvSpPr>
          <p:spPr>
            <a:xfrm>
              <a:off x="2474326" y="4234699"/>
              <a:ext cx="291757" cy="130756"/>
            </a:xfrm>
            <a:custGeom>
              <a:avLst/>
              <a:gdLst/>
              <a:ahLst/>
              <a:cxnLst/>
              <a:rect l="l" t="t" r="r" b="b"/>
              <a:pathLst>
                <a:path w="3550" h="1591" extrusionOk="0">
                  <a:moveTo>
                    <a:pt x="0" y="0"/>
                  </a:moveTo>
                  <a:lnTo>
                    <a:pt x="0" y="1590"/>
                  </a:lnTo>
                  <a:lnTo>
                    <a:pt x="3549" y="1590"/>
                  </a:lnTo>
                  <a:lnTo>
                    <a:pt x="3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2732551" y="4243822"/>
              <a:ext cx="18327" cy="112511"/>
            </a:xfrm>
            <a:custGeom>
              <a:avLst/>
              <a:gdLst/>
              <a:ahLst/>
              <a:cxnLst/>
              <a:rect l="l" t="t" r="r" b="b"/>
              <a:pathLst>
                <a:path w="223" h="1369" extrusionOk="0">
                  <a:moveTo>
                    <a:pt x="1" y="0"/>
                  </a:moveTo>
                  <a:lnTo>
                    <a:pt x="1"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2717347" y="4243822"/>
              <a:ext cx="6164" cy="112511"/>
            </a:xfrm>
            <a:custGeom>
              <a:avLst/>
              <a:gdLst/>
              <a:ahLst/>
              <a:cxnLst/>
              <a:rect l="l" t="t" r="r" b="b"/>
              <a:pathLst>
                <a:path w="75" h="1369" extrusionOk="0">
                  <a:moveTo>
                    <a:pt x="1" y="0"/>
                  </a:moveTo>
                  <a:lnTo>
                    <a:pt x="1" y="1368"/>
                  </a:lnTo>
                  <a:lnTo>
                    <a:pt x="75" y="1368"/>
                  </a:lnTo>
                  <a:lnTo>
                    <a:pt x="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5"/>
            <p:cNvSpPr/>
            <p:nvPr/>
          </p:nvSpPr>
          <p:spPr>
            <a:xfrm>
              <a:off x="2525938" y="4243822"/>
              <a:ext cx="6164" cy="112511"/>
            </a:xfrm>
            <a:custGeom>
              <a:avLst/>
              <a:gdLst/>
              <a:ahLst/>
              <a:cxnLst/>
              <a:rect l="l" t="t" r="r" b="b"/>
              <a:pathLst>
                <a:path w="75" h="1369" extrusionOk="0">
                  <a:moveTo>
                    <a:pt x="1" y="0"/>
                  </a:moveTo>
                  <a:lnTo>
                    <a:pt x="1" y="1368"/>
                  </a:lnTo>
                  <a:lnTo>
                    <a:pt x="74" y="1368"/>
                  </a:lnTo>
                  <a:lnTo>
                    <a:pt x="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5"/>
            <p:cNvSpPr/>
            <p:nvPr/>
          </p:nvSpPr>
          <p:spPr>
            <a:xfrm>
              <a:off x="2677898" y="4243822"/>
              <a:ext cx="18245" cy="112511"/>
            </a:xfrm>
            <a:custGeom>
              <a:avLst/>
              <a:gdLst/>
              <a:ahLst/>
              <a:cxnLst/>
              <a:rect l="l" t="t" r="r" b="b"/>
              <a:pathLst>
                <a:path w="222" h="1369" extrusionOk="0">
                  <a:moveTo>
                    <a:pt x="0" y="0"/>
                  </a:moveTo>
                  <a:lnTo>
                    <a:pt x="0"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2659653" y="4243822"/>
              <a:ext cx="9205" cy="112511"/>
            </a:xfrm>
            <a:custGeom>
              <a:avLst/>
              <a:gdLst/>
              <a:ahLst/>
              <a:cxnLst/>
              <a:rect l="l" t="t" r="r" b="b"/>
              <a:pathLst>
                <a:path w="112" h="1369" extrusionOk="0">
                  <a:moveTo>
                    <a:pt x="0" y="0"/>
                  </a:moveTo>
                  <a:lnTo>
                    <a:pt x="0" y="1368"/>
                  </a:lnTo>
                  <a:lnTo>
                    <a:pt x="111" y="1368"/>
                  </a:lnTo>
                  <a:lnTo>
                    <a:pt x="1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2702143" y="4243822"/>
              <a:ext cx="6164" cy="112511"/>
            </a:xfrm>
            <a:custGeom>
              <a:avLst/>
              <a:gdLst/>
              <a:ahLst/>
              <a:cxnLst/>
              <a:rect l="l" t="t" r="r" b="b"/>
              <a:pathLst>
                <a:path w="75" h="1369" extrusionOk="0">
                  <a:moveTo>
                    <a:pt x="1" y="0"/>
                  </a:moveTo>
                  <a:lnTo>
                    <a:pt x="1" y="1368"/>
                  </a:lnTo>
                  <a:lnTo>
                    <a:pt x="75" y="1368"/>
                  </a:lnTo>
                  <a:lnTo>
                    <a:pt x="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2623163" y="4243822"/>
              <a:ext cx="27450" cy="112511"/>
            </a:xfrm>
            <a:custGeom>
              <a:avLst/>
              <a:gdLst/>
              <a:ahLst/>
              <a:cxnLst/>
              <a:rect l="l" t="t" r="r" b="b"/>
              <a:pathLst>
                <a:path w="334" h="1369" extrusionOk="0">
                  <a:moveTo>
                    <a:pt x="1" y="0"/>
                  </a:moveTo>
                  <a:lnTo>
                    <a:pt x="1" y="1368"/>
                  </a:lnTo>
                  <a:lnTo>
                    <a:pt x="333" y="1368"/>
                  </a:lnTo>
                  <a:lnTo>
                    <a:pt x="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2538102" y="4243822"/>
              <a:ext cx="18327" cy="112511"/>
            </a:xfrm>
            <a:custGeom>
              <a:avLst/>
              <a:gdLst/>
              <a:ahLst/>
              <a:cxnLst/>
              <a:rect l="l" t="t" r="r" b="b"/>
              <a:pathLst>
                <a:path w="223" h="1369" extrusionOk="0">
                  <a:moveTo>
                    <a:pt x="0" y="0"/>
                  </a:moveTo>
                  <a:lnTo>
                    <a:pt x="0"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2577633" y="4243822"/>
              <a:ext cx="18245" cy="112511"/>
            </a:xfrm>
            <a:custGeom>
              <a:avLst/>
              <a:gdLst/>
              <a:ahLst/>
              <a:cxnLst/>
              <a:rect l="l" t="t" r="r" b="b"/>
              <a:pathLst>
                <a:path w="222" h="1369" extrusionOk="0">
                  <a:moveTo>
                    <a:pt x="0" y="0"/>
                  </a:moveTo>
                  <a:lnTo>
                    <a:pt x="0"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2601877" y="4243822"/>
              <a:ext cx="9205" cy="112511"/>
            </a:xfrm>
            <a:custGeom>
              <a:avLst/>
              <a:gdLst/>
              <a:ahLst/>
              <a:cxnLst/>
              <a:rect l="l" t="t" r="r" b="b"/>
              <a:pathLst>
                <a:path w="112" h="1369" extrusionOk="0">
                  <a:moveTo>
                    <a:pt x="1" y="0"/>
                  </a:moveTo>
                  <a:lnTo>
                    <a:pt x="1" y="1368"/>
                  </a:lnTo>
                  <a:lnTo>
                    <a:pt x="112" y="1368"/>
                  </a:lnTo>
                  <a:lnTo>
                    <a:pt x="1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2562428" y="4243822"/>
              <a:ext cx="9205" cy="112511"/>
            </a:xfrm>
            <a:custGeom>
              <a:avLst/>
              <a:gdLst/>
              <a:ahLst/>
              <a:cxnLst/>
              <a:rect l="l" t="t" r="r" b="b"/>
              <a:pathLst>
                <a:path w="112" h="1369" extrusionOk="0">
                  <a:moveTo>
                    <a:pt x="0" y="0"/>
                  </a:moveTo>
                  <a:lnTo>
                    <a:pt x="0" y="1368"/>
                  </a:lnTo>
                  <a:lnTo>
                    <a:pt x="111" y="1368"/>
                  </a:lnTo>
                  <a:lnTo>
                    <a:pt x="1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2495530" y="4243822"/>
              <a:ext cx="27450" cy="112511"/>
            </a:xfrm>
            <a:custGeom>
              <a:avLst/>
              <a:gdLst/>
              <a:ahLst/>
              <a:cxnLst/>
              <a:rect l="l" t="t" r="r" b="b"/>
              <a:pathLst>
                <a:path w="334" h="1369" extrusionOk="0">
                  <a:moveTo>
                    <a:pt x="1" y="0"/>
                  </a:moveTo>
                  <a:lnTo>
                    <a:pt x="1" y="1368"/>
                  </a:lnTo>
                  <a:lnTo>
                    <a:pt x="334" y="1368"/>
                  </a:lnTo>
                  <a:lnTo>
                    <a:pt x="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2434795" y="3633105"/>
              <a:ext cx="21368" cy="762677"/>
            </a:xfrm>
            <a:custGeom>
              <a:avLst/>
              <a:gdLst/>
              <a:ahLst/>
              <a:cxnLst/>
              <a:rect l="l" t="t" r="r" b="b"/>
              <a:pathLst>
                <a:path w="260" h="9280" extrusionOk="0">
                  <a:moveTo>
                    <a:pt x="0" y="0"/>
                  </a:moveTo>
                  <a:lnTo>
                    <a:pt x="0" y="9280"/>
                  </a:lnTo>
                  <a:lnTo>
                    <a:pt x="259" y="9280"/>
                  </a:lnTo>
                  <a:lnTo>
                    <a:pt x="259"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2343652" y="4265108"/>
              <a:ext cx="18327" cy="72980"/>
            </a:xfrm>
            <a:custGeom>
              <a:avLst/>
              <a:gdLst/>
              <a:ahLst/>
              <a:cxnLst/>
              <a:rect l="l" t="t" r="r" b="b"/>
              <a:pathLst>
                <a:path w="223" h="888" extrusionOk="0">
                  <a:moveTo>
                    <a:pt x="0" y="0"/>
                  </a:moveTo>
                  <a:lnTo>
                    <a:pt x="0" y="887"/>
                  </a:lnTo>
                  <a:lnTo>
                    <a:pt x="222" y="887"/>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2325407" y="4225577"/>
              <a:ext cx="51694" cy="45695"/>
            </a:xfrm>
            <a:custGeom>
              <a:avLst/>
              <a:gdLst/>
              <a:ahLst/>
              <a:cxnLst/>
              <a:rect l="l" t="t" r="r" b="b"/>
              <a:pathLst>
                <a:path w="629" h="556" extrusionOk="0">
                  <a:moveTo>
                    <a:pt x="333" y="1"/>
                  </a:moveTo>
                  <a:lnTo>
                    <a:pt x="0" y="555"/>
                  </a:lnTo>
                  <a:lnTo>
                    <a:pt x="629" y="555"/>
                  </a:lnTo>
                  <a:lnTo>
                    <a:pt x="3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2282835" y="4265108"/>
              <a:ext cx="18327" cy="72980"/>
            </a:xfrm>
            <a:custGeom>
              <a:avLst/>
              <a:gdLst/>
              <a:ahLst/>
              <a:cxnLst/>
              <a:rect l="l" t="t" r="r" b="b"/>
              <a:pathLst>
                <a:path w="223" h="888" extrusionOk="0">
                  <a:moveTo>
                    <a:pt x="1" y="0"/>
                  </a:moveTo>
                  <a:lnTo>
                    <a:pt x="1" y="887"/>
                  </a:lnTo>
                  <a:lnTo>
                    <a:pt x="223" y="887"/>
                  </a:lnTo>
                  <a:lnTo>
                    <a:pt x="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2264672" y="4225577"/>
              <a:ext cx="54735" cy="45695"/>
            </a:xfrm>
            <a:custGeom>
              <a:avLst/>
              <a:gdLst/>
              <a:ahLst/>
              <a:cxnLst/>
              <a:rect l="l" t="t" r="r" b="b"/>
              <a:pathLst>
                <a:path w="666" h="556" extrusionOk="0">
                  <a:moveTo>
                    <a:pt x="333" y="1"/>
                  </a:moveTo>
                  <a:lnTo>
                    <a:pt x="0" y="555"/>
                  </a:lnTo>
                  <a:lnTo>
                    <a:pt x="666" y="555"/>
                  </a:lnTo>
                  <a:lnTo>
                    <a:pt x="3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2264672" y="4344088"/>
              <a:ext cx="112429" cy="12246"/>
            </a:xfrm>
            <a:custGeom>
              <a:avLst/>
              <a:gdLst/>
              <a:ahLst/>
              <a:cxnLst/>
              <a:rect l="l" t="t" r="r" b="b"/>
              <a:pathLst>
                <a:path w="1368" h="149" extrusionOk="0">
                  <a:moveTo>
                    <a:pt x="0" y="0"/>
                  </a:moveTo>
                  <a:lnTo>
                    <a:pt x="0" y="148"/>
                  </a:lnTo>
                  <a:lnTo>
                    <a:pt x="1368" y="148"/>
                  </a:lnTo>
                  <a:lnTo>
                    <a:pt x="13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2611000" y="3633105"/>
              <a:ext cx="76021" cy="185409"/>
            </a:xfrm>
            <a:custGeom>
              <a:avLst/>
              <a:gdLst/>
              <a:ahLst/>
              <a:cxnLst/>
              <a:rect l="l" t="t" r="r" b="b"/>
              <a:pathLst>
                <a:path w="925" h="2256" extrusionOk="0">
                  <a:moveTo>
                    <a:pt x="1" y="0"/>
                  </a:moveTo>
                  <a:lnTo>
                    <a:pt x="1" y="2255"/>
                  </a:lnTo>
                  <a:lnTo>
                    <a:pt x="925" y="2255"/>
                  </a:lnTo>
                  <a:lnTo>
                    <a:pt x="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2240345" y="3633105"/>
              <a:ext cx="72980" cy="185409"/>
            </a:xfrm>
            <a:custGeom>
              <a:avLst/>
              <a:gdLst/>
              <a:ahLst/>
              <a:cxnLst/>
              <a:rect l="l" t="t" r="r" b="b"/>
              <a:pathLst>
                <a:path w="888" h="2256" extrusionOk="0">
                  <a:moveTo>
                    <a:pt x="0" y="0"/>
                  </a:moveTo>
                  <a:lnTo>
                    <a:pt x="0" y="2255"/>
                  </a:lnTo>
                  <a:lnTo>
                    <a:pt x="888" y="2255"/>
                  </a:lnTo>
                  <a:lnTo>
                    <a:pt x="8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1" name="Google Shape;1111;p45"/>
          <p:cNvPicPr preferRelativeResize="0"/>
          <p:nvPr/>
        </p:nvPicPr>
        <p:blipFill>
          <a:blip r:embed="rId3">
            <a:alphaModFix/>
          </a:blip>
          <a:stretch>
            <a:fillRect/>
          </a:stretch>
        </p:blipFill>
        <p:spPr>
          <a:xfrm>
            <a:off x="366275" y="1255200"/>
            <a:ext cx="6913201" cy="377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6"/>
          <p:cNvSpPr txBox="1">
            <a:spLocks noGrp="1"/>
          </p:cNvSpPr>
          <p:nvPr>
            <p:ph type="title"/>
          </p:nvPr>
        </p:nvSpPr>
        <p:spPr>
          <a:xfrm>
            <a:off x="280900" y="309050"/>
            <a:ext cx="7493100" cy="13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Khand Light"/>
                <a:ea typeface="Khand Light"/>
                <a:cs typeface="Khand Light"/>
                <a:sym typeface="Khand Light"/>
              </a:rPr>
              <a:t>Which of Our Customers Have Spent the Most Money?</a:t>
            </a:r>
            <a:endParaRPr sz="2800">
              <a:latin typeface="Khand Light"/>
              <a:ea typeface="Khand Light"/>
              <a:cs typeface="Khand Light"/>
              <a:sym typeface="Khand Light"/>
            </a:endParaRPr>
          </a:p>
          <a:p>
            <a:pPr marL="0" lvl="0" indent="0" algn="l" rtl="0">
              <a:spcBef>
                <a:spcPts val="0"/>
              </a:spcBef>
              <a:spcAft>
                <a:spcPts val="0"/>
              </a:spcAft>
              <a:buNone/>
            </a:pPr>
            <a:endParaRPr/>
          </a:p>
        </p:txBody>
      </p:sp>
      <p:sp>
        <p:nvSpPr>
          <p:cNvPr id="1117" name="Google Shape;1117;p46"/>
          <p:cNvSpPr txBox="1">
            <a:spLocks noGrp="1"/>
          </p:cNvSpPr>
          <p:nvPr>
            <p:ph type="subTitle" idx="3"/>
          </p:nvPr>
        </p:nvSpPr>
        <p:spPr>
          <a:xfrm>
            <a:off x="273600" y="1051350"/>
            <a:ext cx="4601100" cy="5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 VIEW</a:t>
            </a:r>
            <a:endParaRPr/>
          </a:p>
        </p:txBody>
      </p:sp>
      <p:sp>
        <p:nvSpPr>
          <p:cNvPr id="1118" name="Google Shape;1118;p46"/>
          <p:cNvSpPr txBox="1">
            <a:spLocks noGrp="1"/>
          </p:cNvSpPr>
          <p:nvPr>
            <p:ph type="subTitle" idx="4"/>
          </p:nvPr>
        </p:nvSpPr>
        <p:spPr>
          <a:xfrm>
            <a:off x="3853175" y="2577725"/>
            <a:ext cx="4762500" cy="5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View</a:t>
            </a:r>
            <a:endParaRPr/>
          </a:p>
        </p:txBody>
      </p:sp>
      <p:grpSp>
        <p:nvGrpSpPr>
          <p:cNvPr id="1119" name="Google Shape;1119;p46"/>
          <p:cNvGrpSpPr/>
          <p:nvPr/>
        </p:nvGrpSpPr>
        <p:grpSpPr>
          <a:xfrm>
            <a:off x="280910" y="1192658"/>
            <a:ext cx="4444946" cy="313798"/>
            <a:chOff x="713222" y="2167214"/>
            <a:chExt cx="3600313" cy="313798"/>
          </a:xfrm>
        </p:grpSpPr>
        <p:sp>
          <p:nvSpPr>
            <p:cNvPr id="1120" name="Google Shape;1120;p46"/>
            <p:cNvSpPr/>
            <p:nvPr/>
          </p:nvSpPr>
          <p:spPr>
            <a:xfrm rot="-5400000">
              <a:off x="706539"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rot="5400000" flipH="1">
              <a:off x="4006420"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rot="-5400000">
              <a:off x="3638540" y="2199075"/>
              <a:ext cx="281822" cy="250048"/>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6"/>
          <p:cNvGrpSpPr/>
          <p:nvPr/>
        </p:nvGrpSpPr>
        <p:grpSpPr>
          <a:xfrm>
            <a:off x="3853163" y="2719008"/>
            <a:ext cx="4762493" cy="313798"/>
            <a:chOff x="4834522" y="2167214"/>
            <a:chExt cx="3600313" cy="313798"/>
          </a:xfrm>
        </p:grpSpPr>
        <p:sp>
          <p:nvSpPr>
            <p:cNvPr id="1124" name="Google Shape;1124;p46"/>
            <p:cNvSpPr/>
            <p:nvPr/>
          </p:nvSpPr>
          <p:spPr>
            <a:xfrm rot="-5400000">
              <a:off x="4827839"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rot="5400000" flipH="1">
              <a:off x="8127720"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rot="-5400000">
              <a:off x="7759840" y="2199075"/>
              <a:ext cx="281822" cy="250048"/>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7" name="Google Shape;1127;p46"/>
          <p:cNvPicPr preferRelativeResize="0"/>
          <p:nvPr/>
        </p:nvPicPr>
        <p:blipFill>
          <a:blip r:embed="rId3">
            <a:alphaModFix/>
          </a:blip>
          <a:stretch>
            <a:fillRect/>
          </a:stretch>
        </p:blipFill>
        <p:spPr>
          <a:xfrm>
            <a:off x="3853175" y="3174125"/>
            <a:ext cx="4762500" cy="466725"/>
          </a:xfrm>
          <a:prstGeom prst="rect">
            <a:avLst/>
          </a:prstGeom>
          <a:noFill/>
          <a:ln>
            <a:noFill/>
          </a:ln>
        </p:spPr>
      </p:pic>
      <p:pic>
        <p:nvPicPr>
          <p:cNvPr id="1128" name="Google Shape;1128;p46"/>
          <p:cNvPicPr preferRelativeResize="0"/>
          <p:nvPr/>
        </p:nvPicPr>
        <p:blipFill>
          <a:blip r:embed="rId4">
            <a:alphaModFix/>
          </a:blip>
          <a:stretch>
            <a:fillRect/>
          </a:stretch>
        </p:blipFill>
        <p:spPr>
          <a:xfrm>
            <a:off x="280900" y="1647750"/>
            <a:ext cx="2543175" cy="76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7"/>
          <p:cNvSpPr txBox="1">
            <a:spLocks noGrp="1"/>
          </p:cNvSpPr>
          <p:nvPr>
            <p:ph type="title"/>
          </p:nvPr>
        </p:nvSpPr>
        <p:spPr>
          <a:xfrm>
            <a:off x="596000" y="186225"/>
            <a:ext cx="6684300" cy="13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Khand Light"/>
                <a:ea typeface="Khand Light"/>
                <a:cs typeface="Khand Light"/>
                <a:sym typeface="Khand Light"/>
              </a:rPr>
              <a:t>Which employee make over $20 an hour?</a:t>
            </a:r>
            <a:endParaRPr sz="3400">
              <a:latin typeface="Khand Light"/>
              <a:ea typeface="Khand Light"/>
              <a:cs typeface="Khand Light"/>
              <a:sym typeface="Khand Light"/>
            </a:endParaRPr>
          </a:p>
          <a:p>
            <a:pPr marL="0" lvl="0" indent="0" algn="l" rtl="0">
              <a:spcBef>
                <a:spcPts val="0"/>
              </a:spcBef>
              <a:spcAft>
                <a:spcPts val="0"/>
              </a:spcAft>
              <a:buNone/>
            </a:pPr>
            <a:endParaRPr/>
          </a:p>
        </p:txBody>
      </p:sp>
      <p:sp>
        <p:nvSpPr>
          <p:cNvPr id="1134" name="Google Shape;1134;p47"/>
          <p:cNvSpPr txBox="1">
            <a:spLocks noGrp="1"/>
          </p:cNvSpPr>
          <p:nvPr>
            <p:ph type="subTitle" idx="3"/>
          </p:nvPr>
        </p:nvSpPr>
        <p:spPr>
          <a:xfrm>
            <a:off x="596000" y="1114425"/>
            <a:ext cx="3228900" cy="53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 VIEW</a:t>
            </a:r>
            <a:endParaRPr/>
          </a:p>
        </p:txBody>
      </p:sp>
      <p:sp>
        <p:nvSpPr>
          <p:cNvPr id="1135" name="Google Shape;1135;p47"/>
          <p:cNvSpPr txBox="1">
            <a:spLocks noGrp="1"/>
          </p:cNvSpPr>
          <p:nvPr>
            <p:ph type="subTitle" idx="4"/>
          </p:nvPr>
        </p:nvSpPr>
        <p:spPr>
          <a:xfrm>
            <a:off x="4889575" y="3000450"/>
            <a:ext cx="3600300" cy="59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View</a:t>
            </a:r>
            <a:endParaRPr/>
          </a:p>
        </p:txBody>
      </p:sp>
      <p:grpSp>
        <p:nvGrpSpPr>
          <p:cNvPr id="1136" name="Google Shape;1136;p47"/>
          <p:cNvGrpSpPr/>
          <p:nvPr/>
        </p:nvGrpSpPr>
        <p:grpSpPr>
          <a:xfrm>
            <a:off x="595997" y="1192677"/>
            <a:ext cx="3600313" cy="313798"/>
            <a:chOff x="713222" y="2167214"/>
            <a:chExt cx="3600313" cy="313798"/>
          </a:xfrm>
        </p:grpSpPr>
        <p:sp>
          <p:nvSpPr>
            <p:cNvPr id="1137" name="Google Shape;1137;p47"/>
            <p:cNvSpPr/>
            <p:nvPr/>
          </p:nvSpPr>
          <p:spPr>
            <a:xfrm rot="-5400000">
              <a:off x="706539"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rot="5400000" flipH="1">
              <a:off x="4006420"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rot="-5400000">
              <a:off x="3638540" y="2199075"/>
              <a:ext cx="281822" cy="250048"/>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7"/>
          <p:cNvGrpSpPr/>
          <p:nvPr/>
        </p:nvGrpSpPr>
        <p:grpSpPr>
          <a:xfrm>
            <a:off x="4889572" y="3141752"/>
            <a:ext cx="3600313" cy="313798"/>
            <a:chOff x="4834522" y="2167214"/>
            <a:chExt cx="3600313" cy="313798"/>
          </a:xfrm>
        </p:grpSpPr>
        <p:sp>
          <p:nvSpPr>
            <p:cNvPr id="1141" name="Google Shape;1141;p47"/>
            <p:cNvSpPr/>
            <p:nvPr/>
          </p:nvSpPr>
          <p:spPr>
            <a:xfrm rot="-5400000">
              <a:off x="4827839"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rot="5400000" flipH="1">
              <a:off x="8127720"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rot="-5400000">
              <a:off x="7759840" y="2199075"/>
              <a:ext cx="281822" cy="250048"/>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4" name="Google Shape;1144;p47"/>
          <p:cNvPicPr preferRelativeResize="0"/>
          <p:nvPr/>
        </p:nvPicPr>
        <p:blipFill>
          <a:blip r:embed="rId3">
            <a:alphaModFix/>
          </a:blip>
          <a:stretch>
            <a:fillRect/>
          </a:stretch>
        </p:blipFill>
        <p:spPr>
          <a:xfrm>
            <a:off x="822424" y="1819825"/>
            <a:ext cx="2306584" cy="1133750"/>
          </a:xfrm>
          <a:prstGeom prst="rect">
            <a:avLst/>
          </a:prstGeom>
          <a:noFill/>
          <a:ln>
            <a:noFill/>
          </a:ln>
        </p:spPr>
      </p:pic>
      <p:pic>
        <p:nvPicPr>
          <p:cNvPr id="1145" name="Google Shape;1145;p47"/>
          <p:cNvPicPr preferRelativeResize="0"/>
          <p:nvPr/>
        </p:nvPicPr>
        <p:blipFill>
          <a:blip r:embed="rId4">
            <a:alphaModFix/>
          </a:blip>
          <a:stretch>
            <a:fillRect/>
          </a:stretch>
        </p:blipFill>
        <p:spPr>
          <a:xfrm>
            <a:off x="0" y="3722424"/>
            <a:ext cx="9144000" cy="991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8"/>
          <p:cNvSpPr txBox="1">
            <a:spLocks noGrp="1"/>
          </p:cNvSpPr>
          <p:nvPr>
            <p:ph type="title"/>
          </p:nvPr>
        </p:nvSpPr>
        <p:spPr>
          <a:xfrm>
            <a:off x="610650" y="248800"/>
            <a:ext cx="8440500" cy="13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Khand Light"/>
                <a:ea typeface="Khand Light"/>
                <a:cs typeface="Khand Light"/>
                <a:sym typeface="Khand Light"/>
              </a:rPr>
              <a:t>Finding All Employees &amp; Customers</a:t>
            </a:r>
            <a:endParaRPr>
              <a:latin typeface="Khand Light"/>
              <a:ea typeface="Khand Light"/>
              <a:cs typeface="Khand Light"/>
              <a:sym typeface="Khand Light"/>
            </a:endParaRPr>
          </a:p>
          <a:p>
            <a:pPr marL="0" lvl="0" indent="0" algn="l" rtl="0">
              <a:spcBef>
                <a:spcPts val="0"/>
              </a:spcBef>
              <a:spcAft>
                <a:spcPts val="0"/>
              </a:spcAft>
              <a:buNone/>
            </a:pPr>
            <a:endParaRPr/>
          </a:p>
        </p:txBody>
      </p:sp>
      <p:sp>
        <p:nvSpPr>
          <p:cNvPr id="1151" name="Google Shape;1151;p48"/>
          <p:cNvSpPr txBox="1">
            <a:spLocks noGrp="1"/>
          </p:cNvSpPr>
          <p:nvPr>
            <p:ph type="subTitle" idx="3"/>
          </p:nvPr>
        </p:nvSpPr>
        <p:spPr>
          <a:xfrm>
            <a:off x="713225" y="1279200"/>
            <a:ext cx="36003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Employees</a:t>
            </a:r>
            <a:endParaRPr/>
          </a:p>
        </p:txBody>
      </p:sp>
      <p:sp>
        <p:nvSpPr>
          <p:cNvPr id="1152" name="Google Shape;1152;p48"/>
          <p:cNvSpPr txBox="1">
            <a:spLocks noGrp="1"/>
          </p:cNvSpPr>
          <p:nvPr>
            <p:ph type="subTitle" idx="4"/>
          </p:nvPr>
        </p:nvSpPr>
        <p:spPr>
          <a:xfrm>
            <a:off x="4930000" y="1279275"/>
            <a:ext cx="3600300" cy="6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a:t>
            </a:r>
            <a:endParaRPr/>
          </a:p>
        </p:txBody>
      </p:sp>
      <p:grpSp>
        <p:nvGrpSpPr>
          <p:cNvPr id="1153" name="Google Shape;1153;p48"/>
          <p:cNvGrpSpPr/>
          <p:nvPr/>
        </p:nvGrpSpPr>
        <p:grpSpPr>
          <a:xfrm>
            <a:off x="713222" y="1412927"/>
            <a:ext cx="3600313" cy="313798"/>
            <a:chOff x="713222" y="2167214"/>
            <a:chExt cx="3600313" cy="313798"/>
          </a:xfrm>
        </p:grpSpPr>
        <p:sp>
          <p:nvSpPr>
            <p:cNvPr id="1154" name="Google Shape;1154;p48"/>
            <p:cNvSpPr/>
            <p:nvPr/>
          </p:nvSpPr>
          <p:spPr>
            <a:xfrm rot="-5400000">
              <a:off x="706539"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rot="5400000" flipH="1">
              <a:off x="4006420"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rot="-5400000">
              <a:off x="3638540" y="2199075"/>
              <a:ext cx="281822" cy="250048"/>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8"/>
          <p:cNvGrpSpPr/>
          <p:nvPr/>
        </p:nvGrpSpPr>
        <p:grpSpPr>
          <a:xfrm>
            <a:off x="4929997" y="1462377"/>
            <a:ext cx="3600313" cy="313798"/>
            <a:chOff x="4834522" y="2167214"/>
            <a:chExt cx="3600313" cy="313798"/>
          </a:xfrm>
        </p:grpSpPr>
        <p:sp>
          <p:nvSpPr>
            <p:cNvPr id="1158" name="Google Shape;1158;p48"/>
            <p:cNvSpPr/>
            <p:nvPr/>
          </p:nvSpPr>
          <p:spPr>
            <a:xfrm rot="-5400000">
              <a:off x="4827839"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rot="5400000" flipH="1">
              <a:off x="8127720" y="2173897"/>
              <a:ext cx="313798" cy="30043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rot="-5400000">
              <a:off x="7759840" y="2199075"/>
              <a:ext cx="281822" cy="250048"/>
            </a:xfrm>
            <a:custGeom>
              <a:avLst/>
              <a:gdLst/>
              <a:ahLst/>
              <a:cxnLst/>
              <a:rect l="l" t="t" r="r" b="b"/>
              <a:pathLst>
                <a:path w="2596" h="2303" extrusionOk="0">
                  <a:moveTo>
                    <a:pt x="796" y="252"/>
                  </a:moveTo>
                  <a:lnTo>
                    <a:pt x="544" y="629"/>
                  </a:lnTo>
                  <a:lnTo>
                    <a:pt x="1130" y="629"/>
                  </a:lnTo>
                  <a:lnTo>
                    <a:pt x="796" y="252"/>
                  </a:lnTo>
                  <a:close/>
                  <a:moveTo>
                    <a:pt x="1758" y="252"/>
                  </a:moveTo>
                  <a:lnTo>
                    <a:pt x="1423" y="629"/>
                  </a:lnTo>
                  <a:lnTo>
                    <a:pt x="2009" y="629"/>
                  </a:lnTo>
                  <a:lnTo>
                    <a:pt x="1758" y="252"/>
                  </a:lnTo>
                  <a:close/>
                  <a:moveTo>
                    <a:pt x="754" y="712"/>
                  </a:moveTo>
                  <a:lnTo>
                    <a:pt x="754" y="1717"/>
                  </a:lnTo>
                  <a:lnTo>
                    <a:pt x="921" y="1717"/>
                  </a:lnTo>
                  <a:lnTo>
                    <a:pt x="921" y="712"/>
                  </a:lnTo>
                  <a:close/>
                  <a:moveTo>
                    <a:pt x="1633" y="796"/>
                  </a:moveTo>
                  <a:lnTo>
                    <a:pt x="1633" y="1759"/>
                  </a:lnTo>
                  <a:lnTo>
                    <a:pt x="1800" y="1759"/>
                  </a:lnTo>
                  <a:lnTo>
                    <a:pt x="1800" y="796"/>
                  </a:lnTo>
                  <a:close/>
                  <a:moveTo>
                    <a:pt x="419" y="1842"/>
                  </a:moveTo>
                  <a:lnTo>
                    <a:pt x="419" y="1926"/>
                  </a:lnTo>
                  <a:lnTo>
                    <a:pt x="2093" y="1926"/>
                  </a:lnTo>
                  <a:lnTo>
                    <a:pt x="2093" y="1842"/>
                  </a:lnTo>
                  <a:close/>
                  <a:moveTo>
                    <a:pt x="2428" y="85"/>
                  </a:moveTo>
                  <a:lnTo>
                    <a:pt x="2428" y="2177"/>
                  </a:lnTo>
                  <a:lnTo>
                    <a:pt x="126" y="2177"/>
                  </a:lnTo>
                  <a:lnTo>
                    <a:pt x="126" y="85"/>
                  </a:lnTo>
                  <a:close/>
                  <a:moveTo>
                    <a:pt x="0" y="1"/>
                  </a:moveTo>
                  <a:lnTo>
                    <a:pt x="0" y="2303"/>
                  </a:lnTo>
                  <a:lnTo>
                    <a:pt x="2595" y="2303"/>
                  </a:lnTo>
                  <a:lnTo>
                    <a:pt x="2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1" name="Google Shape;1161;p48"/>
          <p:cNvPicPr preferRelativeResize="0"/>
          <p:nvPr/>
        </p:nvPicPr>
        <p:blipFill>
          <a:blip r:embed="rId3">
            <a:alphaModFix/>
          </a:blip>
          <a:stretch>
            <a:fillRect/>
          </a:stretch>
        </p:blipFill>
        <p:spPr>
          <a:xfrm>
            <a:off x="5890463" y="2056638"/>
            <a:ext cx="1876425" cy="762000"/>
          </a:xfrm>
          <a:prstGeom prst="rect">
            <a:avLst/>
          </a:prstGeom>
          <a:noFill/>
          <a:ln>
            <a:noFill/>
          </a:ln>
        </p:spPr>
      </p:pic>
      <p:pic>
        <p:nvPicPr>
          <p:cNvPr id="1162" name="Google Shape;1162;p48"/>
          <p:cNvPicPr preferRelativeResize="0"/>
          <p:nvPr/>
        </p:nvPicPr>
        <p:blipFill>
          <a:blip r:embed="rId4">
            <a:alphaModFix/>
          </a:blip>
          <a:stretch>
            <a:fillRect/>
          </a:stretch>
        </p:blipFill>
        <p:spPr>
          <a:xfrm>
            <a:off x="1541825" y="2104238"/>
            <a:ext cx="1943100" cy="581025"/>
          </a:xfrm>
          <a:prstGeom prst="rect">
            <a:avLst/>
          </a:prstGeom>
          <a:noFill/>
          <a:ln>
            <a:noFill/>
          </a:ln>
        </p:spPr>
      </p:pic>
      <p:pic>
        <p:nvPicPr>
          <p:cNvPr id="1163" name="Google Shape;1163;p48"/>
          <p:cNvPicPr preferRelativeResize="0"/>
          <p:nvPr/>
        </p:nvPicPr>
        <p:blipFill>
          <a:blip r:embed="rId5">
            <a:alphaModFix/>
          </a:blip>
          <a:stretch>
            <a:fillRect/>
          </a:stretch>
        </p:blipFill>
        <p:spPr>
          <a:xfrm>
            <a:off x="5501413" y="2957800"/>
            <a:ext cx="2457450" cy="1323975"/>
          </a:xfrm>
          <a:prstGeom prst="rect">
            <a:avLst/>
          </a:prstGeom>
          <a:noFill/>
          <a:ln>
            <a:noFill/>
          </a:ln>
        </p:spPr>
      </p:pic>
      <p:pic>
        <p:nvPicPr>
          <p:cNvPr id="1164" name="Google Shape;1164;p48"/>
          <p:cNvPicPr preferRelativeResize="0"/>
          <p:nvPr/>
        </p:nvPicPr>
        <p:blipFill>
          <a:blip r:embed="rId6">
            <a:alphaModFix/>
          </a:blip>
          <a:stretch>
            <a:fillRect/>
          </a:stretch>
        </p:blipFill>
        <p:spPr>
          <a:xfrm>
            <a:off x="1180550" y="2957788"/>
            <a:ext cx="2476500" cy="1381125"/>
          </a:xfrm>
          <a:prstGeom prst="rect">
            <a:avLst/>
          </a:prstGeom>
          <a:noFill/>
          <a:ln>
            <a:noFill/>
          </a:ln>
        </p:spPr>
      </p:pic>
      <p:sp>
        <p:nvSpPr>
          <p:cNvPr id="1165" name="Google Shape;1165;p48"/>
          <p:cNvSpPr txBox="1"/>
          <p:nvPr/>
        </p:nvSpPr>
        <p:spPr>
          <a:xfrm>
            <a:off x="9554400" y="2345350"/>
            <a:ext cx="84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Fira Sans Condensed"/>
              <a:ea typeface="Fira Sans Condensed"/>
              <a:cs typeface="Fira Sans Condensed"/>
              <a:sym typeface="Fira Sans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49"/>
          <p:cNvSpPr txBox="1">
            <a:spLocks noGrp="1"/>
          </p:cNvSpPr>
          <p:nvPr>
            <p:ph type="title"/>
          </p:nvPr>
        </p:nvSpPr>
        <p:spPr>
          <a:xfrm>
            <a:off x="713400" y="288425"/>
            <a:ext cx="5096400" cy="13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Reports</a:t>
            </a:r>
            <a:endParaRPr/>
          </a:p>
          <a:p>
            <a:pPr marL="0" lvl="0" indent="0" algn="l" rtl="0">
              <a:spcBef>
                <a:spcPts val="0"/>
              </a:spcBef>
              <a:spcAft>
                <a:spcPts val="0"/>
              </a:spcAft>
              <a:buNone/>
            </a:pPr>
            <a:endParaRPr/>
          </a:p>
        </p:txBody>
      </p:sp>
      <p:pic>
        <p:nvPicPr>
          <p:cNvPr id="1171" name="Google Shape;1171;p49"/>
          <p:cNvPicPr preferRelativeResize="0"/>
          <p:nvPr/>
        </p:nvPicPr>
        <p:blipFill>
          <a:blip r:embed="rId3">
            <a:alphaModFix/>
          </a:blip>
          <a:stretch>
            <a:fillRect/>
          </a:stretch>
        </p:blipFill>
        <p:spPr>
          <a:xfrm>
            <a:off x="571588" y="1730025"/>
            <a:ext cx="7786275" cy="2926750"/>
          </a:xfrm>
          <a:prstGeom prst="rect">
            <a:avLst/>
          </a:prstGeom>
          <a:noFill/>
          <a:ln>
            <a:noFill/>
          </a:ln>
        </p:spPr>
      </p:pic>
      <p:grpSp>
        <p:nvGrpSpPr>
          <p:cNvPr id="1172" name="Google Shape;1172;p49"/>
          <p:cNvGrpSpPr/>
          <p:nvPr/>
        </p:nvGrpSpPr>
        <p:grpSpPr>
          <a:xfrm>
            <a:off x="6526578" y="3698038"/>
            <a:ext cx="2254581" cy="1255212"/>
            <a:chOff x="2115753" y="3353265"/>
            <a:chExt cx="2254581" cy="1255212"/>
          </a:xfrm>
        </p:grpSpPr>
        <p:sp>
          <p:nvSpPr>
            <p:cNvPr id="1173" name="Google Shape;1173;p49"/>
            <p:cNvSpPr/>
            <p:nvPr/>
          </p:nvSpPr>
          <p:spPr>
            <a:xfrm>
              <a:off x="2887552" y="3481145"/>
              <a:ext cx="185409" cy="805249"/>
            </a:xfrm>
            <a:custGeom>
              <a:avLst/>
              <a:gdLst/>
              <a:ahLst/>
              <a:cxnLst/>
              <a:rect l="l" t="t" r="r" b="b"/>
              <a:pathLst>
                <a:path w="2256" h="9798" extrusionOk="0">
                  <a:moveTo>
                    <a:pt x="407" y="1"/>
                  </a:moveTo>
                  <a:cubicBezTo>
                    <a:pt x="185" y="1"/>
                    <a:pt x="0" y="149"/>
                    <a:pt x="0" y="370"/>
                  </a:cubicBezTo>
                  <a:lnTo>
                    <a:pt x="0" y="9428"/>
                  </a:lnTo>
                  <a:cubicBezTo>
                    <a:pt x="0" y="9613"/>
                    <a:pt x="185" y="9798"/>
                    <a:pt x="407" y="9798"/>
                  </a:cubicBezTo>
                  <a:lnTo>
                    <a:pt x="1849" y="9798"/>
                  </a:lnTo>
                  <a:cubicBezTo>
                    <a:pt x="2070" y="9798"/>
                    <a:pt x="2255" y="9613"/>
                    <a:pt x="2255" y="9428"/>
                  </a:cubicBezTo>
                  <a:lnTo>
                    <a:pt x="2255" y="370"/>
                  </a:lnTo>
                  <a:cubicBezTo>
                    <a:pt x="2255" y="149"/>
                    <a:pt x="2070" y="1"/>
                    <a:pt x="18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2939164" y="4292393"/>
              <a:ext cx="319124" cy="316084"/>
            </a:xfrm>
            <a:custGeom>
              <a:avLst/>
              <a:gdLst/>
              <a:ahLst/>
              <a:cxnLst/>
              <a:rect l="l" t="t" r="r" b="b"/>
              <a:pathLst>
                <a:path w="3883" h="3846" extrusionOk="0">
                  <a:moveTo>
                    <a:pt x="1960" y="1"/>
                  </a:moveTo>
                  <a:cubicBezTo>
                    <a:pt x="888" y="1"/>
                    <a:pt x="1" y="851"/>
                    <a:pt x="1" y="1923"/>
                  </a:cubicBezTo>
                  <a:cubicBezTo>
                    <a:pt x="1" y="2995"/>
                    <a:pt x="888" y="3846"/>
                    <a:pt x="1960" y="3846"/>
                  </a:cubicBezTo>
                  <a:cubicBezTo>
                    <a:pt x="2995" y="3846"/>
                    <a:pt x="3882" y="2995"/>
                    <a:pt x="3882" y="1923"/>
                  </a:cubicBezTo>
                  <a:cubicBezTo>
                    <a:pt x="3882" y="851"/>
                    <a:pt x="2995" y="1"/>
                    <a:pt x="19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3805148" y="3827555"/>
              <a:ext cx="498370" cy="616881"/>
            </a:xfrm>
            <a:custGeom>
              <a:avLst/>
              <a:gdLst/>
              <a:ahLst/>
              <a:cxnLst/>
              <a:rect l="l" t="t" r="r" b="b"/>
              <a:pathLst>
                <a:path w="6064" h="7506" extrusionOk="0">
                  <a:moveTo>
                    <a:pt x="1294" y="0"/>
                  </a:moveTo>
                  <a:cubicBezTo>
                    <a:pt x="592" y="0"/>
                    <a:pt x="0" y="592"/>
                    <a:pt x="0" y="1331"/>
                  </a:cubicBezTo>
                  <a:lnTo>
                    <a:pt x="0" y="6174"/>
                  </a:lnTo>
                  <a:cubicBezTo>
                    <a:pt x="0" y="6914"/>
                    <a:pt x="592" y="7505"/>
                    <a:pt x="1294" y="7505"/>
                  </a:cubicBezTo>
                  <a:lnTo>
                    <a:pt x="4769" y="7505"/>
                  </a:lnTo>
                  <a:cubicBezTo>
                    <a:pt x="5472" y="7505"/>
                    <a:pt x="6063" y="6914"/>
                    <a:pt x="6063" y="6174"/>
                  </a:cubicBezTo>
                  <a:lnTo>
                    <a:pt x="6063" y="1331"/>
                  </a:lnTo>
                  <a:cubicBezTo>
                    <a:pt x="6063" y="592"/>
                    <a:pt x="5472" y="0"/>
                    <a:pt x="4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3170104" y="4207332"/>
              <a:ext cx="756677" cy="337369"/>
            </a:xfrm>
            <a:custGeom>
              <a:avLst/>
              <a:gdLst/>
              <a:ahLst/>
              <a:cxnLst/>
              <a:rect l="l" t="t" r="r" b="b"/>
              <a:pathLst>
                <a:path w="9207" h="4105" extrusionOk="0">
                  <a:moveTo>
                    <a:pt x="1886" y="1"/>
                  </a:moveTo>
                  <a:cubicBezTo>
                    <a:pt x="962" y="1"/>
                    <a:pt x="0" y="75"/>
                    <a:pt x="333" y="925"/>
                  </a:cubicBezTo>
                  <a:lnTo>
                    <a:pt x="1257" y="3291"/>
                  </a:lnTo>
                  <a:cubicBezTo>
                    <a:pt x="1442" y="3772"/>
                    <a:pt x="1923" y="4104"/>
                    <a:pt x="2477" y="4104"/>
                  </a:cubicBezTo>
                  <a:lnTo>
                    <a:pt x="7431" y="4104"/>
                  </a:lnTo>
                  <a:cubicBezTo>
                    <a:pt x="8023" y="4104"/>
                    <a:pt x="8578" y="3661"/>
                    <a:pt x="8688" y="3069"/>
                  </a:cubicBezTo>
                  <a:lnTo>
                    <a:pt x="9021" y="1590"/>
                  </a:lnTo>
                  <a:cubicBezTo>
                    <a:pt x="9206" y="777"/>
                    <a:pt x="8578" y="1"/>
                    <a:pt x="7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3853719" y="4292393"/>
              <a:ext cx="319124" cy="316084"/>
            </a:xfrm>
            <a:custGeom>
              <a:avLst/>
              <a:gdLst/>
              <a:ahLst/>
              <a:cxnLst/>
              <a:rect l="l" t="t" r="r" b="b"/>
              <a:pathLst>
                <a:path w="3883" h="3846" extrusionOk="0">
                  <a:moveTo>
                    <a:pt x="1960" y="1"/>
                  </a:moveTo>
                  <a:cubicBezTo>
                    <a:pt x="888" y="1"/>
                    <a:pt x="1" y="851"/>
                    <a:pt x="1" y="1923"/>
                  </a:cubicBezTo>
                  <a:cubicBezTo>
                    <a:pt x="1" y="2995"/>
                    <a:pt x="888" y="3846"/>
                    <a:pt x="1960" y="3846"/>
                  </a:cubicBezTo>
                  <a:cubicBezTo>
                    <a:pt x="2995" y="3846"/>
                    <a:pt x="3883" y="2995"/>
                    <a:pt x="3883" y="1923"/>
                  </a:cubicBezTo>
                  <a:cubicBezTo>
                    <a:pt x="3883" y="851"/>
                    <a:pt x="2995" y="1"/>
                    <a:pt x="19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3923659" y="4365373"/>
              <a:ext cx="179328" cy="179328"/>
            </a:xfrm>
            <a:custGeom>
              <a:avLst/>
              <a:gdLst/>
              <a:ahLst/>
              <a:cxnLst/>
              <a:rect l="l" t="t" r="r" b="b"/>
              <a:pathLst>
                <a:path w="2182" h="2182" extrusionOk="0">
                  <a:moveTo>
                    <a:pt x="1109" y="0"/>
                  </a:moveTo>
                  <a:cubicBezTo>
                    <a:pt x="481" y="0"/>
                    <a:pt x="0" y="481"/>
                    <a:pt x="0" y="1109"/>
                  </a:cubicBezTo>
                  <a:cubicBezTo>
                    <a:pt x="0" y="1701"/>
                    <a:pt x="481" y="2181"/>
                    <a:pt x="1109" y="2181"/>
                  </a:cubicBezTo>
                  <a:cubicBezTo>
                    <a:pt x="1701" y="2181"/>
                    <a:pt x="2181" y="1701"/>
                    <a:pt x="2181" y="1109"/>
                  </a:cubicBezTo>
                  <a:cubicBezTo>
                    <a:pt x="2181" y="481"/>
                    <a:pt x="170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3009022" y="4365373"/>
              <a:ext cx="179410" cy="179328"/>
            </a:xfrm>
            <a:custGeom>
              <a:avLst/>
              <a:gdLst/>
              <a:ahLst/>
              <a:cxnLst/>
              <a:rect l="l" t="t" r="r" b="b"/>
              <a:pathLst>
                <a:path w="2183" h="2182" extrusionOk="0">
                  <a:moveTo>
                    <a:pt x="1110" y="0"/>
                  </a:moveTo>
                  <a:cubicBezTo>
                    <a:pt x="482" y="0"/>
                    <a:pt x="1" y="481"/>
                    <a:pt x="1" y="1109"/>
                  </a:cubicBezTo>
                  <a:cubicBezTo>
                    <a:pt x="1" y="1701"/>
                    <a:pt x="482" y="2181"/>
                    <a:pt x="1110" y="2181"/>
                  </a:cubicBezTo>
                  <a:cubicBezTo>
                    <a:pt x="1702" y="2181"/>
                    <a:pt x="2182" y="1701"/>
                    <a:pt x="2182" y="1109"/>
                  </a:cubicBezTo>
                  <a:cubicBezTo>
                    <a:pt x="2182" y="481"/>
                    <a:pt x="1702" y="0"/>
                    <a:pt x="1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3580290" y="3741343"/>
              <a:ext cx="155001" cy="231351"/>
            </a:xfrm>
            <a:custGeom>
              <a:avLst/>
              <a:gdLst/>
              <a:ahLst/>
              <a:cxnLst/>
              <a:rect l="l" t="t" r="r" b="b"/>
              <a:pathLst>
                <a:path w="1886" h="2815" extrusionOk="0">
                  <a:moveTo>
                    <a:pt x="1387" y="0"/>
                  </a:moveTo>
                  <a:cubicBezTo>
                    <a:pt x="1242" y="0"/>
                    <a:pt x="1112" y="83"/>
                    <a:pt x="1036" y="236"/>
                  </a:cubicBezTo>
                  <a:lnTo>
                    <a:pt x="111" y="2232"/>
                  </a:lnTo>
                  <a:cubicBezTo>
                    <a:pt x="0" y="2417"/>
                    <a:pt x="111" y="2676"/>
                    <a:pt x="333" y="2787"/>
                  </a:cubicBezTo>
                  <a:cubicBezTo>
                    <a:pt x="379" y="2805"/>
                    <a:pt x="430" y="2815"/>
                    <a:pt x="482" y="2815"/>
                  </a:cubicBezTo>
                  <a:cubicBezTo>
                    <a:pt x="638" y="2815"/>
                    <a:pt x="805" y="2732"/>
                    <a:pt x="888" y="2565"/>
                  </a:cubicBezTo>
                  <a:lnTo>
                    <a:pt x="1812" y="606"/>
                  </a:lnTo>
                  <a:cubicBezTo>
                    <a:pt x="1886" y="384"/>
                    <a:pt x="1812" y="125"/>
                    <a:pt x="1590" y="51"/>
                  </a:cubicBezTo>
                  <a:cubicBezTo>
                    <a:pt x="1521" y="17"/>
                    <a:pt x="1453"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3376717" y="3915657"/>
              <a:ext cx="246144" cy="115552"/>
            </a:xfrm>
            <a:custGeom>
              <a:avLst/>
              <a:gdLst/>
              <a:ahLst/>
              <a:cxnLst/>
              <a:rect l="l" t="t" r="r" b="b"/>
              <a:pathLst>
                <a:path w="2995" h="1406" extrusionOk="0">
                  <a:moveTo>
                    <a:pt x="703" y="0"/>
                  </a:moveTo>
                  <a:cubicBezTo>
                    <a:pt x="296" y="0"/>
                    <a:pt x="0" y="296"/>
                    <a:pt x="0" y="703"/>
                  </a:cubicBezTo>
                  <a:cubicBezTo>
                    <a:pt x="0" y="1073"/>
                    <a:pt x="296" y="1405"/>
                    <a:pt x="703" y="1405"/>
                  </a:cubicBezTo>
                  <a:lnTo>
                    <a:pt x="2293" y="1405"/>
                  </a:lnTo>
                  <a:cubicBezTo>
                    <a:pt x="2699" y="1405"/>
                    <a:pt x="2995" y="1073"/>
                    <a:pt x="2995" y="703"/>
                  </a:cubicBezTo>
                  <a:cubicBezTo>
                    <a:pt x="2995" y="296"/>
                    <a:pt x="2699" y="0"/>
                    <a:pt x="2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3309819" y="4012882"/>
              <a:ext cx="486289" cy="206695"/>
            </a:xfrm>
            <a:custGeom>
              <a:avLst/>
              <a:gdLst/>
              <a:ahLst/>
              <a:cxnLst/>
              <a:rect l="l" t="t" r="r" b="b"/>
              <a:pathLst>
                <a:path w="5917" h="2515" extrusionOk="0">
                  <a:moveTo>
                    <a:pt x="1110" y="1"/>
                  </a:moveTo>
                  <a:cubicBezTo>
                    <a:pt x="482" y="1"/>
                    <a:pt x="1" y="518"/>
                    <a:pt x="1" y="1110"/>
                  </a:cubicBezTo>
                  <a:lnTo>
                    <a:pt x="1" y="1405"/>
                  </a:lnTo>
                  <a:cubicBezTo>
                    <a:pt x="1" y="1997"/>
                    <a:pt x="482" y="2515"/>
                    <a:pt x="1110" y="2515"/>
                  </a:cubicBezTo>
                  <a:lnTo>
                    <a:pt x="4807" y="2515"/>
                  </a:lnTo>
                  <a:cubicBezTo>
                    <a:pt x="5436" y="2515"/>
                    <a:pt x="5916" y="1997"/>
                    <a:pt x="5916" y="1405"/>
                  </a:cubicBezTo>
                  <a:lnTo>
                    <a:pt x="5916" y="1110"/>
                  </a:lnTo>
                  <a:cubicBezTo>
                    <a:pt x="5916" y="518"/>
                    <a:pt x="5436" y="1"/>
                    <a:pt x="4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2957410" y="3958229"/>
              <a:ext cx="243185" cy="252226"/>
            </a:xfrm>
            <a:custGeom>
              <a:avLst/>
              <a:gdLst/>
              <a:ahLst/>
              <a:cxnLst/>
              <a:rect l="l" t="t" r="r" b="b"/>
              <a:pathLst>
                <a:path w="2959" h="3069" extrusionOk="0">
                  <a:moveTo>
                    <a:pt x="666" y="0"/>
                  </a:moveTo>
                  <a:cubicBezTo>
                    <a:pt x="296" y="0"/>
                    <a:pt x="0" y="296"/>
                    <a:pt x="0" y="666"/>
                  </a:cubicBezTo>
                  <a:lnTo>
                    <a:pt x="0" y="2440"/>
                  </a:lnTo>
                  <a:cubicBezTo>
                    <a:pt x="0" y="2773"/>
                    <a:pt x="296" y="3069"/>
                    <a:pt x="666" y="3069"/>
                  </a:cubicBezTo>
                  <a:lnTo>
                    <a:pt x="2293" y="3069"/>
                  </a:lnTo>
                  <a:cubicBezTo>
                    <a:pt x="2662" y="3069"/>
                    <a:pt x="2958" y="2773"/>
                    <a:pt x="2958" y="2403"/>
                  </a:cubicBezTo>
                  <a:lnTo>
                    <a:pt x="2958" y="666"/>
                  </a:lnTo>
                  <a:cubicBezTo>
                    <a:pt x="2958" y="296"/>
                    <a:pt x="2662" y="0"/>
                    <a:pt x="2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3121451" y="3760656"/>
              <a:ext cx="167246" cy="322165"/>
            </a:xfrm>
            <a:custGeom>
              <a:avLst/>
              <a:gdLst/>
              <a:ahLst/>
              <a:cxnLst/>
              <a:rect l="l" t="t" r="r" b="b"/>
              <a:pathLst>
                <a:path w="2035" h="3920" extrusionOk="0">
                  <a:moveTo>
                    <a:pt x="1701" y="1"/>
                  </a:moveTo>
                  <a:lnTo>
                    <a:pt x="1" y="3772"/>
                  </a:lnTo>
                  <a:lnTo>
                    <a:pt x="334" y="3920"/>
                  </a:lnTo>
                  <a:lnTo>
                    <a:pt x="2034" y="149"/>
                  </a:lnTo>
                  <a:lnTo>
                    <a:pt x="1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3230839" y="3752273"/>
              <a:ext cx="167246" cy="102074"/>
            </a:xfrm>
            <a:custGeom>
              <a:avLst/>
              <a:gdLst/>
              <a:ahLst/>
              <a:cxnLst/>
              <a:rect l="l" t="t" r="r" b="b"/>
              <a:pathLst>
                <a:path w="2035" h="1242" extrusionOk="0">
                  <a:moveTo>
                    <a:pt x="364" y="0"/>
                  </a:moveTo>
                  <a:cubicBezTo>
                    <a:pt x="260" y="0"/>
                    <a:pt x="166" y="69"/>
                    <a:pt x="112" y="177"/>
                  </a:cubicBezTo>
                  <a:lnTo>
                    <a:pt x="75" y="251"/>
                  </a:lnTo>
                  <a:cubicBezTo>
                    <a:pt x="1" y="399"/>
                    <a:pt x="75" y="547"/>
                    <a:pt x="223" y="621"/>
                  </a:cubicBezTo>
                  <a:lnTo>
                    <a:pt x="1554" y="1212"/>
                  </a:lnTo>
                  <a:cubicBezTo>
                    <a:pt x="1595" y="1233"/>
                    <a:pt x="1639" y="1242"/>
                    <a:pt x="1683" y="1242"/>
                  </a:cubicBezTo>
                  <a:cubicBezTo>
                    <a:pt x="1796" y="1242"/>
                    <a:pt x="1907" y="1181"/>
                    <a:pt x="1960" y="1101"/>
                  </a:cubicBezTo>
                  <a:lnTo>
                    <a:pt x="1997" y="990"/>
                  </a:lnTo>
                  <a:cubicBezTo>
                    <a:pt x="2034" y="879"/>
                    <a:pt x="1997" y="695"/>
                    <a:pt x="1849" y="621"/>
                  </a:cubicBezTo>
                  <a:lnTo>
                    <a:pt x="481" y="29"/>
                  </a:lnTo>
                  <a:cubicBezTo>
                    <a:pt x="442" y="9"/>
                    <a:pt x="402" y="0"/>
                    <a:pt x="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3042471" y="3353265"/>
              <a:ext cx="793085" cy="887598"/>
            </a:xfrm>
            <a:custGeom>
              <a:avLst/>
              <a:gdLst/>
              <a:ahLst/>
              <a:cxnLst/>
              <a:rect l="l" t="t" r="r" b="b"/>
              <a:pathLst>
                <a:path w="9650" h="10800" extrusionOk="0">
                  <a:moveTo>
                    <a:pt x="8911" y="743"/>
                  </a:moveTo>
                  <a:lnTo>
                    <a:pt x="8911" y="10097"/>
                  </a:lnTo>
                  <a:lnTo>
                    <a:pt x="703" y="10097"/>
                  </a:lnTo>
                  <a:lnTo>
                    <a:pt x="3106" y="817"/>
                  </a:lnTo>
                  <a:cubicBezTo>
                    <a:pt x="3106" y="780"/>
                    <a:pt x="3106" y="780"/>
                    <a:pt x="3106" y="743"/>
                  </a:cubicBezTo>
                  <a:close/>
                  <a:moveTo>
                    <a:pt x="3075" y="1"/>
                  </a:moveTo>
                  <a:cubicBezTo>
                    <a:pt x="2700" y="1"/>
                    <a:pt x="2402" y="286"/>
                    <a:pt x="2367" y="669"/>
                  </a:cubicBezTo>
                  <a:lnTo>
                    <a:pt x="1" y="9986"/>
                  </a:lnTo>
                  <a:cubicBezTo>
                    <a:pt x="1" y="10023"/>
                    <a:pt x="1" y="10060"/>
                    <a:pt x="1" y="10097"/>
                  </a:cubicBezTo>
                  <a:cubicBezTo>
                    <a:pt x="1" y="10467"/>
                    <a:pt x="370" y="10799"/>
                    <a:pt x="740" y="10799"/>
                  </a:cubicBezTo>
                  <a:lnTo>
                    <a:pt x="8874" y="10799"/>
                  </a:lnTo>
                  <a:cubicBezTo>
                    <a:pt x="9280" y="10799"/>
                    <a:pt x="9613" y="10467"/>
                    <a:pt x="9650" y="10060"/>
                  </a:cubicBezTo>
                  <a:lnTo>
                    <a:pt x="9650" y="706"/>
                  </a:lnTo>
                  <a:cubicBezTo>
                    <a:pt x="9615" y="320"/>
                    <a:pt x="9313" y="1"/>
                    <a:pt x="8935" y="1"/>
                  </a:cubicBezTo>
                  <a:cubicBezTo>
                    <a:pt x="8915" y="1"/>
                    <a:pt x="8894" y="2"/>
                    <a:pt x="8874" y="4"/>
                  </a:cubicBezTo>
                  <a:lnTo>
                    <a:pt x="3143" y="4"/>
                  </a:lnTo>
                  <a:cubicBezTo>
                    <a:pt x="3120" y="2"/>
                    <a:pt x="3097" y="1"/>
                    <a:pt x="3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2899551" y="4210373"/>
              <a:ext cx="483330" cy="352574"/>
            </a:xfrm>
            <a:custGeom>
              <a:avLst/>
              <a:gdLst/>
              <a:ahLst/>
              <a:cxnLst/>
              <a:rect l="l" t="t" r="r" b="b"/>
              <a:pathLst>
                <a:path w="5881" h="4290" extrusionOk="0">
                  <a:moveTo>
                    <a:pt x="2442" y="1"/>
                  </a:moveTo>
                  <a:cubicBezTo>
                    <a:pt x="1666" y="1"/>
                    <a:pt x="889" y="296"/>
                    <a:pt x="372" y="851"/>
                  </a:cubicBezTo>
                  <a:cubicBezTo>
                    <a:pt x="0" y="1251"/>
                    <a:pt x="335" y="1783"/>
                    <a:pt x="745" y="1783"/>
                  </a:cubicBezTo>
                  <a:cubicBezTo>
                    <a:pt x="866" y="1783"/>
                    <a:pt x="993" y="1737"/>
                    <a:pt x="1111" y="1627"/>
                  </a:cubicBezTo>
                  <a:cubicBezTo>
                    <a:pt x="1481" y="1241"/>
                    <a:pt x="1964" y="1053"/>
                    <a:pt x="2445" y="1053"/>
                  </a:cubicBezTo>
                  <a:cubicBezTo>
                    <a:pt x="3022" y="1053"/>
                    <a:pt x="3595" y="1325"/>
                    <a:pt x="3958" y="1849"/>
                  </a:cubicBezTo>
                  <a:cubicBezTo>
                    <a:pt x="4291" y="2330"/>
                    <a:pt x="4401" y="2995"/>
                    <a:pt x="4180" y="3587"/>
                  </a:cubicBezTo>
                  <a:cubicBezTo>
                    <a:pt x="4069" y="3920"/>
                    <a:pt x="4328" y="4289"/>
                    <a:pt x="4697" y="4289"/>
                  </a:cubicBezTo>
                  <a:cubicBezTo>
                    <a:pt x="4919" y="4289"/>
                    <a:pt x="5141" y="4141"/>
                    <a:pt x="5215" y="3920"/>
                  </a:cubicBezTo>
                  <a:cubicBezTo>
                    <a:pt x="5880" y="1997"/>
                    <a:pt x="4475" y="1"/>
                    <a:pt x="2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3762576" y="4209140"/>
              <a:ext cx="456866" cy="353806"/>
            </a:xfrm>
            <a:custGeom>
              <a:avLst/>
              <a:gdLst/>
              <a:ahLst/>
              <a:cxnLst/>
              <a:rect l="l" t="t" r="r" b="b"/>
              <a:pathLst>
                <a:path w="5559" h="4305" extrusionOk="0">
                  <a:moveTo>
                    <a:pt x="3085" y="1"/>
                  </a:moveTo>
                  <a:cubicBezTo>
                    <a:pt x="2177" y="1"/>
                    <a:pt x="1272" y="423"/>
                    <a:pt x="703" y="1236"/>
                  </a:cubicBezTo>
                  <a:cubicBezTo>
                    <a:pt x="149" y="2012"/>
                    <a:pt x="1" y="3010"/>
                    <a:pt x="296" y="3935"/>
                  </a:cubicBezTo>
                  <a:cubicBezTo>
                    <a:pt x="370" y="4156"/>
                    <a:pt x="592" y="4304"/>
                    <a:pt x="814" y="4304"/>
                  </a:cubicBezTo>
                  <a:cubicBezTo>
                    <a:pt x="1184" y="4304"/>
                    <a:pt x="1442" y="3935"/>
                    <a:pt x="1332" y="3602"/>
                  </a:cubicBezTo>
                  <a:cubicBezTo>
                    <a:pt x="1110" y="3010"/>
                    <a:pt x="1221" y="2345"/>
                    <a:pt x="1553" y="1864"/>
                  </a:cubicBezTo>
                  <a:cubicBezTo>
                    <a:pt x="1921" y="1334"/>
                    <a:pt x="2502" y="1062"/>
                    <a:pt x="3086" y="1062"/>
                  </a:cubicBezTo>
                  <a:cubicBezTo>
                    <a:pt x="3560" y="1062"/>
                    <a:pt x="4036" y="1241"/>
                    <a:pt x="4400" y="1605"/>
                  </a:cubicBezTo>
                  <a:cubicBezTo>
                    <a:pt x="4526" y="1741"/>
                    <a:pt x="4668" y="1797"/>
                    <a:pt x="4802" y="1797"/>
                  </a:cubicBezTo>
                  <a:cubicBezTo>
                    <a:pt x="5217" y="1797"/>
                    <a:pt x="5559" y="1257"/>
                    <a:pt x="5140" y="866"/>
                  </a:cubicBezTo>
                  <a:cubicBezTo>
                    <a:pt x="4574" y="283"/>
                    <a:pt x="3828" y="1"/>
                    <a:pt x="3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3808189" y="3797146"/>
              <a:ext cx="562145" cy="112511"/>
            </a:xfrm>
            <a:custGeom>
              <a:avLst/>
              <a:gdLst/>
              <a:ahLst/>
              <a:cxnLst/>
              <a:rect l="l" t="t" r="r" b="b"/>
              <a:pathLst>
                <a:path w="6840" h="1369" extrusionOk="0">
                  <a:moveTo>
                    <a:pt x="333" y="1"/>
                  </a:moveTo>
                  <a:cubicBezTo>
                    <a:pt x="148" y="1"/>
                    <a:pt x="0" y="149"/>
                    <a:pt x="0" y="370"/>
                  </a:cubicBezTo>
                  <a:lnTo>
                    <a:pt x="0" y="1036"/>
                  </a:lnTo>
                  <a:cubicBezTo>
                    <a:pt x="0" y="1221"/>
                    <a:pt x="148" y="1369"/>
                    <a:pt x="333" y="1369"/>
                  </a:cubicBezTo>
                  <a:lnTo>
                    <a:pt x="6470" y="1369"/>
                  </a:lnTo>
                  <a:cubicBezTo>
                    <a:pt x="6692" y="1369"/>
                    <a:pt x="6840" y="1221"/>
                    <a:pt x="6840" y="1036"/>
                  </a:cubicBezTo>
                  <a:lnTo>
                    <a:pt x="6840" y="370"/>
                  </a:lnTo>
                  <a:cubicBezTo>
                    <a:pt x="6840" y="149"/>
                    <a:pt x="6692" y="1"/>
                    <a:pt x="64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2835858" y="3836677"/>
              <a:ext cx="66899" cy="595595"/>
            </a:xfrm>
            <a:custGeom>
              <a:avLst/>
              <a:gdLst/>
              <a:ahLst/>
              <a:cxnLst/>
              <a:rect l="l" t="t" r="r" b="b"/>
              <a:pathLst>
                <a:path w="814" h="7247" extrusionOk="0">
                  <a:moveTo>
                    <a:pt x="259" y="0"/>
                  </a:moveTo>
                  <a:cubicBezTo>
                    <a:pt x="111" y="0"/>
                    <a:pt x="1" y="111"/>
                    <a:pt x="1" y="259"/>
                  </a:cubicBezTo>
                  <a:lnTo>
                    <a:pt x="1" y="6988"/>
                  </a:lnTo>
                  <a:cubicBezTo>
                    <a:pt x="1" y="7136"/>
                    <a:pt x="111" y="7247"/>
                    <a:pt x="259" y="7247"/>
                  </a:cubicBezTo>
                  <a:lnTo>
                    <a:pt x="518" y="7247"/>
                  </a:lnTo>
                  <a:cubicBezTo>
                    <a:pt x="666" y="7247"/>
                    <a:pt x="814" y="7136"/>
                    <a:pt x="814" y="6988"/>
                  </a:cubicBezTo>
                  <a:lnTo>
                    <a:pt x="814" y="259"/>
                  </a:lnTo>
                  <a:cubicBezTo>
                    <a:pt x="814" y="111"/>
                    <a:pt x="666" y="0"/>
                    <a:pt x="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2304121" y="4377537"/>
              <a:ext cx="598636" cy="60817"/>
            </a:xfrm>
            <a:custGeom>
              <a:avLst/>
              <a:gdLst/>
              <a:ahLst/>
              <a:cxnLst/>
              <a:rect l="l" t="t" r="r" b="b"/>
              <a:pathLst>
                <a:path w="7284" h="740" extrusionOk="0">
                  <a:moveTo>
                    <a:pt x="333" y="0"/>
                  </a:moveTo>
                  <a:cubicBezTo>
                    <a:pt x="149" y="0"/>
                    <a:pt x="1" y="148"/>
                    <a:pt x="1" y="370"/>
                  </a:cubicBezTo>
                  <a:cubicBezTo>
                    <a:pt x="1" y="555"/>
                    <a:pt x="149" y="739"/>
                    <a:pt x="333" y="739"/>
                  </a:cubicBezTo>
                  <a:lnTo>
                    <a:pt x="6914" y="739"/>
                  </a:lnTo>
                  <a:cubicBezTo>
                    <a:pt x="7099" y="739"/>
                    <a:pt x="7284" y="555"/>
                    <a:pt x="7284" y="370"/>
                  </a:cubicBezTo>
                  <a:cubicBezTo>
                    <a:pt x="7284" y="148"/>
                    <a:pt x="7099" y="0"/>
                    <a:pt x="6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2115753" y="3633105"/>
              <a:ext cx="680656" cy="762677"/>
            </a:xfrm>
            <a:custGeom>
              <a:avLst/>
              <a:gdLst/>
              <a:ahLst/>
              <a:cxnLst/>
              <a:rect l="l" t="t" r="r" b="b"/>
              <a:pathLst>
                <a:path w="8282" h="9280" extrusionOk="0">
                  <a:moveTo>
                    <a:pt x="1" y="0"/>
                  </a:moveTo>
                  <a:lnTo>
                    <a:pt x="1" y="9280"/>
                  </a:lnTo>
                  <a:lnTo>
                    <a:pt x="8282" y="9280"/>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2474326" y="4234699"/>
              <a:ext cx="291757" cy="130756"/>
            </a:xfrm>
            <a:custGeom>
              <a:avLst/>
              <a:gdLst/>
              <a:ahLst/>
              <a:cxnLst/>
              <a:rect l="l" t="t" r="r" b="b"/>
              <a:pathLst>
                <a:path w="3550" h="1591" extrusionOk="0">
                  <a:moveTo>
                    <a:pt x="0" y="0"/>
                  </a:moveTo>
                  <a:lnTo>
                    <a:pt x="0" y="1590"/>
                  </a:lnTo>
                  <a:lnTo>
                    <a:pt x="3549" y="1590"/>
                  </a:lnTo>
                  <a:lnTo>
                    <a:pt x="3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2732551" y="4243822"/>
              <a:ext cx="18327" cy="112511"/>
            </a:xfrm>
            <a:custGeom>
              <a:avLst/>
              <a:gdLst/>
              <a:ahLst/>
              <a:cxnLst/>
              <a:rect l="l" t="t" r="r" b="b"/>
              <a:pathLst>
                <a:path w="223" h="1369" extrusionOk="0">
                  <a:moveTo>
                    <a:pt x="1" y="0"/>
                  </a:moveTo>
                  <a:lnTo>
                    <a:pt x="1"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2717347" y="4243822"/>
              <a:ext cx="6164" cy="112511"/>
            </a:xfrm>
            <a:custGeom>
              <a:avLst/>
              <a:gdLst/>
              <a:ahLst/>
              <a:cxnLst/>
              <a:rect l="l" t="t" r="r" b="b"/>
              <a:pathLst>
                <a:path w="75" h="1369" extrusionOk="0">
                  <a:moveTo>
                    <a:pt x="1" y="0"/>
                  </a:moveTo>
                  <a:lnTo>
                    <a:pt x="1" y="1368"/>
                  </a:lnTo>
                  <a:lnTo>
                    <a:pt x="75" y="1368"/>
                  </a:lnTo>
                  <a:lnTo>
                    <a:pt x="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2525938" y="4243822"/>
              <a:ext cx="6164" cy="112511"/>
            </a:xfrm>
            <a:custGeom>
              <a:avLst/>
              <a:gdLst/>
              <a:ahLst/>
              <a:cxnLst/>
              <a:rect l="l" t="t" r="r" b="b"/>
              <a:pathLst>
                <a:path w="75" h="1369" extrusionOk="0">
                  <a:moveTo>
                    <a:pt x="1" y="0"/>
                  </a:moveTo>
                  <a:lnTo>
                    <a:pt x="1" y="1368"/>
                  </a:lnTo>
                  <a:lnTo>
                    <a:pt x="74" y="1368"/>
                  </a:lnTo>
                  <a:lnTo>
                    <a:pt x="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2677898" y="4243822"/>
              <a:ext cx="18245" cy="112511"/>
            </a:xfrm>
            <a:custGeom>
              <a:avLst/>
              <a:gdLst/>
              <a:ahLst/>
              <a:cxnLst/>
              <a:rect l="l" t="t" r="r" b="b"/>
              <a:pathLst>
                <a:path w="222" h="1369" extrusionOk="0">
                  <a:moveTo>
                    <a:pt x="0" y="0"/>
                  </a:moveTo>
                  <a:lnTo>
                    <a:pt x="0"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2659653" y="4243822"/>
              <a:ext cx="9205" cy="112511"/>
            </a:xfrm>
            <a:custGeom>
              <a:avLst/>
              <a:gdLst/>
              <a:ahLst/>
              <a:cxnLst/>
              <a:rect l="l" t="t" r="r" b="b"/>
              <a:pathLst>
                <a:path w="112" h="1369" extrusionOk="0">
                  <a:moveTo>
                    <a:pt x="0" y="0"/>
                  </a:moveTo>
                  <a:lnTo>
                    <a:pt x="0" y="1368"/>
                  </a:lnTo>
                  <a:lnTo>
                    <a:pt x="111" y="1368"/>
                  </a:lnTo>
                  <a:lnTo>
                    <a:pt x="1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2702143" y="4243822"/>
              <a:ext cx="6164" cy="112511"/>
            </a:xfrm>
            <a:custGeom>
              <a:avLst/>
              <a:gdLst/>
              <a:ahLst/>
              <a:cxnLst/>
              <a:rect l="l" t="t" r="r" b="b"/>
              <a:pathLst>
                <a:path w="75" h="1369" extrusionOk="0">
                  <a:moveTo>
                    <a:pt x="1" y="0"/>
                  </a:moveTo>
                  <a:lnTo>
                    <a:pt x="1" y="1368"/>
                  </a:lnTo>
                  <a:lnTo>
                    <a:pt x="75" y="1368"/>
                  </a:lnTo>
                  <a:lnTo>
                    <a:pt x="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2623163" y="4243822"/>
              <a:ext cx="27450" cy="112511"/>
            </a:xfrm>
            <a:custGeom>
              <a:avLst/>
              <a:gdLst/>
              <a:ahLst/>
              <a:cxnLst/>
              <a:rect l="l" t="t" r="r" b="b"/>
              <a:pathLst>
                <a:path w="334" h="1369" extrusionOk="0">
                  <a:moveTo>
                    <a:pt x="1" y="0"/>
                  </a:moveTo>
                  <a:lnTo>
                    <a:pt x="1" y="1368"/>
                  </a:lnTo>
                  <a:lnTo>
                    <a:pt x="333" y="1368"/>
                  </a:lnTo>
                  <a:lnTo>
                    <a:pt x="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2538102" y="4243822"/>
              <a:ext cx="18327" cy="112511"/>
            </a:xfrm>
            <a:custGeom>
              <a:avLst/>
              <a:gdLst/>
              <a:ahLst/>
              <a:cxnLst/>
              <a:rect l="l" t="t" r="r" b="b"/>
              <a:pathLst>
                <a:path w="223" h="1369" extrusionOk="0">
                  <a:moveTo>
                    <a:pt x="0" y="0"/>
                  </a:moveTo>
                  <a:lnTo>
                    <a:pt x="0"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577633" y="4243822"/>
              <a:ext cx="18245" cy="112511"/>
            </a:xfrm>
            <a:custGeom>
              <a:avLst/>
              <a:gdLst/>
              <a:ahLst/>
              <a:cxnLst/>
              <a:rect l="l" t="t" r="r" b="b"/>
              <a:pathLst>
                <a:path w="222" h="1369" extrusionOk="0">
                  <a:moveTo>
                    <a:pt x="0" y="0"/>
                  </a:moveTo>
                  <a:lnTo>
                    <a:pt x="0" y="1368"/>
                  </a:lnTo>
                  <a:lnTo>
                    <a:pt x="222" y="1368"/>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2601877" y="4243822"/>
              <a:ext cx="9205" cy="112511"/>
            </a:xfrm>
            <a:custGeom>
              <a:avLst/>
              <a:gdLst/>
              <a:ahLst/>
              <a:cxnLst/>
              <a:rect l="l" t="t" r="r" b="b"/>
              <a:pathLst>
                <a:path w="112" h="1369" extrusionOk="0">
                  <a:moveTo>
                    <a:pt x="1" y="0"/>
                  </a:moveTo>
                  <a:lnTo>
                    <a:pt x="1" y="1368"/>
                  </a:lnTo>
                  <a:lnTo>
                    <a:pt x="112" y="1368"/>
                  </a:lnTo>
                  <a:lnTo>
                    <a:pt x="1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2562428" y="4243822"/>
              <a:ext cx="9205" cy="112511"/>
            </a:xfrm>
            <a:custGeom>
              <a:avLst/>
              <a:gdLst/>
              <a:ahLst/>
              <a:cxnLst/>
              <a:rect l="l" t="t" r="r" b="b"/>
              <a:pathLst>
                <a:path w="112" h="1369" extrusionOk="0">
                  <a:moveTo>
                    <a:pt x="0" y="0"/>
                  </a:moveTo>
                  <a:lnTo>
                    <a:pt x="0" y="1368"/>
                  </a:lnTo>
                  <a:lnTo>
                    <a:pt x="111" y="1368"/>
                  </a:lnTo>
                  <a:lnTo>
                    <a:pt x="1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2495530" y="4243822"/>
              <a:ext cx="27450" cy="112511"/>
            </a:xfrm>
            <a:custGeom>
              <a:avLst/>
              <a:gdLst/>
              <a:ahLst/>
              <a:cxnLst/>
              <a:rect l="l" t="t" r="r" b="b"/>
              <a:pathLst>
                <a:path w="334" h="1369" extrusionOk="0">
                  <a:moveTo>
                    <a:pt x="1" y="0"/>
                  </a:moveTo>
                  <a:lnTo>
                    <a:pt x="1" y="1368"/>
                  </a:lnTo>
                  <a:lnTo>
                    <a:pt x="334" y="1368"/>
                  </a:lnTo>
                  <a:lnTo>
                    <a:pt x="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434795" y="3633105"/>
              <a:ext cx="21368" cy="762677"/>
            </a:xfrm>
            <a:custGeom>
              <a:avLst/>
              <a:gdLst/>
              <a:ahLst/>
              <a:cxnLst/>
              <a:rect l="l" t="t" r="r" b="b"/>
              <a:pathLst>
                <a:path w="260" h="9280" extrusionOk="0">
                  <a:moveTo>
                    <a:pt x="0" y="0"/>
                  </a:moveTo>
                  <a:lnTo>
                    <a:pt x="0" y="9280"/>
                  </a:lnTo>
                  <a:lnTo>
                    <a:pt x="259" y="9280"/>
                  </a:lnTo>
                  <a:lnTo>
                    <a:pt x="259"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343652" y="4265108"/>
              <a:ext cx="18327" cy="72980"/>
            </a:xfrm>
            <a:custGeom>
              <a:avLst/>
              <a:gdLst/>
              <a:ahLst/>
              <a:cxnLst/>
              <a:rect l="l" t="t" r="r" b="b"/>
              <a:pathLst>
                <a:path w="223" h="888" extrusionOk="0">
                  <a:moveTo>
                    <a:pt x="0" y="0"/>
                  </a:moveTo>
                  <a:lnTo>
                    <a:pt x="0" y="887"/>
                  </a:lnTo>
                  <a:lnTo>
                    <a:pt x="222" y="887"/>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325407" y="4225577"/>
              <a:ext cx="51694" cy="45695"/>
            </a:xfrm>
            <a:custGeom>
              <a:avLst/>
              <a:gdLst/>
              <a:ahLst/>
              <a:cxnLst/>
              <a:rect l="l" t="t" r="r" b="b"/>
              <a:pathLst>
                <a:path w="629" h="556" extrusionOk="0">
                  <a:moveTo>
                    <a:pt x="333" y="1"/>
                  </a:moveTo>
                  <a:lnTo>
                    <a:pt x="0" y="555"/>
                  </a:lnTo>
                  <a:lnTo>
                    <a:pt x="629" y="555"/>
                  </a:lnTo>
                  <a:lnTo>
                    <a:pt x="3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282835" y="4265108"/>
              <a:ext cx="18327" cy="72980"/>
            </a:xfrm>
            <a:custGeom>
              <a:avLst/>
              <a:gdLst/>
              <a:ahLst/>
              <a:cxnLst/>
              <a:rect l="l" t="t" r="r" b="b"/>
              <a:pathLst>
                <a:path w="223" h="888" extrusionOk="0">
                  <a:moveTo>
                    <a:pt x="1" y="0"/>
                  </a:moveTo>
                  <a:lnTo>
                    <a:pt x="1" y="887"/>
                  </a:lnTo>
                  <a:lnTo>
                    <a:pt x="223" y="887"/>
                  </a:lnTo>
                  <a:lnTo>
                    <a:pt x="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2264672" y="4225577"/>
              <a:ext cx="54735" cy="45695"/>
            </a:xfrm>
            <a:custGeom>
              <a:avLst/>
              <a:gdLst/>
              <a:ahLst/>
              <a:cxnLst/>
              <a:rect l="l" t="t" r="r" b="b"/>
              <a:pathLst>
                <a:path w="666" h="556" extrusionOk="0">
                  <a:moveTo>
                    <a:pt x="333" y="1"/>
                  </a:moveTo>
                  <a:lnTo>
                    <a:pt x="0" y="555"/>
                  </a:lnTo>
                  <a:lnTo>
                    <a:pt x="666" y="555"/>
                  </a:lnTo>
                  <a:lnTo>
                    <a:pt x="3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2264672" y="4344088"/>
              <a:ext cx="112429" cy="12246"/>
            </a:xfrm>
            <a:custGeom>
              <a:avLst/>
              <a:gdLst/>
              <a:ahLst/>
              <a:cxnLst/>
              <a:rect l="l" t="t" r="r" b="b"/>
              <a:pathLst>
                <a:path w="1368" h="149" extrusionOk="0">
                  <a:moveTo>
                    <a:pt x="0" y="0"/>
                  </a:moveTo>
                  <a:lnTo>
                    <a:pt x="0" y="148"/>
                  </a:lnTo>
                  <a:lnTo>
                    <a:pt x="1368" y="148"/>
                  </a:lnTo>
                  <a:lnTo>
                    <a:pt x="13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2611000" y="3633105"/>
              <a:ext cx="76021" cy="185409"/>
            </a:xfrm>
            <a:custGeom>
              <a:avLst/>
              <a:gdLst/>
              <a:ahLst/>
              <a:cxnLst/>
              <a:rect l="l" t="t" r="r" b="b"/>
              <a:pathLst>
                <a:path w="925" h="2256" extrusionOk="0">
                  <a:moveTo>
                    <a:pt x="1" y="0"/>
                  </a:moveTo>
                  <a:lnTo>
                    <a:pt x="1" y="2255"/>
                  </a:lnTo>
                  <a:lnTo>
                    <a:pt x="925" y="2255"/>
                  </a:lnTo>
                  <a:lnTo>
                    <a:pt x="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2240345" y="3633105"/>
              <a:ext cx="72980" cy="185409"/>
            </a:xfrm>
            <a:custGeom>
              <a:avLst/>
              <a:gdLst/>
              <a:ahLst/>
              <a:cxnLst/>
              <a:rect l="l" t="t" r="r" b="b"/>
              <a:pathLst>
                <a:path w="888" h="2256" extrusionOk="0">
                  <a:moveTo>
                    <a:pt x="0" y="0"/>
                  </a:moveTo>
                  <a:lnTo>
                    <a:pt x="0" y="2255"/>
                  </a:lnTo>
                  <a:lnTo>
                    <a:pt x="888" y="2255"/>
                  </a:lnTo>
                  <a:lnTo>
                    <a:pt x="8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4" name="Google Shape;1214;p49"/>
          <p:cNvSpPr txBox="1"/>
          <p:nvPr/>
        </p:nvSpPr>
        <p:spPr>
          <a:xfrm>
            <a:off x="713388" y="1114425"/>
            <a:ext cx="750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ira Sans Condensed"/>
                <a:ea typeface="Fira Sans Condensed"/>
                <a:cs typeface="Fira Sans Condensed"/>
                <a:sym typeface="Fira Sans Condensed"/>
              </a:rPr>
              <a:t>We’ve created reports that will be useful to managers of the wholesale company, including a report for Customer Orders, Inventory and Vendor</a:t>
            </a:r>
            <a:endParaRPr>
              <a:latin typeface="Fira Sans Condensed"/>
              <a:ea typeface="Fira Sans Condensed"/>
              <a:cs typeface="Fira Sans Condensed"/>
              <a:sym typeface="Fira San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50"/>
          <p:cNvSpPr txBox="1">
            <a:spLocks noGrp="1"/>
          </p:cNvSpPr>
          <p:nvPr>
            <p:ph type="ctrTitle"/>
          </p:nvPr>
        </p:nvSpPr>
        <p:spPr>
          <a:xfrm>
            <a:off x="2386200" y="1634500"/>
            <a:ext cx="4510200" cy="111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grpSp>
        <p:nvGrpSpPr>
          <p:cNvPr id="1220" name="Google Shape;1220;p50"/>
          <p:cNvGrpSpPr/>
          <p:nvPr/>
        </p:nvGrpSpPr>
        <p:grpSpPr>
          <a:xfrm>
            <a:off x="6941838" y="760492"/>
            <a:ext cx="1781100" cy="3921083"/>
            <a:chOff x="493050" y="768092"/>
            <a:chExt cx="1781100" cy="3921083"/>
          </a:xfrm>
        </p:grpSpPr>
        <p:sp>
          <p:nvSpPr>
            <p:cNvPr id="1221" name="Google Shape;1221;p50"/>
            <p:cNvSpPr/>
            <p:nvPr/>
          </p:nvSpPr>
          <p:spPr>
            <a:xfrm>
              <a:off x="493050" y="44161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0"/>
            <p:cNvGrpSpPr/>
            <p:nvPr/>
          </p:nvGrpSpPr>
          <p:grpSpPr>
            <a:xfrm>
              <a:off x="713181" y="768092"/>
              <a:ext cx="1340869" cy="3840394"/>
              <a:chOff x="1953650" y="225950"/>
              <a:chExt cx="308700" cy="884150"/>
            </a:xfrm>
          </p:grpSpPr>
          <p:sp>
            <p:nvSpPr>
              <p:cNvPr id="1223" name="Google Shape;1223;p50"/>
              <p:cNvSpPr/>
              <p:nvPr/>
            </p:nvSpPr>
            <p:spPr>
              <a:xfrm>
                <a:off x="1984000" y="971950"/>
                <a:ext cx="248000" cy="16775"/>
              </a:xfrm>
              <a:custGeom>
                <a:avLst/>
                <a:gdLst/>
                <a:ahLst/>
                <a:cxnLst/>
                <a:rect l="l" t="t" r="r" b="b"/>
                <a:pathLst>
                  <a:path w="9920" h="671" extrusionOk="0">
                    <a:moveTo>
                      <a:pt x="1" y="1"/>
                    </a:moveTo>
                    <a:lnTo>
                      <a:pt x="1"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1984000" y="719800"/>
                <a:ext cx="248000" cy="16775"/>
              </a:xfrm>
              <a:custGeom>
                <a:avLst/>
                <a:gdLst/>
                <a:ahLst/>
                <a:cxnLst/>
                <a:rect l="l" t="t" r="r" b="b"/>
                <a:pathLst>
                  <a:path w="9920" h="671" extrusionOk="0">
                    <a:moveTo>
                      <a:pt x="1" y="1"/>
                    </a:moveTo>
                    <a:lnTo>
                      <a:pt x="1"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1984000" y="468700"/>
                <a:ext cx="248000" cy="16750"/>
              </a:xfrm>
              <a:custGeom>
                <a:avLst/>
                <a:gdLst/>
                <a:ahLst/>
                <a:cxnLst/>
                <a:rect l="l" t="t" r="r" b="b"/>
                <a:pathLst>
                  <a:path w="9920" h="670" extrusionOk="0">
                    <a:moveTo>
                      <a:pt x="1" y="0"/>
                    </a:moveTo>
                    <a:lnTo>
                      <a:pt x="1"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1953650" y="227000"/>
                <a:ext cx="30375" cy="883100"/>
              </a:xfrm>
              <a:custGeom>
                <a:avLst/>
                <a:gdLst/>
                <a:ahLst/>
                <a:cxnLst/>
                <a:rect l="l" t="t" r="r" b="b"/>
                <a:pathLst>
                  <a:path w="1215" h="35324" extrusionOk="0">
                    <a:moveTo>
                      <a:pt x="1" y="1"/>
                    </a:moveTo>
                    <a:lnTo>
                      <a:pt x="1" y="35323"/>
                    </a:lnTo>
                    <a:lnTo>
                      <a:pt x="629" y="35323"/>
                    </a:lnTo>
                    <a:lnTo>
                      <a:pt x="1215" y="34193"/>
                    </a:lnTo>
                    <a:lnTo>
                      <a:pt x="1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a:off x="2231975" y="225950"/>
                <a:ext cx="30375" cy="884150"/>
              </a:xfrm>
              <a:custGeom>
                <a:avLst/>
                <a:gdLst/>
                <a:ahLst/>
                <a:cxnLst/>
                <a:rect l="l" t="t" r="r" b="b"/>
                <a:pathLst>
                  <a:path w="1215" h="35366" extrusionOk="0">
                    <a:moveTo>
                      <a:pt x="0" y="1"/>
                    </a:moveTo>
                    <a:lnTo>
                      <a:pt x="0" y="34235"/>
                    </a:lnTo>
                    <a:lnTo>
                      <a:pt x="628" y="35365"/>
                    </a:lnTo>
                    <a:lnTo>
                      <a:pt x="1214" y="35365"/>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2004925" y="515775"/>
                <a:ext cx="204050" cy="204050"/>
              </a:xfrm>
              <a:custGeom>
                <a:avLst/>
                <a:gdLst/>
                <a:ahLst/>
                <a:cxnLst/>
                <a:rect l="l" t="t" r="r" b="b"/>
                <a:pathLst>
                  <a:path w="8162" h="8162" extrusionOk="0">
                    <a:moveTo>
                      <a:pt x="168" y="1"/>
                    </a:moveTo>
                    <a:cubicBezTo>
                      <a:pt x="42" y="1"/>
                      <a:pt x="1" y="42"/>
                      <a:pt x="1" y="168"/>
                    </a:cubicBezTo>
                    <a:lnTo>
                      <a:pt x="1" y="7994"/>
                    </a:lnTo>
                    <a:cubicBezTo>
                      <a:pt x="1" y="8120"/>
                      <a:pt x="42" y="8162"/>
                      <a:pt x="168" y="8162"/>
                    </a:cubicBezTo>
                    <a:lnTo>
                      <a:pt x="7994" y="8162"/>
                    </a:lnTo>
                    <a:cubicBezTo>
                      <a:pt x="8120" y="8162"/>
                      <a:pt x="8162" y="8120"/>
                      <a:pt x="8162" y="7994"/>
                    </a:cubicBezTo>
                    <a:lnTo>
                      <a:pt x="8162" y="168"/>
                    </a:lnTo>
                    <a:cubicBezTo>
                      <a:pt x="8162" y="42"/>
                      <a:pt x="8120" y="1"/>
                      <a:pt x="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2083400" y="515775"/>
                <a:ext cx="49200" cy="47100"/>
              </a:xfrm>
              <a:custGeom>
                <a:avLst/>
                <a:gdLst/>
                <a:ahLst/>
                <a:cxnLst/>
                <a:rect l="l" t="t" r="r" b="b"/>
                <a:pathLst>
                  <a:path w="1968" h="1884" extrusionOk="0">
                    <a:moveTo>
                      <a:pt x="0" y="1"/>
                    </a:moveTo>
                    <a:lnTo>
                      <a:pt x="0" y="1800"/>
                    </a:lnTo>
                    <a:lnTo>
                      <a:pt x="210" y="1800"/>
                    </a:lnTo>
                    <a:cubicBezTo>
                      <a:pt x="220" y="1779"/>
                      <a:pt x="231" y="1771"/>
                      <a:pt x="240" y="1771"/>
                    </a:cubicBezTo>
                    <a:cubicBezTo>
                      <a:pt x="270" y="1771"/>
                      <a:pt x="293" y="1842"/>
                      <a:pt x="293" y="1842"/>
                    </a:cubicBezTo>
                    <a:cubicBezTo>
                      <a:pt x="293" y="1842"/>
                      <a:pt x="377" y="1800"/>
                      <a:pt x="419" y="1800"/>
                    </a:cubicBezTo>
                    <a:cubicBezTo>
                      <a:pt x="436" y="1800"/>
                      <a:pt x="452" y="1807"/>
                      <a:pt x="472" y="1807"/>
                    </a:cubicBezTo>
                    <a:cubicBezTo>
                      <a:pt x="501" y="1807"/>
                      <a:pt x="536" y="1792"/>
                      <a:pt x="586" y="1716"/>
                    </a:cubicBezTo>
                    <a:cubicBezTo>
                      <a:pt x="614" y="1716"/>
                      <a:pt x="642" y="1754"/>
                      <a:pt x="670" y="1754"/>
                    </a:cubicBezTo>
                    <a:cubicBezTo>
                      <a:pt x="684" y="1754"/>
                      <a:pt x="698" y="1744"/>
                      <a:pt x="712" y="1716"/>
                    </a:cubicBezTo>
                    <a:cubicBezTo>
                      <a:pt x="796" y="1716"/>
                      <a:pt x="837" y="1884"/>
                      <a:pt x="837" y="1884"/>
                    </a:cubicBezTo>
                    <a:lnTo>
                      <a:pt x="1005" y="1633"/>
                    </a:lnTo>
                    <a:cubicBezTo>
                      <a:pt x="1034" y="1691"/>
                      <a:pt x="1063" y="1770"/>
                      <a:pt x="1092" y="1770"/>
                    </a:cubicBezTo>
                    <a:cubicBezTo>
                      <a:pt x="1105" y="1770"/>
                      <a:pt x="1118" y="1755"/>
                      <a:pt x="1130" y="1716"/>
                    </a:cubicBezTo>
                    <a:cubicBezTo>
                      <a:pt x="1168" y="1773"/>
                      <a:pt x="1197" y="1796"/>
                      <a:pt x="1222" y="1796"/>
                    </a:cubicBezTo>
                    <a:cubicBezTo>
                      <a:pt x="1252" y="1796"/>
                      <a:pt x="1275" y="1762"/>
                      <a:pt x="1298" y="1716"/>
                    </a:cubicBezTo>
                    <a:cubicBezTo>
                      <a:pt x="1309" y="1705"/>
                      <a:pt x="1323" y="1700"/>
                      <a:pt x="1339" y="1700"/>
                    </a:cubicBezTo>
                    <a:cubicBezTo>
                      <a:pt x="1382" y="1700"/>
                      <a:pt x="1435" y="1739"/>
                      <a:pt x="1465" y="1800"/>
                    </a:cubicBezTo>
                    <a:cubicBezTo>
                      <a:pt x="1507" y="1716"/>
                      <a:pt x="1549" y="1716"/>
                      <a:pt x="1549" y="1716"/>
                    </a:cubicBezTo>
                    <a:cubicBezTo>
                      <a:pt x="1580" y="1654"/>
                      <a:pt x="1606" y="1630"/>
                      <a:pt x="1629" y="1630"/>
                    </a:cubicBezTo>
                    <a:cubicBezTo>
                      <a:pt x="1695" y="1630"/>
                      <a:pt x="1727" y="1842"/>
                      <a:pt x="1758" y="1842"/>
                    </a:cubicBezTo>
                    <a:cubicBezTo>
                      <a:pt x="1792" y="1842"/>
                      <a:pt x="1798" y="1681"/>
                      <a:pt x="1864" y="1681"/>
                    </a:cubicBezTo>
                    <a:cubicBezTo>
                      <a:pt x="1880" y="1681"/>
                      <a:pt x="1901" y="1691"/>
                      <a:pt x="1926" y="1716"/>
                    </a:cubicBezTo>
                    <a:cubicBezTo>
                      <a:pt x="1926" y="1744"/>
                      <a:pt x="1930" y="1754"/>
                      <a:pt x="1936" y="1754"/>
                    </a:cubicBezTo>
                    <a:cubicBezTo>
                      <a:pt x="1949" y="1754"/>
                      <a:pt x="1967" y="1716"/>
                      <a:pt x="1967" y="1716"/>
                    </a:cubicBezTo>
                    <a:lnTo>
                      <a:pt x="1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a:off x="2004925" y="715625"/>
                <a:ext cx="204050" cy="4200"/>
              </a:xfrm>
              <a:custGeom>
                <a:avLst/>
                <a:gdLst/>
                <a:ahLst/>
                <a:cxnLst/>
                <a:rect l="l" t="t" r="r" b="b"/>
                <a:pathLst>
                  <a:path w="8162" h="168" extrusionOk="0">
                    <a:moveTo>
                      <a:pt x="1" y="0"/>
                    </a:moveTo>
                    <a:cubicBezTo>
                      <a:pt x="1" y="126"/>
                      <a:pt x="84" y="168"/>
                      <a:pt x="168" y="168"/>
                    </a:cubicBezTo>
                    <a:lnTo>
                      <a:pt x="7994" y="168"/>
                    </a:lnTo>
                    <a:cubicBezTo>
                      <a:pt x="8120" y="168"/>
                      <a:pt x="8162" y="126"/>
                      <a:pt x="8162" y="0"/>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2083400" y="677700"/>
                <a:ext cx="47100" cy="42125"/>
              </a:xfrm>
              <a:custGeom>
                <a:avLst/>
                <a:gdLst/>
                <a:ahLst/>
                <a:cxnLst/>
                <a:rect l="l" t="t" r="r" b="b"/>
                <a:pathLst>
                  <a:path w="1884" h="1685" extrusionOk="0">
                    <a:moveTo>
                      <a:pt x="858" y="0"/>
                    </a:moveTo>
                    <a:cubicBezTo>
                      <a:pt x="848" y="0"/>
                      <a:pt x="837" y="10"/>
                      <a:pt x="837" y="52"/>
                    </a:cubicBezTo>
                    <a:cubicBezTo>
                      <a:pt x="837" y="136"/>
                      <a:pt x="754" y="178"/>
                      <a:pt x="754" y="178"/>
                    </a:cubicBezTo>
                    <a:cubicBezTo>
                      <a:pt x="754" y="178"/>
                      <a:pt x="712" y="178"/>
                      <a:pt x="712" y="136"/>
                    </a:cubicBezTo>
                    <a:cubicBezTo>
                      <a:pt x="712" y="220"/>
                      <a:pt x="670" y="345"/>
                      <a:pt x="670" y="345"/>
                    </a:cubicBezTo>
                    <a:cubicBezTo>
                      <a:pt x="670" y="323"/>
                      <a:pt x="667" y="316"/>
                      <a:pt x="663" y="316"/>
                    </a:cubicBezTo>
                    <a:cubicBezTo>
                      <a:pt x="653" y="316"/>
                      <a:pt x="637" y="354"/>
                      <a:pt x="631" y="354"/>
                    </a:cubicBezTo>
                    <a:cubicBezTo>
                      <a:pt x="629" y="354"/>
                      <a:pt x="628" y="352"/>
                      <a:pt x="628" y="345"/>
                    </a:cubicBezTo>
                    <a:lnTo>
                      <a:pt x="503" y="429"/>
                    </a:lnTo>
                    <a:lnTo>
                      <a:pt x="461" y="345"/>
                    </a:lnTo>
                    <a:cubicBezTo>
                      <a:pt x="461" y="262"/>
                      <a:pt x="419" y="220"/>
                      <a:pt x="419" y="220"/>
                    </a:cubicBezTo>
                    <a:cubicBezTo>
                      <a:pt x="356" y="220"/>
                      <a:pt x="340" y="149"/>
                      <a:pt x="337" y="149"/>
                    </a:cubicBezTo>
                    <a:cubicBezTo>
                      <a:pt x="335" y="149"/>
                      <a:pt x="335" y="157"/>
                      <a:pt x="335" y="178"/>
                    </a:cubicBezTo>
                    <a:cubicBezTo>
                      <a:pt x="335" y="199"/>
                      <a:pt x="325" y="209"/>
                      <a:pt x="309" y="209"/>
                    </a:cubicBezTo>
                    <a:cubicBezTo>
                      <a:pt x="293" y="209"/>
                      <a:pt x="272" y="199"/>
                      <a:pt x="252" y="178"/>
                    </a:cubicBezTo>
                    <a:cubicBezTo>
                      <a:pt x="252" y="150"/>
                      <a:pt x="247" y="141"/>
                      <a:pt x="241" y="141"/>
                    </a:cubicBezTo>
                    <a:cubicBezTo>
                      <a:pt x="228" y="141"/>
                      <a:pt x="210" y="178"/>
                      <a:pt x="210" y="178"/>
                    </a:cubicBezTo>
                    <a:lnTo>
                      <a:pt x="0" y="1685"/>
                    </a:lnTo>
                    <a:lnTo>
                      <a:pt x="1884" y="1685"/>
                    </a:lnTo>
                    <a:lnTo>
                      <a:pt x="1884" y="178"/>
                    </a:lnTo>
                    <a:lnTo>
                      <a:pt x="1842" y="178"/>
                    </a:lnTo>
                    <a:cubicBezTo>
                      <a:pt x="1842" y="178"/>
                      <a:pt x="1805" y="159"/>
                      <a:pt x="1780" y="159"/>
                    </a:cubicBezTo>
                    <a:cubicBezTo>
                      <a:pt x="1768" y="159"/>
                      <a:pt x="1758" y="164"/>
                      <a:pt x="1758" y="178"/>
                    </a:cubicBezTo>
                    <a:cubicBezTo>
                      <a:pt x="1758" y="178"/>
                      <a:pt x="1731" y="285"/>
                      <a:pt x="1721" y="285"/>
                    </a:cubicBezTo>
                    <a:cubicBezTo>
                      <a:pt x="1718" y="285"/>
                      <a:pt x="1716" y="278"/>
                      <a:pt x="1716" y="262"/>
                    </a:cubicBezTo>
                    <a:cubicBezTo>
                      <a:pt x="1716" y="303"/>
                      <a:pt x="1706" y="324"/>
                      <a:pt x="1695" y="324"/>
                    </a:cubicBezTo>
                    <a:cubicBezTo>
                      <a:pt x="1685" y="324"/>
                      <a:pt x="1675" y="303"/>
                      <a:pt x="1675" y="262"/>
                    </a:cubicBezTo>
                    <a:cubicBezTo>
                      <a:pt x="1675" y="262"/>
                      <a:pt x="1647" y="289"/>
                      <a:pt x="1624" y="289"/>
                    </a:cubicBezTo>
                    <a:cubicBezTo>
                      <a:pt x="1606" y="289"/>
                      <a:pt x="1591" y="274"/>
                      <a:pt x="1591" y="220"/>
                    </a:cubicBezTo>
                    <a:cubicBezTo>
                      <a:pt x="1591" y="206"/>
                      <a:pt x="1591" y="201"/>
                      <a:pt x="1589" y="201"/>
                    </a:cubicBezTo>
                    <a:cubicBezTo>
                      <a:pt x="1586" y="201"/>
                      <a:pt x="1577" y="220"/>
                      <a:pt x="1549" y="220"/>
                    </a:cubicBezTo>
                    <a:cubicBezTo>
                      <a:pt x="1549" y="220"/>
                      <a:pt x="1507" y="220"/>
                      <a:pt x="1507" y="262"/>
                    </a:cubicBezTo>
                    <a:cubicBezTo>
                      <a:pt x="1507" y="278"/>
                      <a:pt x="1505" y="285"/>
                      <a:pt x="1503" y="285"/>
                    </a:cubicBezTo>
                    <a:cubicBezTo>
                      <a:pt x="1492" y="285"/>
                      <a:pt x="1465" y="178"/>
                      <a:pt x="1465" y="178"/>
                    </a:cubicBezTo>
                    <a:cubicBezTo>
                      <a:pt x="1465" y="199"/>
                      <a:pt x="1444" y="199"/>
                      <a:pt x="1423" y="199"/>
                    </a:cubicBezTo>
                    <a:cubicBezTo>
                      <a:pt x="1402" y="199"/>
                      <a:pt x="1382" y="199"/>
                      <a:pt x="1382" y="220"/>
                    </a:cubicBezTo>
                    <a:cubicBezTo>
                      <a:pt x="1382" y="206"/>
                      <a:pt x="1377" y="201"/>
                      <a:pt x="1371" y="201"/>
                    </a:cubicBezTo>
                    <a:cubicBezTo>
                      <a:pt x="1358" y="201"/>
                      <a:pt x="1340" y="220"/>
                      <a:pt x="1340" y="220"/>
                    </a:cubicBezTo>
                    <a:lnTo>
                      <a:pt x="1298" y="387"/>
                    </a:lnTo>
                    <a:cubicBezTo>
                      <a:pt x="1298" y="387"/>
                      <a:pt x="1256" y="345"/>
                      <a:pt x="1256" y="262"/>
                    </a:cubicBezTo>
                    <a:cubicBezTo>
                      <a:pt x="1256" y="199"/>
                      <a:pt x="1235" y="188"/>
                      <a:pt x="1214" y="188"/>
                    </a:cubicBezTo>
                    <a:cubicBezTo>
                      <a:pt x="1204" y="188"/>
                      <a:pt x="1193" y="191"/>
                      <a:pt x="1185" y="191"/>
                    </a:cubicBezTo>
                    <a:cubicBezTo>
                      <a:pt x="1178" y="191"/>
                      <a:pt x="1172" y="188"/>
                      <a:pt x="1172" y="178"/>
                    </a:cubicBezTo>
                    <a:cubicBezTo>
                      <a:pt x="1172" y="220"/>
                      <a:pt x="1130" y="262"/>
                      <a:pt x="1130" y="262"/>
                    </a:cubicBezTo>
                    <a:cubicBezTo>
                      <a:pt x="1126" y="257"/>
                      <a:pt x="1121" y="255"/>
                      <a:pt x="1116" y="255"/>
                    </a:cubicBezTo>
                    <a:cubicBezTo>
                      <a:pt x="1091" y="255"/>
                      <a:pt x="1068" y="309"/>
                      <a:pt x="1056" y="309"/>
                    </a:cubicBezTo>
                    <a:cubicBezTo>
                      <a:pt x="1050" y="309"/>
                      <a:pt x="1047" y="297"/>
                      <a:pt x="1047" y="262"/>
                    </a:cubicBezTo>
                    <a:cubicBezTo>
                      <a:pt x="1047" y="220"/>
                      <a:pt x="963" y="52"/>
                      <a:pt x="963" y="52"/>
                    </a:cubicBezTo>
                    <a:cubicBezTo>
                      <a:pt x="945" y="17"/>
                      <a:pt x="935" y="4"/>
                      <a:pt x="929" y="4"/>
                    </a:cubicBezTo>
                    <a:cubicBezTo>
                      <a:pt x="921" y="4"/>
                      <a:pt x="921" y="28"/>
                      <a:pt x="921" y="52"/>
                    </a:cubicBezTo>
                    <a:cubicBezTo>
                      <a:pt x="921" y="31"/>
                      <a:pt x="911" y="31"/>
                      <a:pt x="900" y="31"/>
                    </a:cubicBezTo>
                    <a:cubicBezTo>
                      <a:pt x="890" y="31"/>
                      <a:pt x="879" y="31"/>
                      <a:pt x="879" y="10"/>
                    </a:cubicBezTo>
                    <a:cubicBezTo>
                      <a:pt x="879" y="10"/>
                      <a:pt x="869"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2156650" y="557625"/>
                <a:ext cx="41875" cy="120350"/>
              </a:xfrm>
              <a:custGeom>
                <a:avLst/>
                <a:gdLst/>
                <a:ahLst/>
                <a:cxnLst/>
                <a:rect l="l" t="t" r="r" b="b"/>
                <a:pathLst>
                  <a:path w="1675" h="4814" extrusionOk="0">
                    <a:moveTo>
                      <a:pt x="0" y="1"/>
                    </a:moveTo>
                    <a:lnTo>
                      <a:pt x="0" y="4813"/>
                    </a:lnTo>
                    <a:lnTo>
                      <a:pt x="1674" y="4813"/>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2021675" y="662250"/>
                <a:ext cx="49200" cy="45025"/>
              </a:xfrm>
              <a:custGeom>
                <a:avLst/>
                <a:gdLst/>
                <a:ahLst/>
                <a:cxnLst/>
                <a:rect l="l" t="t" r="r" b="b"/>
                <a:pathLst>
                  <a:path w="1968" h="1801" extrusionOk="0">
                    <a:moveTo>
                      <a:pt x="628" y="210"/>
                    </a:moveTo>
                    <a:lnTo>
                      <a:pt x="419" y="545"/>
                    </a:lnTo>
                    <a:lnTo>
                      <a:pt x="837" y="545"/>
                    </a:lnTo>
                    <a:lnTo>
                      <a:pt x="628" y="210"/>
                    </a:lnTo>
                    <a:close/>
                    <a:moveTo>
                      <a:pt x="1381" y="252"/>
                    </a:moveTo>
                    <a:lnTo>
                      <a:pt x="1172" y="545"/>
                    </a:lnTo>
                    <a:lnTo>
                      <a:pt x="1591" y="545"/>
                    </a:lnTo>
                    <a:lnTo>
                      <a:pt x="1381" y="252"/>
                    </a:lnTo>
                    <a:close/>
                    <a:moveTo>
                      <a:pt x="586" y="587"/>
                    </a:moveTo>
                    <a:lnTo>
                      <a:pt x="586" y="1382"/>
                    </a:lnTo>
                    <a:lnTo>
                      <a:pt x="670" y="1382"/>
                    </a:lnTo>
                    <a:lnTo>
                      <a:pt x="670" y="587"/>
                    </a:lnTo>
                    <a:close/>
                    <a:moveTo>
                      <a:pt x="1298" y="587"/>
                    </a:moveTo>
                    <a:lnTo>
                      <a:pt x="1298" y="1382"/>
                    </a:lnTo>
                    <a:lnTo>
                      <a:pt x="1423" y="1382"/>
                    </a:lnTo>
                    <a:lnTo>
                      <a:pt x="1423" y="587"/>
                    </a:lnTo>
                    <a:close/>
                    <a:moveTo>
                      <a:pt x="377" y="1466"/>
                    </a:moveTo>
                    <a:lnTo>
                      <a:pt x="377" y="1591"/>
                    </a:lnTo>
                    <a:lnTo>
                      <a:pt x="1674" y="1591"/>
                    </a:lnTo>
                    <a:lnTo>
                      <a:pt x="1674" y="1466"/>
                    </a:lnTo>
                    <a:close/>
                    <a:moveTo>
                      <a:pt x="1925" y="126"/>
                    </a:moveTo>
                    <a:lnTo>
                      <a:pt x="1925" y="1717"/>
                    </a:lnTo>
                    <a:lnTo>
                      <a:pt x="126" y="1717"/>
                    </a:lnTo>
                    <a:lnTo>
                      <a:pt x="126" y="126"/>
                    </a:lnTo>
                    <a:close/>
                    <a:moveTo>
                      <a:pt x="0" y="1"/>
                    </a:moveTo>
                    <a:lnTo>
                      <a:pt x="0" y="1800"/>
                    </a:lnTo>
                    <a:lnTo>
                      <a:pt x="1967" y="1800"/>
                    </a:lnTo>
                    <a:lnTo>
                      <a:pt x="1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a:off x="2160825" y="562850"/>
                <a:ext cx="33500" cy="109900"/>
              </a:xfrm>
              <a:custGeom>
                <a:avLst/>
                <a:gdLst/>
                <a:ahLst/>
                <a:cxnLst/>
                <a:rect l="l" t="t" r="r" b="b"/>
                <a:pathLst>
                  <a:path w="1340" h="4396" extrusionOk="0">
                    <a:moveTo>
                      <a:pt x="42" y="1"/>
                    </a:moveTo>
                    <a:lnTo>
                      <a:pt x="42" y="168"/>
                    </a:lnTo>
                    <a:lnTo>
                      <a:pt x="252" y="168"/>
                    </a:lnTo>
                    <a:lnTo>
                      <a:pt x="252" y="1"/>
                    </a:lnTo>
                    <a:close/>
                    <a:moveTo>
                      <a:pt x="1340" y="419"/>
                    </a:moveTo>
                    <a:lnTo>
                      <a:pt x="252" y="461"/>
                    </a:lnTo>
                    <a:lnTo>
                      <a:pt x="1340" y="461"/>
                    </a:lnTo>
                    <a:lnTo>
                      <a:pt x="1340" y="419"/>
                    </a:lnTo>
                    <a:close/>
                    <a:moveTo>
                      <a:pt x="252" y="587"/>
                    </a:moveTo>
                    <a:lnTo>
                      <a:pt x="252" y="670"/>
                    </a:lnTo>
                    <a:lnTo>
                      <a:pt x="1340" y="670"/>
                    </a:lnTo>
                    <a:lnTo>
                      <a:pt x="1340" y="587"/>
                    </a:lnTo>
                    <a:close/>
                    <a:moveTo>
                      <a:pt x="252" y="754"/>
                    </a:moveTo>
                    <a:lnTo>
                      <a:pt x="252" y="796"/>
                    </a:lnTo>
                    <a:lnTo>
                      <a:pt x="1340" y="796"/>
                    </a:lnTo>
                    <a:lnTo>
                      <a:pt x="1340" y="754"/>
                    </a:lnTo>
                    <a:close/>
                    <a:moveTo>
                      <a:pt x="419" y="880"/>
                    </a:moveTo>
                    <a:lnTo>
                      <a:pt x="419" y="1005"/>
                    </a:lnTo>
                    <a:lnTo>
                      <a:pt x="1340" y="1005"/>
                    </a:lnTo>
                    <a:lnTo>
                      <a:pt x="1340" y="880"/>
                    </a:lnTo>
                    <a:close/>
                    <a:moveTo>
                      <a:pt x="0" y="880"/>
                    </a:moveTo>
                    <a:lnTo>
                      <a:pt x="0" y="1089"/>
                    </a:lnTo>
                    <a:lnTo>
                      <a:pt x="293" y="1089"/>
                    </a:lnTo>
                    <a:lnTo>
                      <a:pt x="293" y="880"/>
                    </a:lnTo>
                    <a:close/>
                    <a:moveTo>
                      <a:pt x="419" y="1173"/>
                    </a:moveTo>
                    <a:lnTo>
                      <a:pt x="419" y="1215"/>
                    </a:lnTo>
                    <a:lnTo>
                      <a:pt x="1340" y="1215"/>
                    </a:lnTo>
                    <a:lnTo>
                      <a:pt x="419" y="1173"/>
                    </a:lnTo>
                    <a:close/>
                    <a:moveTo>
                      <a:pt x="0" y="1256"/>
                    </a:moveTo>
                    <a:lnTo>
                      <a:pt x="0" y="1466"/>
                    </a:lnTo>
                    <a:lnTo>
                      <a:pt x="293" y="1466"/>
                    </a:lnTo>
                    <a:lnTo>
                      <a:pt x="293" y="1256"/>
                    </a:lnTo>
                    <a:close/>
                    <a:moveTo>
                      <a:pt x="419" y="1424"/>
                    </a:moveTo>
                    <a:lnTo>
                      <a:pt x="419" y="1591"/>
                    </a:lnTo>
                    <a:lnTo>
                      <a:pt x="1340" y="1591"/>
                    </a:lnTo>
                    <a:lnTo>
                      <a:pt x="1340" y="1424"/>
                    </a:lnTo>
                    <a:close/>
                    <a:moveTo>
                      <a:pt x="0" y="1591"/>
                    </a:moveTo>
                    <a:lnTo>
                      <a:pt x="0" y="1800"/>
                    </a:lnTo>
                    <a:lnTo>
                      <a:pt x="293" y="1800"/>
                    </a:lnTo>
                    <a:lnTo>
                      <a:pt x="293" y="1591"/>
                    </a:lnTo>
                    <a:close/>
                    <a:moveTo>
                      <a:pt x="419" y="1717"/>
                    </a:moveTo>
                    <a:lnTo>
                      <a:pt x="419" y="1800"/>
                    </a:lnTo>
                    <a:lnTo>
                      <a:pt x="1340" y="1800"/>
                    </a:lnTo>
                    <a:lnTo>
                      <a:pt x="1340" y="1717"/>
                    </a:lnTo>
                    <a:close/>
                    <a:moveTo>
                      <a:pt x="419" y="1926"/>
                    </a:moveTo>
                    <a:lnTo>
                      <a:pt x="419" y="2010"/>
                    </a:lnTo>
                    <a:lnTo>
                      <a:pt x="1340" y="2010"/>
                    </a:lnTo>
                    <a:lnTo>
                      <a:pt x="1340" y="1926"/>
                    </a:lnTo>
                    <a:close/>
                    <a:moveTo>
                      <a:pt x="0" y="1884"/>
                    </a:moveTo>
                    <a:lnTo>
                      <a:pt x="0" y="2093"/>
                    </a:lnTo>
                    <a:lnTo>
                      <a:pt x="293" y="2093"/>
                    </a:lnTo>
                    <a:lnTo>
                      <a:pt x="293" y="1884"/>
                    </a:lnTo>
                    <a:close/>
                    <a:moveTo>
                      <a:pt x="419" y="2093"/>
                    </a:moveTo>
                    <a:lnTo>
                      <a:pt x="419" y="2219"/>
                    </a:lnTo>
                    <a:lnTo>
                      <a:pt x="1340" y="2219"/>
                    </a:lnTo>
                    <a:lnTo>
                      <a:pt x="1340" y="2093"/>
                    </a:lnTo>
                    <a:close/>
                    <a:moveTo>
                      <a:pt x="252" y="2303"/>
                    </a:moveTo>
                    <a:lnTo>
                      <a:pt x="252" y="2344"/>
                    </a:lnTo>
                    <a:lnTo>
                      <a:pt x="1340" y="2344"/>
                    </a:lnTo>
                    <a:lnTo>
                      <a:pt x="252" y="2303"/>
                    </a:lnTo>
                    <a:close/>
                    <a:moveTo>
                      <a:pt x="419" y="2512"/>
                    </a:moveTo>
                    <a:lnTo>
                      <a:pt x="419" y="2637"/>
                    </a:lnTo>
                    <a:lnTo>
                      <a:pt x="1340" y="2637"/>
                    </a:lnTo>
                    <a:lnTo>
                      <a:pt x="1340" y="2512"/>
                    </a:lnTo>
                    <a:close/>
                    <a:moveTo>
                      <a:pt x="0" y="2512"/>
                    </a:moveTo>
                    <a:lnTo>
                      <a:pt x="0" y="2721"/>
                    </a:lnTo>
                    <a:lnTo>
                      <a:pt x="293" y="2721"/>
                    </a:lnTo>
                    <a:lnTo>
                      <a:pt x="293" y="2512"/>
                    </a:lnTo>
                    <a:close/>
                    <a:moveTo>
                      <a:pt x="419" y="2721"/>
                    </a:moveTo>
                    <a:lnTo>
                      <a:pt x="419" y="2763"/>
                    </a:lnTo>
                    <a:lnTo>
                      <a:pt x="1340" y="2763"/>
                    </a:lnTo>
                    <a:lnTo>
                      <a:pt x="1340" y="2721"/>
                    </a:lnTo>
                    <a:close/>
                    <a:moveTo>
                      <a:pt x="0" y="2889"/>
                    </a:moveTo>
                    <a:lnTo>
                      <a:pt x="0" y="3098"/>
                    </a:lnTo>
                    <a:lnTo>
                      <a:pt x="293" y="3098"/>
                    </a:lnTo>
                    <a:lnTo>
                      <a:pt x="293" y="2889"/>
                    </a:lnTo>
                    <a:close/>
                    <a:moveTo>
                      <a:pt x="419" y="2972"/>
                    </a:moveTo>
                    <a:lnTo>
                      <a:pt x="419" y="3098"/>
                    </a:lnTo>
                    <a:lnTo>
                      <a:pt x="1340" y="3098"/>
                    </a:lnTo>
                    <a:lnTo>
                      <a:pt x="1340" y="2972"/>
                    </a:lnTo>
                    <a:close/>
                    <a:moveTo>
                      <a:pt x="419" y="3265"/>
                    </a:moveTo>
                    <a:lnTo>
                      <a:pt x="419" y="3307"/>
                    </a:lnTo>
                    <a:lnTo>
                      <a:pt x="1340" y="3307"/>
                    </a:lnTo>
                    <a:lnTo>
                      <a:pt x="1340" y="3265"/>
                    </a:lnTo>
                    <a:close/>
                    <a:moveTo>
                      <a:pt x="0" y="3182"/>
                    </a:moveTo>
                    <a:lnTo>
                      <a:pt x="0" y="3391"/>
                    </a:lnTo>
                    <a:lnTo>
                      <a:pt x="293" y="3391"/>
                    </a:lnTo>
                    <a:lnTo>
                      <a:pt x="293" y="3182"/>
                    </a:lnTo>
                    <a:close/>
                    <a:moveTo>
                      <a:pt x="419" y="3474"/>
                    </a:moveTo>
                    <a:lnTo>
                      <a:pt x="419" y="3600"/>
                    </a:lnTo>
                    <a:lnTo>
                      <a:pt x="1340" y="3600"/>
                    </a:lnTo>
                    <a:lnTo>
                      <a:pt x="1340" y="3474"/>
                    </a:lnTo>
                    <a:close/>
                    <a:moveTo>
                      <a:pt x="0" y="3516"/>
                    </a:moveTo>
                    <a:lnTo>
                      <a:pt x="0" y="3726"/>
                    </a:lnTo>
                    <a:lnTo>
                      <a:pt x="293" y="3726"/>
                    </a:lnTo>
                    <a:lnTo>
                      <a:pt x="293" y="3516"/>
                    </a:lnTo>
                    <a:close/>
                    <a:moveTo>
                      <a:pt x="252" y="3809"/>
                    </a:moveTo>
                    <a:lnTo>
                      <a:pt x="252" y="3935"/>
                    </a:lnTo>
                    <a:lnTo>
                      <a:pt x="1340" y="3935"/>
                    </a:lnTo>
                    <a:lnTo>
                      <a:pt x="1340" y="3809"/>
                    </a:lnTo>
                    <a:close/>
                    <a:moveTo>
                      <a:pt x="252" y="4102"/>
                    </a:moveTo>
                    <a:lnTo>
                      <a:pt x="252" y="4144"/>
                    </a:lnTo>
                    <a:lnTo>
                      <a:pt x="1340" y="4144"/>
                    </a:lnTo>
                    <a:lnTo>
                      <a:pt x="1340" y="4102"/>
                    </a:lnTo>
                    <a:close/>
                    <a:moveTo>
                      <a:pt x="42" y="4228"/>
                    </a:moveTo>
                    <a:lnTo>
                      <a:pt x="42" y="4395"/>
                    </a:lnTo>
                    <a:lnTo>
                      <a:pt x="252" y="4395"/>
                    </a:lnTo>
                    <a:lnTo>
                      <a:pt x="252" y="42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a:off x="2004925" y="264675"/>
                <a:ext cx="204050" cy="204050"/>
              </a:xfrm>
              <a:custGeom>
                <a:avLst/>
                <a:gdLst/>
                <a:ahLst/>
                <a:cxnLst/>
                <a:rect l="l" t="t" r="r" b="b"/>
                <a:pathLst>
                  <a:path w="8162" h="8162" extrusionOk="0">
                    <a:moveTo>
                      <a:pt x="168" y="0"/>
                    </a:moveTo>
                    <a:cubicBezTo>
                      <a:pt x="42" y="0"/>
                      <a:pt x="1" y="42"/>
                      <a:pt x="1" y="168"/>
                    </a:cubicBezTo>
                    <a:lnTo>
                      <a:pt x="1" y="7994"/>
                    </a:lnTo>
                    <a:cubicBezTo>
                      <a:pt x="1" y="8119"/>
                      <a:pt x="42" y="8161"/>
                      <a:pt x="168" y="8161"/>
                    </a:cubicBezTo>
                    <a:lnTo>
                      <a:pt x="7994" y="8161"/>
                    </a:lnTo>
                    <a:cubicBezTo>
                      <a:pt x="8120" y="8161"/>
                      <a:pt x="8162" y="8119"/>
                      <a:pt x="8162" y="7994"/>
                    </a:cubicBezTo>
                    <a:lnTo>
                      <a:pt x="8162" y="168"/>
                    </a:lnTo>
                    <a:cubicBezTo>
                      <a:pt x="8162" y="42"/>
                      <a:pt x="812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2083400" y="264675"/>
                <a:ext cx="49200" cy="47100"/>
              </a:xfrm>
              <a:custGeom>
                <a:avLst/>
                <a:gdLst/>
                <a:ahLst/>
                <a:cxnLst/>
                <a:rect l="l" t="t" r="r" b="b"/>
                <a:pathLst>
                  <a:path w="1968" h="1884" extrusionOk="0">
                    <a:moveTo>
                      <a:pt x="0" y="0"/>
                    </a:moveTo>
                    <a:lnTo>
                      <a:pt x="0" y="1800"/>
                    </a:lnTo>
                    <a:lnTo>
                      <a:pt x="210" y="1800"/>
                    </a:lnTo>
                    <a:cubicBezTo>
                      <a:pt x="220" y="1779"/>
                      <a:pt x="231" y="1771"/>
                      <a:pt x="240" y="1771"/>
                    </a:cubicBezTo>
                    <a:cubicBezTo>
                      <a:pt x="270" y="1771"/>
                      <a:pt x="293" y="1842"/>
                      <a:pt x="293" y="1842"/>
                    </a:cubicBezTo>
                    <a:cubicBezTo>
                      <a:pt x="293" y="1842"/>
                      <a:pt x="377" y="1800"/>
                      <a:pt x="419" y="1800"/>
                    </a:cubicBezTo>
                    <a:cubicBezTo>
                      <a:pt x="436" y="1800"/>
                      <a:pt x="452" y="1806"/>
                      <a:pt x="472" y="1806"/>
                    </a:cubicBezTo>
                    <a:cubicBezTo>
                      <a:pt x="501" y="1806"/>
                      <a:pt x="536" y="1791"/>
                      <a:pt x="586" y="1716"/>
                    </a:cubicBezTo>
                    <a:cubicBezTo>
                      <a:pt x="614" y="1716"/>
                      <a:pt x="642" y="1753"/>
                      <a:pt x="670" y="1753"/>
                    </a:cubicBezTo>
                    <a:cubicBezTo>
                      <a:pt x="684" y="1753"/>
                      <a:pt x="698" y="1744"/>
                      <a:pt x="712" y="1716"/>
                    </a:cubicBezTo>
                    <a:cubicBezTo>
                      <a:pt x="796" y="1716"/>
                      <a:pt x="837" y="1883"/>
                      <a:pt x="837" y="1883"/>
                    </a:cubicBezTo>
                    <a:lnTo>
                      <a:pt x="1005" y="1632"/>
                    </a:lnTo>
                    <a:cubicBezTo>
                      <a:pt x="1034" y="1691"/>
                      <a:pt x="1063" y="1769"/>
                      <a:pt x="1092" y="1769"/>
                    </a:cubicBezTo>
                    <a:cubicBezTo>
                      <a:pt x="1105" y="1769"/>
                      <a:pt x="1118" y="1754"/>
                      <a:pt x="1130" y="1716"/>
                    </a:cubicBezTo>
                    <a:cubicBezTo>
                      <a:pt x="1168" y="1773"/>
                      <a:pt x="1197" y="1795"/>
                      <a:pt x="1222" y="1795"/>
                    </a:cubicBezTo>
                    <a:cubicBezTo>
                      <a:pt x="1252" y="1795"/>
                      <a:pt x="1275" y="1762"/>
                      <a:pt x="1298" y="1716"/>
                    </a:cubicBezTo>
                    <a:cubicBezTo>
                      <a:pt x="1309" y="1705"/>
                      <a:pt x="1323" y="1700"/>
                      <a:pt x="1339" y="1700"/>
                    </a:cubicBezTo>
                    <a:cubicBezTo>
                      <a:pt x="1382" y="1700"/>
                      <a:pt x="1435" y="1739"/>
                      <a:pt x="1465" y="1800"/>
                    </a:cubicBezTo>
                    <a:cubicBezTo>
                      <a:pt x="1507" y="1716"/>
                      <a:pt x="1549" y="1716"/>
                      <a:pt x="1549" y="1716"/>
                    </a:cubicBezTo>
                    <a:cubicBezTo>
                      <a:pt x="1580" y="1653"/>
                      <a:pt x="1606" y="1630"/>
                      <a:pt x="1629" y="1630"/>
                    </a:cubicBezTo>
                    <a:cubicBezTo>
                      <a:pt x="1695" y="1630"/>
                      <a:pt x="1727" y="1842"/>
                      <a:pt x="1758" y="1842"/>
                    </a:cubicBezTo>
                    <a:cubicBezTo>
                      <a:pt x="1792" y="1842"/>
                      <a:pt x="1798" y="1681"/>
                      <a:pt x="1864" y="1681"/>
                    </a:cubicBezTo>
                    <a:cubicBezTo>
                      <a:pt x="1880" y="1681"/>
                      <a:pt x="1901" y="1691"/>
                      <a:pt x="1926" y="1716"/>
                    </a:cubicBezTo>
                    <a:cubicBezTo>
                      <a:pt x="1926" y="1744"/>
                      <a:pt x="1930" y="1753"/>
                      <a:pt x="1936" y="1753"/>
                    </a:cubicBezTo>
                    <a:cubicBezTo>
                      <a:pt x="1949" y="1753"/>
                      <a:pt x="1967" y="1716"/>
                      <a:pt x="1967" y="1716"/>
                    </a:cubicBez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2004925" y="464500"/>
                <a:ext cx="204050" cy="4225"/>
              </a:xfrm>
              <a:custGeom>
                <a:avLst/>
                <a:gdLst/>
                <a:ahLst/>
                <a:cxnLst/>
                <a:rect l="l" t="t" r="r" b="b"/>
                <a:pathLst>
                  <a:path w="8162" h="169" extrusionOk="0">
                    <a:moveTo>
                      <a:pt x="1" y="1"/>
                    </a:moveTo>
                    <a:cubicBezTo>
                      <a:pt x="1" y="84"/>
                      <a:pt x="84" y="168"/>
                      <a:pt x="168" y="168"/>
                    </a:cubicBezTo>
                    <a:lnTo>
                      <a:pt x="7994" y="168"/>
                    </a:lnTo>
                    <a:cubicBezTo>
                      <a:pt x="8120" y="168"/>
                      <a:pt x="8162" y="126"/>
                      <a:pt x="8162" y="1"/>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2083400" y="426575"/>
                <a:ext cx="47100" cy="42150"/>
              </a:xfrm>
              <a:custGeom>
                <a:avLst/>
                <a:gdLst/>
                <a:ahLst/>
                <a:cxnLst/>
                <a:rect l="l" t="t" r="r" b="b"/>
                <a:pathLst>
                  <a:path w="1884" h="1686" extrusionOk="0">
                    <a:moveTo>
                      <a:pt x="858" y="1"/>
                    </a:moveTo>
                    <a:cubicBezTo>
                      <a:pt x="848" y="1"/>
                      <a:pt x="837" y="11"/>
                      <a:pt x="837" y="53"/>
                    </a:cubicBezTo>
                    <a:cubicBezTo>
                      <a:pt x="837" y="137"/>
                      <a:pt x="754" y="179"/>
                      <a:pt x="754" y="179"/>
                    </a:cubicBezTo>
                    <a:cubicBezTo>
                      <a:pt x="754" y="179"/>
                      <a:pt x="712" y="179"/>
                      <a:pt x="712" y="137"/>
                    </a:cubicBezTo>
                    <a:cubicBezTo>
                      <a:pt x="712" y="220"/>
                      <a:pt x="670" y="346"/>
                      <a:pt x="670" y="346"/>
                    </a:cubicBezTo>
                    <a:cubicBezTo>
                      <a:pt x="670" y="324"/>
                      <a:pt x="667" y="316"/>
                      <a:pt x="663" y="316"/>
                    </a:cubicBezTo>
                    <a:cubicBezTo>
                      <a:pt x="653" y="316"/>
                      <a:pt x="637" y="355"/>
                      <a:pt x="631" y="355"/>
                    </a:cubicBezTo>
                    <a:cubicBezTo>
                      <a:pt x="629" y="355"/>
                      <a:pt x="628" y="352"/>
                      <a:pt x="628" y="346"/>
                    </a:cubicBezTo>
                    <a:lnTo>
                      <a:pt x="503" y="430"/>
                    </a:lnTo>
                    <a:lnTo>
                      <a:pt x="461" y="346"/>
                    </a:lnTo>
                    <a:cubicBezTo>
                      <a:pt x="461" y="262"/>
                      <a:pt x="419" y="220"/>
                      <a:pt x="419" y="220"/>
                    </a:cubicBezTo>
                    <a:cubicBezTo>
                      <a:pt x="356" y="220"/>
                      <a:pt x="340" y="150"/>
                      <a:pt x="337" y="150"/>
                    </a:cubicBezTo>
                    <a:cubicBezTo>
                      <a:pt x="335" y="150"/>
                      <a:pt x="335" y="158"/>
                      <a:pt x="335" y="179"/>
                    </a:cubicBezTo>
                    <a:cubicBezTo>
                      <a:pt x="335" y="199"/>
                      <a:pt x="325" y="210"/>
                      <a:pt x="309" y="210"/>
                    </a:cubicBezTo>
                    <a:cubicBezTo>
                      <a:pt x="293" y="210"/>
                      <a:pt x="272" y="199"/>
                      <a:pt x="252" y="179"/>
                    </a:cubicBezTo>
                    <a:cubicBezTo>
                      <a:pt x="252" y="151"/>
                      <a:pt x="247" y="141"/>
                      <a:pt x="241" y="141"/>
                    </a:cubicBezTo>
                    <a:cubicBezTo>
                      <a:pt x="228" y="141"/>
                      <a:pt x="210" y="179"/>
                      <a:pt x="210" y="179"/>
                    </a:cubicBezTo>
                    <a:lnTo>
                      <a:pt x="0" y="1685"/>
                    </a:lnTo>
                    <a:lnTo>
                      <a:pt x="1884" y="1685"/>
                    </a:lnTo>
                    <a:lnTo>
                      <a:pt x="1884" y="179"/>
                    </a:lnTo>
                    <a:lnTo>
                      <a:pt x="1842" y="179"/>
                    </a:lnTo>
                    <a:cubicBezTo>
                      <a:pt x="1842" y="179"/>
                      <a:pt x="1805" y="160"/>
                      <a:pt x="1780" y="160"/>
                    </a:cubicBezTo>
                    <a:cubicBezTo>
                      <a:pt x="1768" y="160"/>
                      <a:pt x="1758" y="165"/>
                      <a:pt x="1758" y="179"/>
                    </a:cubicBezTo>
                    <a:cubicBezTo>
                      <a:pt x="1758" y="179"/>
                      <a:pt x="1731" y="286"/>
                      <a:pt x="1721" y="286"/>
                    </a:cubicBezTo>
                    <a:cubicBezTo>
                      <a:pt x="1718" y="286"/>
                      <a:pt x="1716" y="279"/>
                      <a:pt x="1716" y="262"/>
                    </a:cubicBezTo>
                    <a:cubicBezTo>
                      <a:pt x="1716" y="304"/>
                      <a:pt x="1706" y="325"/>
                      <a:pt x="1695" y="325"/>
                    </a:cubicBezTo>
                    <a:cubicBezTo>
                      <a:pt x="1685" y="325"/>
                      <a:pt x="1675" y="304"/>
                      <a:pt x="1675" y="262"/>
                    </a:cubicBezTo>
                    <a:cubicBezTo>
                      <a:pt x="1675" y="262"/>
                      <a:pt x="1647" y="290"/>
                      <a:pt x="1624" y="290"/>
                    </a:cubicBezTo>
                    <a:cubicBezTo>
                      <a:pt x="1606" y="290"/>
                      <a:pt x="1591" y="274"/>
                      <a:pt x="1591" y="220"/>
                    </a:cubicBezTo>
                    <a:cubicBezTo>
                      <a:pt x="1591" y="206"/>
                      <a:pt x="1591" y="202"/>
                      <a:pt x="1589" y="202"/>
                    </a:cubicBezTo>
                    <a:cubicBezTo>
                      <a:pt x="1586" y="202"/>
                      <a:pt x="1577" y="220"/>
                      <a:pt x="1549" y="220"/>
                    </a:cubicBezTo>
                    <a:cubicBezTo>
                      <a:pt x="1549" y="220"/>
                      <a:pt x="1507" y="220"/>
                      <a:pt x="1507" y="262"/>
                    </a:cubicBezTo>
                    <a:cubicBezTo>
                      <a:pt x="1507" y="279"/>
                      <a:pt x="1505" y="286"/>
                      <a:pt x="1503" y="286"/>
                    </a:cubicBezTo>
                    <a:cubicBezTo>
                      <a:pt x="1492" y="286"/>
                      <a:pt x="1465" y="179"/>
                      <a:pt x="1465" y="179"/>
                    </a:cubicBezTo>
                    <a:cubicBezTo>
                      <a:pt x="1465" y="199"/>
                      <a:pt x="1444" y="199"/>
                      <a:pt x="1423" y="199"/>
                    </a:cubicBezTo>
                    <a:cubicBezTo>
                      <a:pt x="1402" y="199"/>
                      <a:pt x="1382" y="199"/>
                      <a:pt x="1382" y="220"/>
                    </a:cubicBezTo>
                    <a:cubicBezTo>
                      <a:pt x="1382" y="206"/>
                      <a:pt x="1377" y="202"/>
                      <a:pt x="1371" y="202"/>
                    </a:cubicBezTo>
                    <a:cubicBezTo>
                      <a:pt x="1358" y="202"/>
                      <a:pt x="1340" y="220"/>
                      <a:pt x="1340" y="220"/>
                    </a:cubicBezTo>
                    <a:lnTo>
                      <a:pt x="1298" y="388"/>
                    </a:lnTo>
                    <a:cubicBezTo>
                      <a:pt x="1298" y="388"/>
                      <a:pt x="1256" y="346"/>
                      <a:pt x="1256" y="262"/>
                    </a:cubicBezTo>
                    <a:cubicBezTo>
                      <a:pt x="1256" y="199"/>
                      <a:pt x="1235" y="189"/>
                      <a:pt x="1214" y="189"/>
                    </a:cubicBezTo>
                    <a:cubicBezTo>
                      <a:pt x="1204" y="189"/>
                      <a:pt x="1193" y="192"/>
                      <a:pt x="1185" y="192"/>
                    </a:cubicBezTo>
                    <a:cubicBezTo>
                      <a:pt x="1178" y="192"/>
                      <a:pt x="1172" y="189"/>
                      <a:pt x="1172" y="179"/>
                    </a:cubicBezTo>
                    <a:cubicBezTo>
                      <a:pt x="1172" y="220"/>
                      <a:pt x="1130" y="262"/>
                      <a:pt x="1130" y="262"/>
                    </a:cubicBezTo>
                    <a:cubicBezTo>
                      <a:pt x="1126" y="257"/>
                      <a:pt x="1121" y="255"/>
                      <a:pt x="1116" y="255"/>
                    </a:cubicBezTo>
                    <a:cubicBezTo>
                      <a:pt x="1091" y="255"/>
                      <a:pt x="1068" y="310"/>
                      <a:pt x="1056" y="310"/>
                    </a:cubicBezTo>
                    <a:cubicBezTo>
                      <a:pt x="1050" y="310"/>
                      <a:pt x="1047" y="298"/>
                      <a:pt x="1047" y="262"/>
                    </a:cubicBezTo>
                    <a:cubicBezTo>
                      <a:pt x="1047" y="220"/>
                      <a:pt x="963" y="53"/>
                      <a:pt x="963" y="53"/>
                    </a:cubicBezTo>
                    <a:cubicBezTo>
                      <a:pt x="945" y="18"/>
                      <a:pt x="935" y="5"/>
                      <a:pt x="929" y="5"/>
                    </a:cubicBezTo>
                    <a:cubicBezTo>
                      <a:pt x="921" y="5"/>
                      <a:pt x="921" y="29"/>
                      <a:pt x="921" y="53"/>
                    </a:cubicBezTo>
                    <a:cubicBezTo>
                      <a:pt x="921" y="32"/>
                      <a:pt x="911" y="32"/>
                      <a:pt x="900" y="32"/>
                    </a:cubicBezTo>
                    <a:cubicBezTo>
                      <a:pt x="890" y="32"/>
                      <a:pt x="879" y="32"/>
                      <a:pt x="879" y="11"/>
                    </a:cubicBezTo>
                    <a:cubicBezTo>
                      <a:pt x="879" y="11"/>
                      <a:pt x="869"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2156650" y="305475"/>
                <a:ext cx="41875" cy="120350"/>
              </a:xfrm>
              <a:custGeom>
                <a:avLst/>
                <a:gdLst/>
                <a:ahLst/>
                <a:cxnLst/>
                <a:rect l="l" t="t" r="r" b="b"/>
                <a:pathLst>
                  <a:path w="1675" h="4814" extrusionOk="0">
                    <a:moveTo>
                      <a:pt x="0" y="0"/>
                    </a:moveTo>
                    <a:lnTo>
                      <a:pt x="0" y="4813"/>
                    </a:lnTo>
                    <a:lnTo>
                      <a:pt x="1674" y="4813"/>
                    </a:lnTo>
                    <a:lnTo>
                      <a:pt x="1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2021675" y="411150"/>
                <a:ext cx="49200" cy="45000"/>
              </a:xfrm>
              <a:custGeom>
                <a:avLst/>
                <a:gdLst/>
                <a:ahLst/>
                <a:cxnLst/>
                <a:rect l="l" t="t" r="r" b="b"/>
                <a:pathLst>
                  <a:path w="1968" h="1800" extrusionOk="0">
                    <a:moveTo>
                      <a:pt x="628" y="210"/>
                    </a:moveTo>
                    <a:lnTo>
                      <a:pt x="419" y="461"/>
                    </a:lnTo>
                    <a:lnTo>
                      <a:pt x="837" y="461"/>
                    </a:lnTo>
                    <a:lnTo>
                      <a:pt x="628" y="210"/>
                    </a:lnTo>
                    <a:close/>
                    <a:moveTo>
                      <a:pt x="1381" y="210"/>
                    </a:moveTo>
                    <a:lnTo>
                      <a:pt x="1172" y="461"/>
                    </a:lnTo>
                    <a:lnTo>
                      <a:pt x="1591" y="461"/>
                    </a:lnTo>
                    <a:lnTo>
                      <a:pt x="1381" y="210"/>
                    </a:lnTo>
                    <a:close/>
                    <a:moveTo>
                      <a:pt x="586" y="586"/>
                    </a:moveTo>
                    <a:lnTo>
                      <a:pt x="586" y="1381"/>
                    </a:lnTo>
                    <a:lnTo>
                      <a:pt x="670" y="1381"/>
                    </a:lnTo>
                    <a:lnTo>
                      <a:pt x="670" y="586"/>
                    </a:lnTo>
                    <a:close/>
                    <a:moveTo>
                      <a:pt x="1298" y="586"/>
                    </a:moveTo>
                    <a:lnTo>
                      <a:pt x="1298" y="1381"/>
                    </a:lnTo>
                    <a:lnTo>
                      <a:pt x="1423" y="1381"/>
                    </a:lnTo>
                    <a:lnTo>
                      <a:pt x="1423" y="586"/>
                    </a:lnTo>
                    <a:close/>
                    <a:moveTo>
                      <a:pt x="377" y="1423"/>
                    </a:moveTo>
                    <a:lnTo>
                      <a:pt x="377" y="1507"/>
                    </a:lnTo>
                    <a:lnTo>
                      <a:pt x="1674" y="1507"/>
                    </a:lnTo>
                    <a:lnTo>
                      <a:pt x="1674" y="1423"/>
                    </a:lnTo>
                    <a:close/>
                    <a:moveTo>
                      <a:pt x="1925" y="42"/>
                    </a:moveTo>
                    <a:lnTo>
                      <a:pt x="1925" y="1674"/>
                    </a:lnTo>
                    <a:lnTo>
                      <a:pt x="126" y="1674"/>
                    </a:lnTo>
                    <a:lnTo>
                      <a:pt x="126" y="42"/>
                    </a:lnTo>
                    <a:close/>
                    <a:moveTo>
                      <a:pt x="0" y="0"/>
                    </a:moveTo>
                    <a:lnTo>
                      <a:pt x="0" y="1800"/>
                    </a:lnTo>
                    <a:lnTo>
                      <a:pt x="1967" y="1800"/>
                    </a:lnTo>
                    <a:lnTo>
                      <a:pt x="1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2160825" y="310700"/>
                <a:ext cx="33500" cy="109900"/>
              </a:xfrm>
              <a:custGeom>
                <a:avLst/>
                <a:gdLst/>
                <a:ahLst/>
                <a:cxnLst/>
                <a:rect l="l" t="t" r="r" b="b"/>
                <a:pathLst>
                  <a:path w="1340" h="4396" extrusionOk="0">
                    <a:moveTo>
                      <a:pt x="42" y="1"/>
                    </a:moveTo>
                    <a:lnTo>
                      <a:pt x="42" y="168"/>
                    </a:lnTo>
                    <a:lnTo>
                      <a:pt x="252" y="168"/>
                    </a:lnTo>
                    <a:lnTo>
                      <a:pt x="252" y="1"/>
                    </a:lnTo>
                    <a:close/>
                    <a:moveTo>
                      <a:pt x="1340" y="419"/>
                    </a:moveTo>
                    <a:lnTo>
                      <a:pt x="252" y="461"/>
                    </a:lnTo>
                    <a:lnTo>
                      <a:pt x="1340" y="461"/>
                    </a:lnTo>
                    <a:lnTo>
                      <a:pt x="1340" y="419"/>
                    </a:lnTo>
                    <a:close/>
                    <a:moveTo>
                      <a:pt x="252" y="587"/>
                    </a:moveTo>
                    <a:lnTo>
                      <a:pt x="252" y="670"/>
                    </a:lnTo>
                    <a:lnTo>
                      <a:pt x="1340" y="670"/>
                    </a:lnTo>
                    <a:lnTo>
                      <a:pt x="1340" y="587"/>
                    </a:lnTo>
                    <a:close/>
                    <a:moveTo>
                      <a:pt x="252" y="796"/>
                    </a:moveTo>
                    <a:lnTo>
                      <a:pt x="252" y="838"/>
                    </a:lnTo>
                    <a:lnTo>
                      <a:pt x="1340" y="838"/>
                    </a:lnTo>
                    <a:lnTo>
                      <a:pt x="1340" y="796"/>
                    </a:lnTo>
                    <a:close/>
                    <a:moveTo>
                      <a:pt x="419" y="880"/>
                    </a:moveTo>
                    <a:lnTo>
                      <a:pt x="419" y="1005"/>
                    </a:lnTo>
                    <a:lnTo>
                      <a:pt x="1340" y="1005"/>
                    </a:lnTo>
                    <a:lnTo>
                      <a:pt x="1340" y="880"/>
                    </a:lnTo>
                    <a:close/>
                    <a:moveTo>
                      <a:pt x="0" y="921"/>
                    </a:moveTo>
                    <a:lnTo>
                      <a:pt x="0" y="1131"/>
                    </a:lnTo>
                    <a:lnTo>
                      <a:pt x="293" y="1131"/>
                    </a:lnTo>
                    <a:lnTo>
                      <a:pt x="293" y="921"/>
                    </a:lnTo>
                    <a:close/>
                    <a:moveTo>
                      <a:pt x="419" y="1131"/>
                    </a:moveTo>
                    <a:lnTo>
                      <a:pt x="419" y="1214"/>
                    </a:lnTo>
                    <a:lnTo>
                      <a:pt x="1340" y="1214"/>
                    </a:lnTo>
                    <a:lnTo>
                      <a:pt x="419" y="1131"/>
                    </a:lnTo>
                    <a:close/>
                    <a:moveTo>
                      <a:pt x="0" y="1256"/>
                    </a:moveTo>
                    <a:lnTo>
                      <a:pt x="0" y="1465"/>
                    </a:lnTo>
                    <a:lnTo>
                      <a:pt x="293" y="1465"/>
                    </a:lnTo>
                    <a:lnTo>
                      <a:pt x="293" y="1256"/>
                    </a:lnTo>
                    <a:close/>
                    <a:moveTo>
                      <a:pt x="419" y="1424"/>
                    </a:moveTo>
                    <a:lnTo>
                      <a:pt x="419" y="1549"/>
                    </a:lnTo>
                    <a:lnTo>
                      <a:pt x="1340" y="1549"/>
                    </a:lnTo>
                    <a:lnTo>
                      <a:pt x="1340" y="1424"/>
                    </a:lnTo>
                    <a:close/>
                    <a:moveTo>
                      <a:pt x="0" y="1549"/>
                    </a:moveTo>
                    <a:lnTo>
                      <a:pt x="0" y="1758"/>
                    </a:lnTo>
                    <a:lnTo>
                      <a:pt x="293" y="1758"/>
                    </a:lnTo>
                    <a:lnTo>
                      <a:pt x="293" y="1549"/>
                    </a:lnTo>
                    <a:close/>
                    <a:moveTo>
                      <a:pt x="419" y="1717"/>
                    </a:moveTo>
                    <a:lnTo>
                      <a:pt x="419" y="1758"/>
                    </a:lnTo>
                    <a:lnTo>
                      <a:pt x="1340" y="1758"/>
                    </a:lnTo>
                    <a:lnTo>
                      <a:pt x="1340" y="1717"/>
                    </a:lnTo>
                    <a:close/>
                    <a:moveTo>
                      <a:pt x="419" y="1926"/>
                    </a:moveTo>
                    <a:lnTo>
                      <a:pt x="419" y="1968"/>
                    </a:lnTo>
                    <a:lnTo>
                      <a:pt x="1340" y="1968"/>
                    </a:lnTo>
                    <a:lnTo>
                      <a:pt x="1340" y="1926"/>
                    </a:lnTo>
                    <a:close/>
                    <a:moveTo>
                      <a:pt x="0" y="1926"/>
                    </a:moveTo>
                    <a:lnTo>
                      <a:pt x="0" y="2135"/>
                    </a:lnTo>
                    <a:lnTo>
                      <a:pt x="293" y="2135"/>
                    </a:lnTo>
                    <a:lnTo>
                      <a:pt x="293" y="1926"/>
                    </a:lnTo>
                    <a:close/>
                    <a:moveTo>
                      <a:pt x="419" y="2135"/>
                    </a:moveTo>
                    <a:lnTo>
                      <a:pt x="419" y="2261"/>
                    </a:lnTo>
                    <a:lnTo>
                      <a:pt x="1340" y="2261"/>
                    </a:lnTo>
                    <a:lnTo>
                      <a:pt x="1340" y="2135"/>
                    </a:lnTo>
                    <a:close/>
                    <a:moveTo>
                      <a:pt x="252" y="2344"/>
                    </a:moveTo>
                    <a:lnTo>
                      <a:pt x="252" y="2386"/>
                    </a:lnTo>
                    <a:lnTo>
                      <a:pt x="1340" y="2386"/>
                    </a:lnTo>
                    <a:lnTo>
                      <a:pt x="252" y="2344"/>
                    </a:lnTo>
                    <a:close/>
                    <a:moveTo>
                      <a:pt x="419" y="2512"/>
                    </a:moveTo>
                    <a:lnTo>
                      <a:pt x="419" y="2595"/>
                    </a:lnTo>
                    <a:lnTo>
                      <a:pt x="1340" y="2595"/>
                    </a:lnTo>
                    <a:lnTo>
                      <a:pt x="1340" y="2512"/>
                    </a:lnTo>
                    <a:close/>
                    <a:moveTo>
                      <a:pt x="0" y="2554"/>
                    </a:moveTo>
                    <a:lnTo>
                      <a:pt x="0" y="2763"/>
                    </a:lnTo>
                    <a:lnTo>
                      <a:pt x="293" y="2763"/>
                    </a:lnTo>
                    <a:lnTo>
                      <a:pt x="293" y="2554"/>
                    </a:lnTo>
                    <a:close/>
                    <a:moveTo>
                      <a:pt x="419" y="2721"/>
                    </a:moveTo>
                    <a:lnTo>
                      <a:pt x="419" y="2763"/>
                    </a:lnTo>
                    <a:lnTo>
                      <a:pt x="1340" y="2763"/>
                    </a:lnTo>
                    <a:lnTo>
                      <a:pt x="1340" y="2721"/>
                    </a:lnTo>
                    <a:close/>
                    <a:moveTo>
                      <a:pt x="0" y="2888"/>
                    </a:moveTo>
                    <a:lnTo>
                      <a:pt x="0" y="3098"/>
                    </a:lnTo>
                    <a:lnTo>
                      <a:pt x="293" y="3098"/>
                    </a:lnTo>
                    <a:lnTo>
                      <a:pt x="293" y="2888"/>
                    </a:lnTo>
                    <a:close/>
                    <a:moveTo>
                      <a:pt x="419" y="2972"/>
                    </a:moveTo>
                    <a:lnTo>
                      <a:pt x="419" y="3098"/>
                    </a:lnTo>
                    <a:lnTo>
                      <a:pt x="1340" y="3098"/>
                    </a:lnTo>
                    <a:lnTo>
                      <a:pt x="1340" y="2972"/>
                    </a:lnTo>
                    <a:close/>
                    <a:moveTo>
                      <a:pt x="419" y="3223"/>
                    </a:moveTo>
                    <a:lnTo>
                      <a:pt x="419" y="3307"/>
                    </a:lnTo>
                    <a:lnTo>
                      <a:pt x="1340" y="3307"/>
                    </a:lnTo>
                    <a:lnTo>
                      <a:pt x="1340" y="3223"/>
                    </a:lnTo>
                    <a:close/>
                    <a:moveTo>
                      <a:pt x="0" y="3181"/>
                    </a:moveTo>
                    <a:lnTo>
                      <a:pt x="0" y="3391"/>
                    </a:lnTo>
                    <a:lnTo>
                      <a:pt x="293" y="3391"/>
                    </a:lnTo>
                    <a:lnTo>
                      <a:pt x="293" y="3181"/>
                    </a:lnTo>
                    <a:close/>
                    <a:moveTo>
                      <a:pt x="419" y="3516"/>
                    </a:moveTo>
                    <a:lnTo>
                      <a:pt x="419" y="3642"/>
                    </a:lnTo>
                    <a:lnTo>
                      <a:pt x="1340" y="3642"/>
                    </a:lnTo>
                    <a:lnTo>
                      <a:pt x="1340" y="3516"/>
                    </a:lnTo>
                    <a:close/>
                    <a:moveTo>
                      <a:pt x="0" y="3558"/>
                    </a:moveTo>
                    <a:lnTo>
                      <a:pt x="0" y="3767"/>
                    </a:lnTo>
                    <a:lnTo>
                      <a:pt x="293" y="3767"/>
                    </a:lnTo>
                    <a:lnTo>
                      <a:pt x="293" y="3558"/>
                    </a:lnTo>
                    <a:close/>
                    <a:moveTo>
                      <a:pt x="252" y="3809"/>
                    </a:moveTo>
                    <a:lnTo>
                      <a:pt x="252" y="3935"/>
                    </a:lnTo>
                    <a:lnTo>
                      <a:pt x="1340" y="3935"/>
                    </a:lnTo>
                    <a:lnTo>
                      <a:pt x="1340" y="3809"/>
                    </a:lnTo>
                    <a:close/>
                    <a:moveTo>
                      <a:pt x="252" y="4144"/>
                    </a:moveTo>
                    <a:lnTo>
                      <a:pt x="252" y="4186"/>
                    </a:lnTo>
                    <a:lnTo>
                      <a:pt x="1340" y="4186"/>
                    </a:lnTo>
                    <a:lnTo>
                      <a:pt x="1340" y="4144"/>
                    </a:lnTo>
                    <a:close/>
                    <a:moveTo>
                      <a:pt x="42" y="4228"/>
                    </a:moveTo>
                    <a:lnTo>
                      <a:pt x="42" y="4395"/>
                    </a:lnTo>
                    <a:lnTo>
                      <a:pt x="252" y="4395"/>
                    </a:lnTo>
                    <a:lnTo>
                      <a:pt x="252" y="42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2005975" y="767925"/>
                <a:ext cx="204050" cy="204050"/>
              </a:xfrm>
              <a:custGeom>
                <a:avLst/>
                <a:gdLst/>
                <a:ahLst/>
                <a:cxnLst/>
                <a:rect l="l" t="t" r="r" b="b"/>
                <a:pathLst>
                  <a:path w="8162" h="8162" extrusionOk="0">
                    <a:moveTo>
                      <a:pt x="168" y="1"/>
                    </a:moveTo>
                    <a:cubicBezTo>
                      <a:pt x="42" y="1"/>
                      <a:pt x="0" y="84"/>
                      <a:pt x="0" y="168"/>
                    </a:cubicBezTo>
                    <a:lnTo>
                      <a:pt x="0" y="8036"/>
                    </a:lnTo>
                    <a:cubicBezTo>
                      <a:pt x="0" y="8120"/>
                      <a:pt x="42" y="8162"/>
                      <a:pt x="168" y="8162"/>
                    </a:cubicBezTo>
                    <a:lnTo>
                      <a:pt x="7994" y="8162"/>
                    </a:lnTo>
                    <a:cubicBezTo>
                      <a:pt x="8120" y="8162"/>
                      <a:pt x="8161" y="8120"/>
                      <a:pt x="8161" y="8036"/>
                    </a:cubicBezTo>
                    <a:lnTo>
                      <a:pt x="8161" y="168"/>
                    </a:lnTo>
                    <a:cubicBezTo>
                      <a:pt x="8161" y="84"/>
                      <a:pt x="8120" y="1"/>
                      <a:pt x="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2084450" y="767925"/>
                <a:ext cx="49200" cy="47125"/>
              </a:xfrm>
              <a:custGeom>
                <a:avLst/>
                <a:gdLst/>
                <a:ahLst/>
                <a:cxnLst/>
                <a:rect l="l" t="t" r="r" b="b"/>
                <a:pathLst>
                  <a:path w="1968" h="1885" extrusionOk="0">
                    <a:moveTo>
                      <a:pt x="0" y="1"/>
                    </a:moveTo>
                    <a:lnTo>
                      <a:pt x="0" y="1800"/>
                    </a:lnTo>
                    <a:lnTo>
                      <a:pt x="210" y="1800"/>
                    </a:lnTo>
                    <a:cubicBezTo>
                      <a:pt x="218" y="1792"/>
                      <a:pt x="228" y="1789"/>
                      <a:pt x="239" y="1789"/>
                    </a:cubicBezTo>
                    <a:cubicBezTo>
                      <a:pt x="282" y="1789"/>
                      <a:pt x="335" y="1842"/>
                      <a:pt x="335" y="1842"/>
                    </a:cubicBezTo>
                    <a:cubicBezTo>
                      <a:pt x="335" y="1842"/>
                      <a:pt x="377" y="1800"/>
                      <a:pt x="419" y="1800"/>
                    </a:cubicBezTo>
                    <a:cubicBezTo>
                      <a:pt x="440" y="1800"/>
                      <a:pt x="471" y="1811"/>
                      <a:pt x="503" y="1811"/>
                    </a:cubicBezTo>
                    <a:cubicBezTo>
                      <a:pt x="534" y="1811"/>
                      <a:pt x="565" y="1800"/>
                      <a:pt x="586" y="1758"/>
                    </a:cubicBezTo>
                    <a:cubicBezTo>
                      <a:pt x="614" y="1758"/>
                      <a:pt x="642" y="1777"/>
                      <a:pt x="682" y="1777"/>
                    </a:cubicBezTo>
                    <a:cubicBezTo>
                      <a:pt x="702" y="1777"/>
                      <a:pt x="726" y="1772"/>
                      <a:pt x="754" y="1758"/>
                    </a:cubicBezTo>
                    <a:cubicBezTo>
                      <a:pt x="795" y="1758"/>
                      <a:pt x="837" y="1884"/>
                      <a:pt x="837" y="1884"/>
                    </a:cubicBezTo>
                    <a:lnTo>
                      <a:pt x="1005" y="1633"/>
                    </a:lnTo>
                    <a:cubicBezTo>
                      <a:pt x="1035" y="1723"/>
                      <a:pt x="1065" y="1792"/>
                      <a:pt x="1111" y="1792"/>
                    </a:cubicBezTo>
                    <a:cubicBezTo>
                      <a:pt x="1129" y="1792"/>
                      <a:pt x="1149" y="1782"/>
                      <a:pt x="1172" y="1758"/>
                    </a:cubicBezTo>
                    <a:cubicBezTo>
                      <a:pt x="1190" y="1794"/>
                      <a:pt x="1208" y="1807"/>
                      <a:pt x="1225" y="1807"/>
                    </a:cubicBezTo>
                    <a:cubicBezTo>
                      <a:pt x="1249" y="1807"/>
                      <a:pt x="1274" y="1783"/>
                      <a:pt x="1298" y="1758"/>
                    </a:cubicBezTo>
                    <a:cubicBezTo>
                      <a:pt x="1324" y="1732"/>
                      <a:pt x="1346" y="1723"/>
                      <a:pt x="1365" y="1723"/>
                    </a:cubicBezTo>
                    <a:cubicBezTo>
                      <a:pt x="1407" y="1723"/>
                      <a:pt x="1436" y="1771"/>
                      <a:pt x="1465" y="1800"/>
                    </a:cubicBezTo>
                    <a:cubicBezTo>
                      <a:pt x="1507" y="1758"/>
                      <a:pt x="1549" y="1758"/>
                      <a:pt x="1549" y="1758"/>
                    </a:cubicBezTo>
                    <a:cubicBezTo>
                      <a:pt x="1584" y="1676"/>
                      <a:pt x="1613" y="1647"/>
                      <a:pt x="1636" y="1647"/>
                    </a:cubicBezTo>
                    <a:cubicBezTo>
                      <a:pt x="1698" y="1647"/>
                      <a:pt x="1728" y="1842"/>
                      <a:pt x="1758" y="1842"/>
                    </a:cubicBezTo>
                    <a:cubicBezTo>
                      <a:pt x="1821" y="1842"/>
                      <a:pt x="1837" y="1701"/>
                      <a:pt x="1876" y="1701"/>
                    </a:cubicBezTo>
                    <a:cubicBezTo>
                      <a:pt x="1889" y="1701"/>
                      <a:pt x="1905" y="1717"/>
                      <a:pt x="1925" y="1758"/>
                    </a:cubicBezTo>
                    <a:cubicBezTo>
                      <a:pt x="1925" y="1772"/>
                      <a:pt x="1930" y="1777"/>
                      <a:pt x="1936" y="1777"/>
                    </a:cubicBezTo>
                    <a:cubicBezTo>
                      <a:pt x="1949" y="1777"/>
                      <a:pt x="1967" y="1758"/>
                      <a:pt x="1967" y="1758"/>
                    </a:cubicBezTo>
                    <a:lnTo>
                      <a:pt x="1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2004925" y="968825"/>
                <a:ext cx="205100" cy="3150"/>
              </a:xfrm>
              <a:custGeom>
                <a:avLst/>
                <a:gdLst/>
                <a:ahLst/>
                <a:cxnLst/>
                <a:rect l="l" t="t" r="r" b="b"/>
                <a:pathLst>
                  <a:path w="8204" h="126" extrusionOk="0">
                    <a:moveTo>
                      <a:pt x="42" y="0"/>
                    </a:moveTo>
                    <a:cubicBezTo>
                      <a:pt x="1" y="84"/>
                      <a:pt x="84" y="126"/>
                      <a:pt x="210" y="126"/>
                    </a:cubicBezTo>
                    <a:lnTo>
                      <a:pt x="8036" y="126"/>
                    </a:lnTo>
                    <a:cubicBezTo>
                      <a:pt x="8162" y="126"/>
                      <a:pt x="8203" y="84"/>
                      <a:pt x="8203" y="0"/>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2083400" y="929850"/>
                <a:ext cx="47100" cy="42125"/>
              </a:xfrm>
              <a:custGeom>
                <a:avLst/>
                <a:gdLst/>
                <a:ahLst/>
                <a:cxnLst/>
                <a:rect l="l" t="t" r="r" b="b"/>
                <a:pathLst>
                  <a:path w="1884" h="1685" extrusionOk="0">
                    <a:moveTo>
                      <a:pt x="858" y="0"/>
                    </a:moveTo>
                    <a:cubicBezTo>
                      <a:pt x="848" y="0"/>
                      <a:pt x="837" y="11"/>
                      <a:pt x="837" y="53"/>
                    </a:cubicBezTo>
                    <a:cubicBezTo>
                      <a:pt x="837" y="136"/>
                      <a:pt x="754" y="178"/>
                      <a:pt x="754" y="178"/>
                    </a:cubicBezTo>
                    <a:cubicBezTo>
                      <a:pt x="754" y="178"/>
                      <a:pt x="712" y="178"/>
                      <a:pt x="712" y="136"/>
                    </a:cubicBezTo>
                    <a:cubicBezTo>
                      <a:pt x="712" y="220"/>
                      <a:pt x="670" y="345"/>
                      <a:pt x="670" y="345"/>
                    </a:cubicBezTo>
                    <a:cubicBezTo>
                      <a:pt x="670" y="337"/>
                      <a:pt x="668" y="333"/>
                      <a:pt x="665" y="333"/>
                    </a:cubicBezTo>
                    <a:cubicBezTo>
                      <a:pt x="657" y="333"/>
                      <a:pt x="641" y="358"/>
                      <a:pt x="633" y="358"/>
                    </a:cubicBezTo>
                    <a:cubicBezTo>
                      <a:pt x="630" y="358"/>
                      <a:pt x="628" y="354"/>
                      <a:pt x="628" y="345"/>
                    </a:cubicBezTo>
                    <a:lnTo>
                      <a:pt x="503" y="429"/>
                    </a:lnTo>
                    <a:lnTo>
                      <a:pt x="461" y="345"/>
                    </a:lnTo>
                    <a:cubicBezTo>
                      <a:pt x="461" y="304"/>
                      <a:pt x="419" y="220"/>
                      <a:pt x="419" y="220"/>
                    </a:cubicBezTo>
                    <a:cubicBezTo>
                      <a:pt x="352" y="220"/>
                      <a:pt x="339" y="166"/>
                      <a:pt x="336" y="166"/>
                    </a:cubicBezTo>
                    <a:cubicBezTo>
                      <a:pt x="335" y="166"/>
                      <a:pt x="335" y="170"/>
                      <a:pt x="335" y="178"/>
                    </a:cubicBezTo>
                    <a:cubicBezTo>
                      <a:pt x="335" y="199"/>
                      <a:pt x="325" y="209"/>
                      <a:pt x="309" y="209"/>
                    </a:cubicBezTo>
                    <a:cubicBezTo>
                      <a:pt x="293" y="209"/>
                      <a:pt x="272" y="199"/>
                      <a:pt x="252" y="178"/>
                    </a:cubicBezTo>
                    <a:cubicBezTo>
                      <a:pt x="252" y="164"/>
                      <a:pt x="247" y="159"/>
                      <a:pt x="241" y="159"/>
                    </a:cubicBezTo>
                    <a:cubicBezTo>
                      <a:pt x="228" y="159"/>
                      <a:pt x="210" y="178"/>
                      <a:pt x="210" y="178"/>
                    </a:cubicBezTo>
                    <a:lnTo>
                      <a:pt x="0" y="1685"/>
                    </a:lnTo>
                    <a:lnTo>
                      <a:pt x="1884" y="1685"/>
                    </a:lnTo>
                    <a:lnTo>
                      <a:pt x="1884" y="178"/>
                    </a:lnTo>
                    <a:lnTo>
                      <a:pt x="1842" y="178"/>
                    </a:lnTo>
                    <a:cubicBezTo>
                      <a:pt x="1842" y="178"/>
                      <a:pt x="1805" y="159"/>
                      <a:pt x="1780" y="159"/>
                    </a:cubicBezTo>
                    <a:cubicBezTo>
                      <a:pt x="1768" y="159"/>
                      <a:pt x="1758" y="164"/>
                      <a:pt x="1758" y="178"/>
                    </a:cubicBezTo>
                    <a:cubicBezTo>
                      <a:pt x="1758" y="178"/>
                      <a:pt x="1725" y="310"/>
                      <a:pt x="1718" y="310"/>
                    </a:cubicBezTo>
                    <a:cubicBezTo>
                      <a:pt x="1717" y="310"/>
                      <a:pt x="1716" y="308"/>
                      <a:pt x="1716" y="304"/>
                    </a:cubicBezTo>
                    <a:cubicBezTo>
                      <a:pt x="1716" y="325"/>
                      <a:pt x="1706" y="335"/>
                      <a:pt x="1695" y="335"/>
                    </a:cubicBezTo>
                    <a:cubicBezTo>
                      <a:pt x="1685" y="335"/>
                      <a:pt x="1675" y="325"/>
                      <a:pt x="1675" y="304"/>
                    </a:cubicBezTo>
                    <a:cubicBezTo>
                      <a:pt x="1675" y="304"/>
                      <a:pt x="1661" y="310"/>
                      <a:pt x="1645" y="310"/>
                    </a:cubicBezTo>
                    <a:cubicBezTo>
                      <a:pt x="1621" y="310"/>
                      <a:pt x="1591" y="295"/>
                      <a:pt x="1591" y="220"/>
                    </a:cubicBezTo>
                    <a:cubicBezTo>
                      <a:pt x="1591" y="206"/>
                      <a:pt x="1591" y="201"/>
                      <a:pt x="1589" y="201"/>
                    </a:cubicBezTo>
                    <a:cubicBezTo>
                      <a:pt x="1586" y="201"/>
                      <a:pt x="1577" y="220"/>
                      <a:pt x="1549" y="220"/>
                    </a:cubicBezTo>
                    <a:cubicBezTo>
                      <a:pt x="1549" y="220"/>
                      <a:pt x="1507" y="220"/>
                      <a:pt x="1507" y="304"/>
                    </a:cubicBezTo>
                    <a:cubicBezTo>
                      <a:pt x="1507" y="308"/>
                      <a:pt x="1507" y="310"/>
                      <a:pt x="1506" y="310"/>
                    </a:cubicBezTo>
                    <a:cubicBezTo>
                      <a:pt x="1498" y="310"/>
                      <a:pt x="1465" y="178"/>
                      <a:pt x="1465" y="178"/>
                    </a:cubicBezTo>
                    <a:cubicBezTo>
                      <a:pt x="1465" y="199"/>
                      <a:pt x="1444" y="199"/>
                      <a:pt x="1423" y="199"/>
                    </a:cubicBezTo>
                    <a:cubicBezTo>
                      <a:pt x="1402" y="199"/>
                      <a:pt x="1382" y="199"/>
                      <a:pt x="1382" y="220"/>
                    </a:cubicBezTo>
                    <a:cubicBezTo>
                      <a:pt x="1382" y="206"/>
                      <a:pt x="1377" y="201"/>
                      <a:pt x="1371" y="201"/>
                    </a:cubicBezTo>
                    <a:cubicBezTo>
                      <a:pt x="1358" y="201"/>
                      <a:pt x="1340" y="220"/>
                      <a:pt x="1340" y="220"/>
                    </a:cubicBezTo>
                    <a:lnTo>
                      <a:pt x="1298" y="387"/>
                    </a:lnTo>
                    <a:cubicBezTo>
                      <a:pt x="1298" y="387"/>
                      <a:pt x="1256" y="345"/>
                      <a:pt x="1256" y="262"/>
                    </a:cubicBezTo>
                    <a:cubicBezTo>
                      <a:pt x="1256" y="199"/>
                      <a:pt x="1235" y="189"/>
                      <a:pt x="1214" y="189"/>
                    </a:cubicBezTo>
                    <a:cubicBezTo>
                      <a:pt x="1204" y="189"/>
                      <a:pt x="1193" y="191"/>
                      <a:pt x="1185" y="191"/>
                    </a:cubicBezTo>
                    <a:cubicBezTo>
                      <a:pt x="1178" y="191"/>
                      <a:pt x="1172" y="189"/>
                      <a:pt x="1172" y="178"/>
                    </a:cubicBezTo>
                    <a:cubicBezTo>
                      <a:pt x="1172" y="220"/>
                      <a:pt x="1130" y="262"/>
                      <a:pt x="1130" y="262"/>
                    </a:cubicBezTo>
                    <a:cubicBezTo>
                      <a:pt x="1126" y="257"/>
                      <a:pt x="1121" y="255"/>
                      <a:pt x="1116" y="255"/>
                    </a:cubicBezTo>
                    <a:cubicBezTo>
                      <a:pt x="1091" y="255"/>
                      <a:pt x="1068" y="309"/>
                      <a:pt x="1056" y="309"/>
                    </a:cubicBezTo>
                    <a:cubicBezTo>
                      <a:pt x="1050" y="309"/>
                      <a:pt x="1047" y="297"/>
                      <a:pt x="1047" y="262"/>
                    </a:cubicBezTo>
                    <a:cubicBezTo>
                      <a:pt x="1047" y="220"/>
                      <a:pt x="963" y="53"/>
                      <a:pt x="963" y="53"/>
                    </a:cubicBezTo>
                    <a:cubicBezTo>
                      <a:pt x="945" y="17"/>
                      <a:pt x="935" y="4"/>
                      <a:pt x="929" y="4"/>
                    </a:cubicBezTo>
                    <a:cubicBezTo>
                      <a:pt x="921" y="4"/>
                      <a:pt x="921" y="28"/>
                      <a:pt x="921" y="53"/>
                    </a:cubicBezTo>
                    <a:cubicBezTo>
                      <a:pt x="921" y="32"/>
                      <a:pt x="911" y="32"/>
                      <a:pt x="900" y="32"/>
                    </a:cubicBezTo>
                    <a:cubicBezTo>
                      <a:pt x="890" y="32"/>
                      <a:pt x="879" y="32"/>
                      <a:pt x="879" y="11"/>
                    </a:cubicBezTo>
                    <a:cubicBezTo>
                      <a:pt x="879" y="11"/>
                      <a:pt x="869"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2156650" y="808725"/>
                <a:ext cx="41875" cy="120350"/>
              </a:xfrm>
              <a:custGeom>
                <a:avLst/>
                <a:gdLst/>
                <a:ahLst/>
                <a:cxnLst/>
                <a:rect l="l" t="t" r="r" b="b"/>
                <a:pathLst>
                  <a:path w="1675" h="4814" extrusionOk="0">
                    <a:moveTo>
                      <a:pt x="0" y="1"/>
                    </a:moveTo>
                    <a:lnTo>
                      <a:pt x="0" y="4814"/>
                    </a:lnTo>
                    <a:lnTo>
                      <a:pt x="1674" y="4814"/>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2022725" y="914400"/>
                <a:ext cx="50225" cy="45025"/>
              </a:xfrm>
              <a:custGeom>
                <a:avLst/>
                <a:gdLst/>
                <a:ahLst/>
                <a:cxnLst/>
                <a:rect l="l" t="t" r="r" b="b"/>
                <a:pathLst>
                  <a:path w="2009" h="1801" extrusionOk="0">
                    <a:moveTo>
                      <a:pt x="586" y="210"/>
                    </a:moveTo>
                    <a:lnTo>
                      <a:pt x="377" y="503"/>
                    </a:lnTo>
                    <a:lnTo>
                      <a:pt x="795" y="503"/>
                    </a:lnTo>
                    <a:lnTo>
                      <a:pt x="586" y="210"/>
                    </a:lnTo>
                    <a:close/>
                    <a:moveTo>
                      <a:pt x="1339" y="210"/>
                    </a:moveTo>
                    <a:lnTo>
                      <a:pt x="1130" y="503"/>
                    </a:lnTo>
                    <a:lnTo>
                      <a:pt x="1549" y="503"/>
                    </a:lnTo>
                    <a:lnTo>
                      <a:pt x="1339" y="210"/>
                    </a:lnTo>
                    <a:close/>
                    <a:moveTo>
                      <a:pt x="544" y="587"/>
                    </a:moveTo>
                    <a:lnTo>
                      <a:pt x="544" y="1382"/>
                    </a:lnTo>
                    <a:lnTo>
                      <a:pt x="628" y="1382"/>
                    </a:lnTo>
                    <a:lnTo>
                      <a:pt x="628" y="587"/>
                    </a:lnTo>
                    <a:close/>
                    <a:moveTo>
                      <a:pt x="1256" y="587"/>
                    </a:moveTo>
                    <a:lnTo>
                      <a:pt x="1256" y="1382"/>
                    </a:lnTo>
                    <a:lnTo>
                      <a:pt x="1381" y="1382"/>
                    </a:lnTo>
                    <a:lnTo>
                      <a:pt x="1381" y="587"/>
                    </a:lnTo>
                    <a:close/>
                    <a:moveTo>
                      <a:pt x="335" y="1424"/>
                    </a:moveTo>
                    <a:lnTo>
                      <a:pt x="335" y="1549"/>
                    </a:lnTo>
                    <a:lnTo>
                      <a:pt x="1632" y="1549"/>
                    </a:lnTo>
                    <a:lnTo>
                      <a:pt x="1632" y="1424"/>
                    </a:lnTo>
                    <a:close/>
                    <a:moveTo>
                      <a:pt x="1883" y="126"/>
                    </a:moveTo>
                    <a:lnTo>
                      <a:pt x="1883" y="1717"/>
                    </a:lnTo>
                    <a:lnTo>
                      <a:pt x="84" y="1717"/>
                    </a:lnTo>
                    <a:lnTo>
                      <a:pt x="84" y="126"/>
                    </a:lnTo>
                    <a:close/>
                    <a:moveTo>
                      <a:pt x="0" y="1"/>
                    </a:moveTo>
                    <a:lnTo>
                      <a:pt x="0" y="1801"/>
                    </a:lnTo>
                    <a:lnTo>
                      <a:pt x="2009" y="1801"/>
                    </a:lnTo>
                    <a:lnTo>
                      <a:pt x="2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2160825" y="815025"/>
                <a:ext cx="33500" cy="108825"/>
              </a:xfrm>
              <a:custGeom>
                <a:avLst/>
                <a:gdLst/>
                <a:ahLst/>
                <a:cxnLst/>
                <a:rect l="l" t="t" r="r" b="b"/>
                <a:pathLst>
                  <a:path w="1340" h="4353" extrusionOk="0">
                    <a:moveTo>
                      <a:pt x="42" y="0"/>
                    </a:moveTo>
                    <a:lnTo>
                      <a:pt x="42" y="167"/>
                    </a:lnTo>
                    <a:lnTo>
                      <a:pt x="252" y="167"/>
                    </a:lnTo>
                    <a:lnTo>
                      <a:pt x="252" y="0"/>
                    </a:lnTo>
                    <a:close/>
                    <a:moveTo>
                      <a:pt x="1340" y="377"/>
                    </a:moveTo>
                    <a:lnTo>
                      <a:pt x="252" y="419"/>
                    </a:lnTo>
                    <a:lnTo>
                      <a:pt x="1340" y="419"/>
                    </a:lnTo>
                    <a:lnTo>
                      <a:pt x="1340" y="377"/>
                    </a:lnTo>
                    <a:close/>
                    <a:moveTo>
                      <a:pt x="252" y="586"/>
                    </a:moveTo>
                    <a:lnTo>
                      <a:pt x="252" y="711"/>
                    </a:lnTo>
                    <a:lnTo>
                      <a:pt x="1340" y="711"/>
                    </a:lnTo>
                    <a:lnTo>
                      <a:pt x="1340" y="586"/>
                    </a:lnTo>
                    <a:close/>
                    <a:moveTo>
                      <a:pt x="252" y="753"/>
                    </a:moveTo>
                    <a:lnTo>
                      <a:pt x="252" y="795"/>
                    </a:lnTo>
                    <a:lnTo>
                      <a:pt x="1340" y="795"/>
                    </a:lnTo>
                    <a:lnTo>
                      <a:pt x="1340" y="753"/>
                    </a:lnTo>
                    <a:close/>
                    <a:moveTo>
                      <a:pt x="419" y="879"/>
                    </a:moveTo>
                    <a:lnTo>
                      <a:pt x="419" y="1004"/>
                    </a:lnTo>
                    <a:lnTo>
                      <a:pt x="1340" y="1004"/>
                    </a:lnTo>
                    <a:lnTo>
                      <a:pt x="1340" y="879"/>
                    </a:lnTo>
                    <a:close/>
                    <a:moveTo>
                      <a:pt x="0" y="879"/>
                    </a:moveTo>
                    <a:lnTo>
                      <a:pt x="0" y="1130"/>
                    </a:lnTo>
                    <a:lnTo>
                      <a:pt x="293" y="1130"/>
                    </a:lnTo>
                    <a:lnTo>
                      <a:pt x="293" y="879"/>
                    </a:lnTo>
                    <a:close/>
                    <a:moveTo>
                      <a:pt x="419" y="1130"/>
                    </a:moveTo>
                    <a:lnTo>
                      <a:pt x="419" y="1172"/>
                    </a:lnTo>
                    <a:lnTo>
                      <a:pt x="1340" y="1172"/>
                    </a:lnTo>
                    <a:lnTo>
                      <a:pt x="419" y="1130"/>
                    </a:lnTo>
                    <a:close/>
                    <a:moveTo>
                      <a:pt x="0" y="1214"/>
                    </a:moveTo>
                    <a:lnTo>
                      <a:pt x="0" y="1423"/>
                    </a:lnTo>
                    <a:lnTo>
                      <a:pt x="293" y="1423"/>
                    </a:lnTo>
                    <a:lnTo>
                      <a:pt x="293" y="1214"/>
                    </a:lnTo>
                    <a:close/>
                    <a:moveTo>
                      <a:pt x="419" y="1423"/>
                    </a:moveTo>
                    <a:lnTo>
                      <a:pt x="419" y="1590"/>
                    </a:lnTo>
                    <a:lnTo>
                      <a:pt x="1340" y="1590"/>
                    </a:lnTo>
                    <a:lnTo>
                      <a:pt x="1340" y="1423"/>
                    </a:lnTo>
                    <a:close/>
                    <a:moveTo>
                      <a:pt x="419" y="1674"/>
                    </a:moveTo>
                    <a:lnTo>
                      <a:pt x="419" y="1758"/>
                    </a:lnTo>
                    <a:lnTo>
                      <a:pt x="1340" y="1758"/>
                    </a:lnTo>
                    <a:lnTo>
                      <a:pt x="1340" y="1674"/>
                    </a:lnTo>
                    <a:close/>
                    <a:moveTo>
                      <a:pt x="0" y="1590"/>
                    </a:moveTo>
                    <a:lnTo>
                      <a:pt x="0" y="1800"/>
                    </a:lnTo>
                    <a:lnTo>
                      <a:pt x="293" y="1800"/>
                    </a:lnTo>
                    <a:lnTo>
                      <a:pt x="293" y="1590"/>
                    </a:lnTo>
                    <a:close/>
                    <a:moveTo>
                      <a:pt x="419" y="1967"/>
                    </a:moveTo>
                    <a:lnTo>
                      <a:pt x="419" y="2009"/>
                    </a:lnTo>
                    <a:lnTo>
                      <a:pt x="1340" y="2009"/>
                    </a:lnTo>
                    <a:lnTo>
                      <a:pt x="1340" y="1967"/>
                    </a:lnTo>
                    <a:close/>
                    <a:moveTo>
                      <a:pt x="0" y="1883"/>
                    </a:moveTo>
                    <a:lnTo>
                      <a:pt x="0" y="2093"/>
                    </a:lnTo>
                    <a:lnTo>
                      <a:pt x="293" y="2093"/>
                    </a:lnTo>
                    <a:lnTo>
                      <a:pt x="293" y="1883"/>
                    </a:lnTo>
                    <a:close/>
                    <a:moveTo>
                      <a:pt x="419" y="2093"/>
                    </a:moveTo>
                    <a:lnTo>
                      <a:pt x="419" y="2218"/>
                    </a:lnTo>
                    <a:lnTo>
                      <a:pt x="1340" y="2218"/>
                    </a:lnTo>
                    <a:lnTo>
                      <a:pt x="1340" y="2093"/>
                    </a:lnTo>
                    <a:close/>
                    <a:moveTo>
                      <a:pt x="252" y="2302"/>
                    </a:moveTo>
                    <a:lnTo>
                      <a:pt x="252" y="2386"/>
                    </a:lnTo>
                    <a:lnTo>
                      <a:pt x="1340" y="2386"/>
                    </a:lnTo>
                    <a:lnTo>
                      <a:pt x="252" y="2302"/>
                    </a:lnTo>
                    <a:close/>
                    <a:moveTo>
                      <a:pt x="419" y="2511"/>
                    </a:moveTo>
                    <a:lnTo>
                      <a:pt x="419" y="2637"/>
                    </a:lnTo>
                    <a:lnTo>
                      <a:pt x="1340" y="2637"/>
                    </a:lnTo>
                    <a:lnTo>
                      <a:pt x="1340" y="2511"/>
                    </a:lnTo>
                    <a:close/>
                    <a:moveTo>
                      <a:pt x="0" y="2511"/>
                    </a:moveTo>
                    <a:lnTo>
                      <a:pt x="0" y="2720"/>
                    </a:lnTo>
                    <a:lnTo>
                      <a:pt x="293" y="2720"/>
                    </a:lnTo>
                    <a:lnTo>
                      <a:pt x="293" y="2511"/>
                    </a:lnTo>
                    <a:close/>
                    <a:moveTo>
                      <a:pt x="419" y="2720"/>
                    </a:moveTo>
                    <a:lnTo>
                      <a:pt x="419" y="2804"/>
                    </a:lnTo>
                    <a:lnTo>
                      <a:pt x="1340" y="2804"/>
                    </a:lnTo>
                    <a:lnTo>
                      <a:pt x="1340" y="2720"/>
                    </a:lnTo>
                    <a:close/>
                    <a:moveTo>
                      <a:pt x="0" y="2846"/>
                    </a:moveTo>
                    <a:lnTo>
                      <a:pt x="0" y="3055"/>
                    </a:lnTo>
                    <a:lnTo>
                      <a:pt x="293" y="3055"/>
                    </a:lnTo>
                    <a:lnTo>
                      <a:pt x="293" y="2846"/>
                    </a:lnTo>
                    <a:close/>
                    <a:moveTo>
                      <a:pt x="419" y="2971"/>
                    </a:moveTo>
                    <a:lnTo>
                      <a:pt x="419" y="3097"/>
                    </a:lnTo>
                    <a:lnTo>
                      <a:pt x="1340" y="3097"/>
                    </a:lnTo>
                    <a:lnTo>
                      <a:pt x="1340" y="2971"/>
                    </a:lnTo>
                    <a:close/>
                    <a:moveTo>
                      <a:pt x="419" y="3264"/>
                    </a:moveTo>
                    <a:lnTo>
                      <a:pt x="419" y="3306"/>
                    </a:lnTo>
                    <a:lnTo>
                      <a:pt x="1340" y="3306"/>
                    </a:lnTo>
                    <a:lnTo>
                      <a:pt x="1340" y="3264"/>
                    </a:lnTo>
                    <a:close/>
                    <a:moveTo>
                      <a:pt x="0" y="3223"/>
                    </a:moveTo>
                    <a:lnTo>
                      <a:pt x="0" y="3432"/>
                    </a:lnTo>
                    <a:lnTo>
                      <a:pt x="293" y="3432"/>
                    </a:lnTo>
                    <a:lnTo>
                      <a:pt x="293" y="3223"/>
                    </a:lnTo>
                    <a:close/>
                    <a:moveTo>
                      <a:pt x="419" y="3474"/>
                    </a:moveTo>
                    <a:lnTo>
                      <a:pt x="419" y="3599"/>
                    </a:lnTo>
                    <a:lnTo>
                      <a:pt x="1340" y="3599"/>
                    </a:lnTo>
                    <a:lnTo>
                      <a:pt x="1340" y="3474"/>
                    </a:lnTo>
                    <a:close/>
                    <a:moveTo>
                      <a:pt x="0" y="3516"/>
                    </a:moveTo>
                    <a:lnTo>
                      <a:pt x="0" y="3725"/>
                    </a:lnTo>
                    <a:lnTo>
                      <a:pt x="293" y="3725"/>
                    </a:lnTo>
                    <a:lnTo>
                      <a:pt x="293" y="3516"/>
                    </a:lnTo>
                    <a:close/>
                    <a:moveTo>
                      <a:pt x="252" y="3850"/>
                    </a:moveTo>
                    <a:lnTo>
                      <a:pt x="252" y="3934"/>
                    </a:lnTo>
                    <a:lnTo>
                      <a:pt x="1340" y="3934"/>
                    </a:lnTo>
                    <a:lnTo>
                      <a:pt x="1340" y="3850"/>
                    </a:lnTo>
                    <a:close/>
                    <a:moveTo>
                      <a:pt x="252" y="4101"/>
                    </a:moveTo>
                    <a:lnTo>
                      <a:pt x="252" y="4143"/>
                    </a:lnTo>
                    <a:lnTo>
                      <a:pt x="1340" y="4143"/>
                    </a:lnTo>
                    <a:lnTo>
                      <a:pt x="1340" y="4101"/>
                    </a:lnTo>
                    <a:close/>
                    <a:moveTo>
                      <a:pt x="42" y="4185"/>
                    </a:moveTo>
                    <a:lnTo>
                      <a:pt x="42" y="4353"/>
                    </a:lnTo>
                    <a:lnTo>
                      <a:pt x="252" y="4353"/>
                    </a:lnTo>
                    <a:lnTo>
                      <a:pt x="252" y="41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9" name="Google Shape;1249;p50"/>
          <p:cNvGrpSpPr/>
          <p:nvPr/>
        </p:nvGrpSpPr>
        <p:grpSpPr>
          <a:xfrm flipH="1">
            <a:off x="421063" y="772500"/>
            <a:ext cx="1781100" cy="3897075"/>
            <a:chOff x="6869550" y="772500"/>
            <a:chExt cx="1781100" cy="3897075"/>
          </a:xfrm>
        </p:grpSpPr>
        <p:sp>
          <p:nvSpPr>
            <p:cNvPr id="1250" name="Google Shape;1250;p50"/>
            <p:cNvSpPr/>
            <p:nvPr/>
          </p:nvSpPr>
          <p:spPr>
            <a:xfrm>
              <a:off x="6869550" y="43965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 name="Google Shape;1251;p50"/>
            <p:cNvGrpSpPr/>
            <p:nvPr/>
          </p:nvGrpSpPr>
          <p:grpSpPr>
            <a:xfrm>
              <a:off x="7089658" y="772500"/>
              <a:ext cx="1340884" cy="3836098"/>
              <a:chOff x="2587700" y="227000"/>
              <a:chExt cx="308675" cy="883100"/>
            </a:xfrm>
          </p:grpSpPr>
          <p:sp>
            <p:nvSpPr>
              <p:cNvPr id="1252" name="Google Shape;1252;p50"/>
              <p:cNvSpPr/>
              <p:nvPr/>
            </p:nvSpPr>
            <p:spPr>
              <a:xfrm>
                <a:off x="2618050" y="971950"/>
                <a:ext cx="248000" cy="16775"/>
              </a:xfrm>
              <a:custGeom>
                <a:avLst/>
                <a:gdLst/>
                <a:ahLst/>
                <a:cxnLst/>
                <a:rect l="l" t="t" r="r" b="b"/>
                <a:pathLst>
                  <a:path w="9920" h="671" extrusionOk="0">
                    <a:moveTo>
                      <a:pt x="0" y="1"/>
                    </a:moveTo>
                    <a:lnTo>
                      <a:pt x="0"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587700" y="227000"/>
                <a:ext cx="30375" cy="883100"/>
              </a:xfrm>
              <a:custGeom>
                <a:avLst/>
                <a:gdLst/>
                <a:ahLst/>
                <a:cxnLst/>
                <a:rect l="l" t="t" r="r" b="b"/>
                <a:pathLst>
                  <a:path w="1215" h="35324" extrusionOk="0">
                    <a:moveTo>
                      <a:pt x="1" y="1"/>
                    </a:moveTo>
                    <a:lnTo>
                      <a:pt x="1" y="35323"/>
                    </a:lnTo>
                    <a:lnTo>
                      <a:pt x="629" y="35323"/>
                    </a:lnTo>
                    <a:lnTo>
                      <a:pt x="1214" y="34193"/>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867075" y="227000"/>
                <a:ext cx="29300" cy="883100"/>
              </a:xfrm>
              <a:custGeom>
                <a:avLst/>
                <a:gdLst/>
                <a:ahLst/>
                <a:cxnLst/>
                <a:rect l="l" t="t" r="r" b="b"/>
                <a:pathLst>
                  <a:path w="1172" h="35324" extrusionOk="0">
                    <a:moveTo>
                      <a:pt x="0" y="1"/>
                    </a:moveTo>
                    <a:lnTo>
                      <a:pt x="0" y="34193"/>
                    </a:lnTo>
                    <a:lnTo>
                      <a:pt x="628" y="35323"/>
                    </a:lnTo>
                    <a:lnTo>
                      <a:pt x="1172" y="35323"/>
                    </a:lnTo>
                    <a:lnTo>
                      <a:pt x="1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a:off x="2654675" y="838025"/>
                <a:ext cx="173700" cy="130825"/>
              </a:xfrm>
              <a:custGeom>
                <a:avLst/>
                <a:gdLst/>
                <a:ahLst/>
                <a:cxnLst/>
                <a:rect l="l" t="t" r="r" b="b"/>
                <a:pathLst>
                  <a:path w="6948" h="5233" extrusionOk="0">
                    <a:moveTo>
                      <a:pt x="126" y="1"/>
                    </a:moveTo>
                    <a:cubicBezTo>
                      <a:pt x="42" y="1"/>
                      <a:pt x="0" y="43"/>
                      <a:pt x="0" y="84"/>
                    </a:cubicBezTo>
                    <a:lnTo>
                      <a:pt x="0" y="5232"/>
                    </a:lnTo>
                    <a:lnTo>
                      <a:pt x="6948" y="5232"/>
                    </a:lnTo>
                    <a:lnTo>
                      <a:pt x="6948" y="84"/>
                    </a:lnTo>
                    <a:cubicBezTo>
                      <a:pt x="6948" y="43"/>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a:off x="2623275" y="858950"/>
                <a:ext cx="239625" cy="13625"/>
              </a:xfrm>
              <a:custGeom>
                <a:avLst/>
                <a:gdLst/>
                <a:ahLst/>
                <a:cxnLst/>
                <a:rect l="l" t="t" r="r" b="b"/>
                <a:pathLst>
                  <a:path w="9585" h="545" extrusionOk="0">
                    <a:moveTo>
                      <a:pt x="168" y="1"/>
                    </a:moveTo>
                    <a:cubicBezTo>
                      <a:pt x="126" y="1"/>
                      <a:pt x="1" y="43"/>
                      <a:pt x="1" y="126"/>
                    </a:cubicBezTo>
                    <a:lnTo>
                      <a:pt x="1" y="419"/>
                    </a:lnTo>
                    <a:cubicBezTo>
                      <a:pt x="1" y="461"/>
                      <a:pt x="43" y="545"/>
                      <a:pt x="168" y="545"/>
                    </a:cubicBezTo>
                    <a:lnTo>
                      <a:pt x="9417" y="545"/>
                    </a:lnTo>
                    <a:cubicBezTo>
                      <a:pt x="9459" y="545"/>
                      <a:pt x="9585" y="503"/>
                      <a:pt x="9585" y="419"/>
                    </a:cubicBezTo>
                    <a:lnTo>
                      <a:pt x="9585" y="126"/>
                    </a:lnTo>
                    <a:cubicBezTo>
                      <a:pt x="9585" y="84"/>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632700" y="872550"/>
                <a:ext cx="224975" cy="99425"/>
              </a:xfrm>
              <a:custGeom>
                <a:avLst/>
                <a:gdLst/>
                <a:ahLst/>
                <a:cxnLst/>
                <a:rect l="l" t="t" r="r" b="b"/>
                <a:pathLst>
                  <a:path w="8999" h="3977" extrusionOk="0">
                    <a:moveTo>
                      <a:pt x="1758" y="629"/>
                    </a:moveTo>
                    <a:cubicBezTo>
                      <a:pt x="1926" y="629"/>
                      <a:pt x="2093" y="754"/>
                      <a:pt x="2093" y="922"/>
                    </a:cubicBezTo>
                    <a:lnTo>
                      <a:pt x="2302" y="3056"/>
                    </a:lnTo>
                    <a:cubicBezTo>
                      <a:pt x="2302" y="3223"/>
                      <a:pt x="2177" y="3349"/>
                      <a:pt x="2009" y="3349"/>
                    </a:cubicBezTo>
                    <a:cubicBezTo>
                      <a:pt x="1884" y="3349"/>
                      <a:pt x="1716" y="3265"/>
                      <a:pt x="1716" y="3098"/>
                    </a:cubicBezTo>
                    <a:lnTo>
                      <a:pt x="1507" y="963"/>
                    </a:lnTo>
                    <a:cubicBezTo>
                      <a:pt x="1465" y="838"/>
                      <a:pt x="1633" y="712"/>
                      <a:pt x="1758" y="629"/>
                    </a:cubicBezTo>
                    <a:close/>
                    <a:moveTo>
                      <a:pt x="3014" y="712"/>
                    </a:moveTo>
                    <a:cubicBezTo>
                      <a:pt x="3139" y="712"/>
                      <a:pt x="3307" y="796"/>
                      <a:pt x="3307" y="963"/>
                    </a:cubicBezTo>
                    <a:lnTo>
                      <a:pt x="3390" y="3098"/>
                    </a:lnTo>
                    <a:cubicBezTo>
                      <a:pt x="3390" y="3223"/>
                      <a:pt x="3307" y="3349"/>
                      <a:pt x="3139" y="3349"/>
                    </a:cubicBezTo>
                    <a:cubicBezTo>
                      <a:pt x="3014" y="3349"/>
                      <a:pt x="2888" y="3265"/>
                      <a:pt x="2888" y="3098"/>
                    </a:cubicBezTo>
                    <a:lnTo>
                      <a:pt x="2763" y="963"/>
                    </a:lnTo>
                    <a:cubicBezTo>
                      <a:pt x="2763" y="796"/>
                      <a:pt x="2888" y="712"/>
                      <a:pt x="3014" y="712"/>
                    </a:cubicBezTo>
                    <a:close/>
                    <a:moveTo>
                      <a:pt x="4395" y="629"/>
                    </a:moveTo>
                    <a:cubicBezTo>
                      <a:pt x="4562" y="629"/>
                      <a:pt x="4646" y="796"/>
                      <a:pt x="4646" y="963"/>
                    </a:cubicBezTo>
                    <a:lnTo>
                      <a:pt x="4646" y="3098"/>
                    </a:lnTo>
                    <a:cubicBezTo>
                      <a:pt x="4646" y="3265"/>
                      <a:pt x="4562" y="3349"/>
                      <a:pt x="4395" y="3349"/>
                    </a:cubicBezTo>
                    <a:cubicBezTo>
                      <a:pt x="4227" y="3349"/>
                      <a:pt x="4144" y="3265"/>
                      <a:pt x="4144" y="3098"/>
                    </a:cubicBezTo>
                    <a:lnTo>
                      <a:pt x="4144" y="922"/>
                    </a:lnTo>
                    <a:cubicBezTo>
                      <a:pt x="4144" y="754"/>
                      <a:pt x="4227" y="629"/>
                      <a:pt x="4395" y="629"/>
                    </a:cubicBezTo>
                    <a:close/>
                    <a:moveTo>
                      <a:pt x="5734" y="712"/>
                    </a:moveTo>
                    <a:cubicBezTo>
                      <a:pt x="5901" y="712"/>
                      <a:pt x="6027" y="796"/>
                      <a:pt x="6027" y="963"/>
                    </a:cubicBezTo>
                    <a:lnTo>
                      <a:pt x="5901" y="3098"/>
                    </a:lnTo>
                    <a:cubicBezTo>
                      <a:pt x="5901" y="3265"/>
                      <a:pt x="5818" y="3349"/>
                      <a:pt x="5650" y="3349"/>
                    </a:cubicBezTo>
                    <a:cubicBezTo>
                      <a:pt x="5483" y="3349"/>
                      <a:pt x="5399" y="3265"/>
                      <a:pt x="5399" y="3098"/>
                    </a:cubicBezTo>
                    <a:lnTo>
                      <a:pt x="5483" y="963"/>
                    </a:lnTo>
                    <a:cubicBezTo>
                      <a:pt x="5483" y="796"/>
                      <a:pt x="5608" y="712"/>
                      <a:pt x="5734" y="712"/>
                    </a:cubicBezTo>
                    <a:close/>
                    <a:moveTo>
                      <a:pt x="7073" y="712"/>
                    </a:moveTo>
                    <a:cubicBezTo>
                      <a:pt x="7199" y="712"/>
                      <a:pt x="7324" y="838"/>
                      <a:pt x="7324" y="1005"/>
                    </a:cubicBezTo>
                    <a:lnTo>
                      <a:pt x="7115" y="3140"/>
                    </a:lnTo>
                    <a:cubicBezTo>
                      <a:pt x="7073" y="3307"/>
                      <a:pt x="6948" y="3391"/>
                      <a:pt x="6780" y="3391"/>
                    </a:cubicBezTo>
                    <a:cubicBezTo>
                      <a:pt x="6655" y="3349"/>
                      <a:pt x="6529" y="3265"/>
                      <a:pt x="6529" y="3098"/>
                    </a:cubicBezTo>
                    <a:lnTo>
                      <a:pt x="6738" y="963"/>
                    </a:lnTo>
                    <a:cubicBezTo>
                      <a:pt x="6780" y="796"/>
                      <a:pt x="6906" y="712"/>
                      <a:pt x="7073" y="712"/>
                    </a:cubicBezTo>
                    <a:close/>
                    <a:moveTo>
                      <a:pt x="0" y="1"/>
                    </a:moveTo>
                    <a:lnTo>
                      <a:pt x="461" y="3475"/>
                    </a:lnTo>
                    <a:cubicBezTo>
                      <a:pt x="461" y="3767"/>
                      <a:pt x="712" y="3977"/>
                      <a:pt x="1047" y="3977"/>
                    </a:cubicBezTo>
                    <a:lnTo>
                      <a:pt x="7827" y="3977"/>
                    </a:lnTo>
                    <a:cubicBezTo>
                      <a:pt x="8120" y="3977"/>
                      <a:pt x="8371" y="3767"/>
                      <a:pt x="8412" y="3475"/>
                    </a:cubicBezTo>
                    <a:lnTo>
                      <a:pt x="8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2618050" y="785725"/>
                <a:ext cx="248000" cy="16750"/>
              </a:xfrm>
              <a:custGeom>
                <a:avLst/>
                <a:gdLst/>
                <a:ahLst/>
                <a:cxnLst/>
                <a:rect l="l" t="t" r="r" b="b"/>
                <a:pathLst>
                  <a:path w="9920" h="670" extrusionOk="0">
                    <a:moveTo>
                      <a:pt x="0" y="0"/>
                    </a:moveTo>
                    <a:lnTo>
                      <a:pt x="0"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2654675" y="650750"/>
                <a:ext cx="173700" cy="130800"/>
              </a:xfrm>
              <a:custGeom>
                <a:avLst/>
                <a:gdLst/>
                <a:ahLst/>
                <a:cxnLst/>
                <a:rect l="l" t="t" r="r" b="b"/>
                <a:pathLst>
                  <a:path w="6948" h="5232" extrusionOk="0">
                    <a:moveTo>
                      <a:pt x="126" y="0"/>
                    </a:moveTo>
                    <a:cubicBezTo>
                      <a:pt x="42" y="0"/>
                      <a:pt x="0" y="42"/>
                      <a:pt x="0" y="84"/>
                    </a:cubicBezTo>
                    <a:lnTo>
                      <a:pt x="0" y="5232"/>
                    </a:lnTo>
                    <a:lnTo>
                      <a:pt x="6948" y="5232"/>
                    </a:lnTo>
                    <a:lnTo>
                      <a:pt x="6948" y="84"/>
                    </a:lnTo>
                    <a:cubicBezTo>
                      <a:pt x="6948" y="42"/>
                      <a:pt x="6906" y="0"/>
                      <a:pt x="6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2623275" y="671675"/>
                <a:ext cx="239625" cy="14675"/>
              </a:xfrm>
              <a:custGeom>
                <a:avLst/>
                <a:gdLst/>
                <a:ahLst/>
                <a:cxnLst/>
                <a:rect l="l" t="t" r="r" b="b"/>
                <a:pathLst>
                  <a:path w="9585" h="587" extrusionOk="0">
                    <a:moveTo>
                      <a:pt x="168" y="0"/>
                    </a:moveTo>
                    <a:cubicBezTo>
                      <a:pt x="126" y="0"/>
                      <a:pt x="1" y="42"/>
                      <a:pt x="1" y="168"/>
                    </a:cubicBezTo>
                    <a:lnTo>
                      <a:pt x="1" y="419"/>
                    </a:lnTo>
                    <a:cubicBezTo>
                      <a:pt x="1" y="461"/>
                      <a:pt x="43" y="586"/>
                      <a:pt x="168" y="586"/>
                    </a:cubicBezTo>
                    <a:lnTo>
                      <a:pt x="9417" y="586"/>
                    </a:lnTo>
                    <a:cubicBezTo>
                      <a:pt x="9459" y="586"/>
                      <a:pt x="9585" y="503"/>
                      <a:pt x="9585" y="419"/>
                    </a:cubicBezTo>
                    <a:lnTo>
                      <a:pt x="9585" y="168"/>
                    </a:lnTo>
                    <a:cubicBezTo>
                      <a:pt x="9585" y="84"/>
                      <a:pt x="9543" y="0"/>
                      <a:pt x="9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2632700" y="686325"/>
                <a:ext cx="224975" cy="99425"/>
              </a:xfrm>
              <a:custGeom>
                <a:avLst/>
                <a:gdLst/>
                <a:ahLst/>
                <a:cxnLst/>
                <a:rect l="l" t="t" r="r" b="b"/>
                <a:pathLst>
                  <a:path w="8999" h="3977" extrusionOk="0">
                    <a:moveTo>
                      <a:pt x="3014" y="670"/>
                    </a:moveTo>
                    <a:cubicBezTo>
                      <a:pt x="3139" y="670"/>
                      <a:pt x="3307" y="754"/>
                      <a:pt x="3307" y="921"/>
                    </a:cubicBezTo>
                    <a:lnTo>
                      <a:pt x="3390" y="3055"/>
                    </a:lnTo>
                    <a:cubicBezTo>
                      <a:pt x="3390" y="3181"/>
                      <a:pt x="3307" y="3348"/>
                      <a:pt x="3139" y="3348"/>
                    </a:cubicBezTo>
                    <a:cubicBezTo>
                      <a:pt x="3014" y="3348"/>
                      <a:pt x="2888" y="3223"/>
                      <a:pt x="2888" y="3055"/>
                    </a:cubicBezTo>
                    <a:lnTo>
                      <a:pt x="2763" y="921"/>
                    </a:lnTo>
                    <a:cubicBezTo>
                      <a:pt x="2763" y="754"/>
                      <a:pt x="2888" y="670"/>
                      <a:pt x="3014" y="670"/>
                    </a:cubicBezTo>
                    <a:close/>
                    <a:moveTo>
                      <a:pt x="4395" y="670"/>
                    </a:moveTo>
                    <a:cubicBezTo>
                      <a:pt x="4562" y="670"/>
                      <a:pt x="4646" y="754"/>
                      <a:pt x="4646" y="921"/>
                    </a:cubicBezTo>
                    <a:lnTo>
                      <a:pt x="4646" y="3055"/>
                    </a:lnTo>
                    <a:cubicBezTo>
                      <a:pt x="4646" y="3223"/>
                      <a:pt x="4562" y="3348"/>
                      <a:pt x="4395" y="3348"/>
                    </a:cubicBezTo>
                    <a:cubicBezTo>
                      <a:pt x="4227" y="3348"/>
                      <a:pt x="4144" y="3223"/>
                      <a:pt x="4144" y="3055"/>
                    </a:cubicBezTo>
                    <a:lnTo>
                      <a:pt x="4144" y="921"/>
                    </a:lnTo>
                    <a:cubicBezTo>
                      <a:pt x="4144" y="754"/>
                      <a:pt x="4227" y="670"/>
                      <a:pt x="4395" y="670"/>
                    </a:cubicBezTo>
                    <a:close/>
                    <a:moveTo>
                      <a:pt x="5734" y="670"/>
                    </a:moveTo>
                    <a:cubicBezTo>
                      <a:pt x="5901" y="670"/>
                      <a:pt x="6027" y="754"/>
                      <a:pt x="6027" y="921"/>
                    </a:cubicBezTo>
                    <a:lnTo>
                      <a:pt x="5901" y="3055"/>
                    </a:lnTo>
                    <a:cubicBezTo>
                      <a:pt x="5901" y="3223"/>
                      <a:pt x="5818" y="3348"/>
                      <a:pt x="5650" y="3348"/>
                    </a:cubicBezTo>
                    <a:cubicBezTo>
                      <a:pt x="5483" y="3348"/>
                      <a:pt x="5399" y="3223"/>
                      <a:pt x="5399" y="3055"/>
                    </a:cubicBezTo>
                    <a:lnTo>
                      <a:pt x="5483" y="921"/>
                    </a:lnTo>
                    <a:cubicBezTo>
                      <a:pt x="5483" y="754"/>
                      <a:pt x="5608" y="670"/>
                      <a:pt x="5734" y="670"/>
                    </a:cubicBezTo>
                    <a:close/>
                    <a:moveTo>
                      <a:pt x="1758" y="670"/>
                    </a:moveTo>
                    <a:cubicBezTo>
                      <a:pt x="1926" y="670"/>
                      <a:pt x="2093" y="754"/>
                      <a:pt x="2093" y="921"/>
                    </a:cubicBezTo>
                    <a:lnTo>
                      <a:pt x="2302" y="3055"/>
                    </a:lnTo>
                    <a:cubicBezTo>
                      <a:pt x="2302" y="3223"/>
                      <a:pt x="2177" y="3390"/>
                      <a:pt x="2009" y="3390"/>
                    </a:cubicBezTo>
                    <a:cubicBezTo>
                      <a:pt x="1884" y="3390"/>
                      <a:pt x="1716" y="3265"/>
                      <a:pt x="1716" y="3139"/>
                    </a:cubicBezTo>
                    <a:lnTo>
                      <a:pt x="1507" y="963"/>
                    </a:lnTo>
                    <a:cubicBezTo>
                      <a:pt x="1465" y="837"/>
                      <a:pt x="1633" y="670"/>
                      <a:pt x="1758" y="670"/>
                    </a:cubicBezTo>
                    <a:close/>
                    <a:moveTo>
                      <a:pt x="7073" y="670"/>
                    </a:moveTo>
                    <a:cubicBezTo>
                      <a:pt x="7199" y="670"/>
                      <a:pt x="7324" y="837"/>
                      <a:pt x="7324" y="963"/>
                    </a:cubicBezTo>
                    <a:lnTo>
                      <a:pt x="7115" y="3139"/>
                    </a:lnTo>
                    <a:cubicBezTo>
                      <a:pt x="7073" y="3265"/>
                      <a:pt x="6948" y="3390"/>
                      <a:pt x="6780" y="3390"/>
                    </a:cubicBezTo>
                    <a:cubicBezTo>
                      <a:pt x="6655" y="3348"/>
                      <a:pt x="6529" y="3223"/>
                      <a:pt x="6529" y="3055"/>
                    </a:cubicBezTo>
                    <a:lnTo>
                      <a:pt x="6738" y="921"/>
                    </a:lnTo>
                    <a:cubicBezTo>
                      <a:pt x="6780" y="754"/>
                      <a:pt x="6906" y="670"/>
                      <a:pt x="7073" y="670"/>
                    </a:cubicBezTo>
                    <a:close/>
                    <a:moveTo>
                      <a:pt x="0" y="0"/>
                    </a:moveTo>
                    <a:lnTo>
                      <a:pt x="461" y="3432"/>
                    </a:lnTo>
                    <a:cubicBezTo>
                      <a:pt x="461" y="3767"/>
                      <a:pt x="712" y="3976"/>
                      <a:pt x="1047" y="3976"/>
                    </a:cubicBezTo>
                    <a:lnTo>
                      <a:pt x="7827" y="3976"/>
                    </a:lnTo>
                    <a:cubicBezTo>
                      <a:pt x="8120" y="3976"/>
                      <a:pt x="8371" y="3767"/>
                      <a:pt x="8412" y="3432"/>
                    </a:cubicBezTo>
                    <a:lnTo>
                      <a:pt x="89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a:off x="2618050" y="598425"/>
                <a:ext cx="248000" cy="16775"/>
              </a:xfrm>
              <a:custGeom>
                <a:avLst/>
                <a:gdLst/>
                <a:ahLst/>
                <a:cxnLst/>
                <a:rect l="l" t="t" r="r" b="b"/>
                <a:pathLst>
                  <a:path w="9920" h="671" extrusionOk="0">
                    <a:moveTo>
                      <a:pt x="0" y="1"/>
                    </a:moveTo>
                    <a:lnTo>
                      <a:pt x="0" y="670"/>
                    </a:lnTo>
                    <a:lnTo>
                      <a:pt x="9919" y="670"/>
                    </a:lnTo>
                    <a:lnTo>
                      <a:pt x="9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2654675" y="463450"/>
                <a:ext cx="173700" cy="130825"/>
              </a:xfrm>
              <a:custGeom>
                <a:avLst/>
                <a:gdLst/>
                <a:ahLst/>
                <a:cxnLst/>
                <a:rect l="l" t="t" r="r" b="b"/>
                <a:pathLst>
                  <a:path w="6948" h="5233" extrusionOk="0">
                    <a:moveTo>
                      <a:pt x="126" y="1"/>
                    </a:moveTo>
                    <a:cubicBezTo>
                      <a:pt x="42" y="1"/>
                      <a:pt x="0" y="43"/>
                      <a:pt x="0" y="126"/>
                    </a:cubicBezTo>
                    <a:lnTo>
                      <a:pt x="0" y="5232"/>
                    </a:lnTo>
                    <a:lnTo>
                      <a:pt x="6948" y="5232"/>
                    </a:lnTo>
                    <a:lnTo>
                      <a:pt x="6948" y="126"/>
                    </a:lnTo>
                    <a:cubicBezTo>
                      <a:pt x="6948" y="43"/>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623275" y="484375"/>
                <a:ext cx="239625" cy="14675"/>
              </a:xfrm>
              <a:custGeom>
                <a:avLst/>
                <a:gdLst/>
                <a:ahLst/>
                <a:cxnLst/>
                <a:rect l="l" t="t" r="r" b="b"/>
                <a:pathLst>
                  <a:path w="9585" h="587" extrusionOk="0">
                    <a:moveTo>
                      <a:pt x="168" y="1"/>
                    </a:moveTo>
                    <a:cubicBezTo>
                      <a:pt x="126" y="1"/>
                      <a:pt x="1" y="43"/>
                      <a:pt x="1" y="168"/>
                    </a:cubicBezTo>
                    <a:lnTo>
                      <a:pt x="1" y="419"/>
                    </a:lnTo>
                    <a:cubicBezTo>
                      <a:pt x="1" y="461"/>
                      <a:pt x="43" y="587"/>
                      <a:pt x="168" y="587"/>
                    </a:cubicBezTo>
                    <a:lnTo>
                      <a:pt x="9417" y="587"/>
                    </a:lnTo>
                    <a:cubicBezTo>
                      <a:pt x="9459" y="587"/>
                      <a:pt x="9585" y="545"/>
                      <a:pt x="9585" y="419"/>
                    </a:cubicBezTo>
                    <a:lnTo>
                      <a:pt x="9585" y="168"/>
                    </a:lnTo>
                    <a:cubicBezTo>
                      <a:pt x="9585" y="127"/>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632700" y="499025"/>
                <a:ext cx="224975" cy="99425"/>
              </a:xfrm>
              <a:custGeom>
                <a:avLst/>
                <a:gdLst/>
                <a:ahLst/>
                <a:cxnLst/>
                <a:rect l="l" t="t" r="r" b="b"/>
                <a:pathLst>
                  <a:path w="8999" h="3977" extrusionOk="0">
                    <a:moveTo>
                      <a:pt x="3014" y="671"/>
                    </a:moveTo>
                    <a:cubicBezTo>
                      <a:pt x="3139" y="671"/>
                      <a:pt x="3307" y="796"/>
                      <a:pt x="3307" y="922"/>
                    </a:cubicBezTo>
                    <a:lnTo>
                      <a:pt x="3390" y="3098"/>
                    </a:lnTo>
                    <a:cubicBezTo>
                      <a:pt x="3390" y="3182"/>
                      <a:pt x="3307" y="3349"/>
                      <a:pt x="3139" y="3349"/>
                    </a:cubicBezTo>
                    <a:cubicBezTo>
                      <a:pt x="3014" y="3349"/>
                      <a:pt x="2888" y="3223"/>
                      <a:pt x="2888" y="3098"/>
                    </a:cubicBezTo>
                    <a:lnTo>
                      <a:pt x="2763" y="922"/>
                    </a:lnTo>
                    <a:cubicBezTo>
                      <a:pt x="2763" y="796"/>
                      <a:pt x="2888" y="671"/>
                      <a:pt x="3014" y="671"/>
                    </a:cubicBezTo>
                    <a:close/>
                    <a:moveTo>
                      <a:pt x="4395" y="671"/>
                    </a:moveTo>
                    <a:cubicBezTo>
                      <a:pt x="4562" y="671"/>
                      <a:pt x="4646" y="796"/>
                      <a:pt x="4646" y="922"/>
                    </a:cubicBezTo>
                    <a:lnTo>
                      <a:pt x="4646" y="3098"/>
                    </a:lnTo>
                    <a:cubicBezTo>
                      <a:pt x="4646" y="3223"/>
                      <a:pt x="4562" y="3349"/>
                      <a:pt x="4395" y="3349"/>
                    </a:cubicBezTo>
                    <a:cubicBezTo>
                      <a:pt x="4227" y="3349"/>
                      <a:pt x="4144" y="3223"/>
                      <a:pt x="4144" y="3098"/>
                    </a:cubicBezTo>
                    <a:lnTo>
                      <a:pt x="4144" y="922"/>
                    </a:lnTo>
                    <a:cubicBezTo>
                      <a:pt x="4144" y="796"/>
                      <a:pt x="4227" y="671"/>
                      <a:pt x="4395" y="671"/>
                    </a:cubicBezTo>
                    <a:close/>
                    <a:moveTo>
                      <a:pt x="5734" y="671"/>
                    </a:moveTo>
                    <a:cubicBezTo>
                      <a:pt x="5901" y="671"/>
                      <a:pt x="6027" y="796"/>
                      <a:pt x="6027" y="922"/>
                    </a:cubicBezTo>
                    <a:lnTo>
                      <a:pt x="5901" y="3098"/>
                    </a:lnTo>
                    <a:cubicBezTo>
                      <a:pt x="5901" y="3223"/>
                      <a:pt x="5818" y="3349"/>
                      <a:pt x="5650" y="3349"/>
                    </a:cubicBezTo>
                    <a:cubicBezTo>
                      <a:pt x="5483" y="3349"/>
                      <a:pt x="5399" y="3223"/>
                      <a:pt x="5399" y="3098"/>
                    </a:cubicBezTo>
                    <a:lnTo>
                      <a:pt x="5483" y="922"/>
                    </a:lnTo>
                    <a:cubicBezTo>
                      <a:pt x="5483" y="796"/>
                      <a:pt x="5608" y="671"/>
                      <a:pt x="5734" y="671"/>
                    </a:cubicBezTo>
                    <a:close/>
                    <a:moveTo>
                      <a:pt x="1758" y="671"/>
                    </a:moveTo>
                    <a:cubicBezTo>
                      <a:pt x="1926" y="671"/>
                      <a:pt x="2093" y="796"/>
                      <a:pt x="2093" y="922"/>
                    </a:cubicBezTo>
                    <a:lnTo>
                      <a:pt x="2302" y="3098"/>
                    </a:lnTo>
                    <a:cubicBezTo>
                      <a:pt x="2302" y="3223"/>
                      <a:pt x="2177" y="3391"/>
                      <a:pt x="2009" y="3391"/>
                    </a:cubicBezTo>
                    <a:cubicBezTo>
                      <a:pt x="1884" y="3391"/>
                      <a:pt x="1716" y="3307"/>
                      <a:pt x="1716" y="3140"/>
                    </a:cubicBezTo>
                    <a:lnTo>
                      <a:pt x="1507" y="1005"/>
                    </a:lnTo>
                    <a:cubicBezTo>
                      <a:pt x="1465" y="838"/>
                      <a:pt x="1633" y="671"/>
                      <a:pt x="1758" y="671"/>
                    </a:cubicBezTo>
                    <a:close/>
                    <a:moveTo>
                      <a:pt x="7073" y="671"/>
                    </a:moveTo>
                    <a:cubicBezTo>
                      <a:pt x="7199" y="671"/>
                      <a:pt x="7324" y="838"/>
                      <a:pt x="7324" y="1005"/>
                    </a:cubicBezTo>
                    <a:lnTo>
                      <a:pt x="7115" y="3140"/>
                    </a:lnTo>
                    <a:cubicBezTo>
                      <a:pt x="7073" y="3307"/>
                      <a:pt x="6948" y="3391"/>
                      <a:pt x="6780" y="3391"/>
                    </a:cubicBezTo>
                    <a:cubicBezTo>
                      <a:pt x="6655" y="3349"/>
                      <a:pt x="6529" y="3223"/>
                      <a:pt x="6529" y="3098"/>
                    </a:cubicBezTo>
                    <a:lnTo>
                      <a:pt x="6738" y="922"/>
                    </a:lnTo>
                    <a:cubicBezTo>
                      <a:pt x="6780" y="796"/>
                      <a:pt x="6906" y="671"/>
                      <a:pt x="7073" y="671"/>
                    </a:cubicBezTo>
                    <a:close/>
                    <a:moveTo>
                      <a:pt x="0" y="1"/>
                    </a:moveTo>
                    <a:lnTo>
                      <a:pt x="461" y="3433"/>
                    </a:lnTo>
                    <a:cubicBezTo>
                      <a:pt x="461" y="3768"/>
                      <a:pt x="712" y="3977"/>
                      <a:pt x="1047" y="3977"/>
                    </a:cubicBezTo>
                    <a:lnTo>
                      <a:pt x="7827" y="3977"/>
                    </a:lnTo>
                    <a:cubicBezTo>
                      <a:pt x="8120" y="3977"/>
                      <a:pt x="8371" y="3768"/>
                      <a:pt x="8412" y="3433"/>
                    </a:cubicBezTo>
                    <a:lnTo>
                      <a:pt x="8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2618050" y="411150"/>
                <a:ext cx="248000" cy="16750"/>
              </a:xfrm>
              <a:custGeom>
                <a:avLst/>
                <a:gdLst/>
                <a:ahLst/>
                <a:cxnLst/>
                <a:rect l="l" t="t" r="r" b="b"/>
                <a:pathLst>
                  <a:path w="9920" h="670" extrusionOk="0">
                    <a:moveTo>
                      <a:pt x="0" y="0"/>
                    </a:moveTo>
                    <a:lnTo>
                      <a:pt x="0" y="670"/>
                    </a:lnTo>
                    <a:lnTo>
                      <a:pt x="9919" y="670"/>
                    </a:lnTo>
                    <a:lnTo>
                      <a:pt x="9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2654675" y="276175"/>
                <a:ext cx="173700" cy="130800"/>
              </a:xfrm>
              <a:custGeom>
                <a:avLst/>
                <a:gdLst/>
                <a:ahLst/>
                <a:cxnLst/>
                <a:rect l="l" t="t" r="r" b="b"/>
                <a:pathLst>
                  <a:path w="6948" h="5232" extrusionOk="0">
                    <a:moveTo>
                      <a:pt x="126" y="1"/>
                    </a:moveTo>
                    <a:cubicBezTo>
                      <a:pt x="42" y="1"/>
                      <a:pt x="0" y="84"/>
                      <a:pt x="0" y="126"/>
                    </a:cubicBezTo>
                    <a:lnTo>
                      <a:pt x="0" y="5232"/>
                    </a:lnTo>
                    <a:lnTo>
                      <a:pt x="6948" y="5232"/>
                    </a:lnTo>
                    <a:lnTo>
                      <a:pt x="6948" y="126"/>
                    </a:lnTo>
                    <a:cubicBezTo>
                      <a:pt x="6948" y="84"/>
                      <a:pt x="6906" y="1"/>
                      <a:pt x="6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2623275" y="297100"/>
                <a:ext cx="239625" cy="14675"/>
              </a:xfrm>
              <a:custGeom>
                <a:avLst/>
                <a:gdLst/>
                <a:ahLst/>
                <a:cxnLst/>
                <a:rect l="l" t="t" r="r" b="b"/>
                <a:pathLst>
                  <a:path w="9585" h="587" extrusionOk="0">
                    <a:moveTo>
                      <a:pt x="168" y="1"/>
                    </a:moveTo>
                    <a:cubicBezTo>
                      <a:pt x="126" y="1"/>
                      <a:pt x="1" y="84"/>
                      <a:pt x="1" y="168"/>
                    </a:cubicBezTo>
                    <a:lnTo>
                      <a:pt x="1" y="419"/>
                    </a:lnTo>
                    <a:cubicBezTo>
                      <a:pt x="1" y="503"/>
                      <a:pt x="43" y="586"/>
                      <a:pt x="168" y="586"/>
                    </a:cubicBezTo>
                    <a:lnTo>
                      <a:pt x="9417" y="586"/>
                    </a:lnTo>
                    <a:cubicBezTo>
                      <a:pt x="9459" y="586"/>
                      <a:pt x="9585" y="545"/>
                      <a:pt x="9585" y="419"/>
                    </a:cubicBezTo>
                    <a:lnTo>
                      <a:pt x="9585" y="168"/>
                    </a:lnTo>
                    <a:cubicBezTo>
                      <a:pt x="9585" y="126"/>
                      <a:pt x="9543" y="1"/>
                      <a:pt x="9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632700" y="311750"/>
                <a:ext cx="224975" cy="99425"/>
              </a:xfrm>
              <a:custGeom>
                <a:avLst/>
                <a:gdLst/>
                <a:ahLst/>
                <a:cxnLst/>
                <a:rect l="l" t="t" r="r" b="b"/>
                <a:pathLst>
                  <a:path w="8999" h="3977" extrusionOk="0">
                    <a:moveTo>
                      <a:pt x="3097" y="670"/>
                    </a:moveTo>
                    <a:cubicBezTo>
                      <a:pt x="3181" y="670"/>
                      <a:pt x="3348" y="796"/>
                      <a:pt x="3348" y="963"/>
                    </a:cubicBezTo>
                    <a:lnTo>
                      <a:pt x="3390" y="3097"/>
                    </a:lnTo>
                    <a:cubicBezTo>
                      <a:pt x="3390" y="3181"/>
                      <a:pt x="3307" y="3349"/>
                      <a:pt x="3139" y="3349"/>
                    </a:cubicBezTo>
                    <a:cubicBezTo>
                      <a:pt x="3014" y="3349"/>
                      <a:pt x="2888" y="3265"/>
                      <a:pt x="2888" y="3097"/>
                    </a:cubicBezTo>
                    <a:lnTo>
                      <a:pt x="2763" y="963"/>
                    </a:lnTo>
                    <a:cubicBezTo>
                      <a:pt x="2763" y="796"/>
                      <a:pt x="2888" y="670"/>
                      <a:pt x="3097" y="670"/>
                    </a:cubicBezTo>
                    <a:close/>
                    <a:moveTo>
                      <a:pt x="4395" y="670"/>
                    </a:moveTo>
                    <a:cubicBezTo>
                      <a:pt x="4562" y="670"/>
                      <a:pt x="4646" y="796"/>
                      <a:pt x="4646" y="963"/>
                    </a:cubicBezTo>
                    <a:lnTo>
                      <a:pt x="4646" y="3097"/>
                    </a:lnTo>
                    <a:cubicBezTo>
                      <a:pt x="4646" y="3265"/>
                      <a:pt x="4562" y="3349"/>
                      <a:pt x="4395" y="3349"/>
                    </a:cubicBezTo>
                    <a:cubicBezTo>
                      <a:pt x="4227" y="3349"/>
                      <a:pt x="4144" y="3265"/>
                      <a:pt x="4144" y="3097"/>
                    </a:cubicBezTo>
                    <a:lnTo>
                      <a:pt x="4144" y="963"/>
                    </a:lnTo>
                    <a:cubicBezTo>
                      <a:pt x="4144" y="796"/>
                      <a:pt x="4227" y="670"/>
                      <a:pt x="4395" y="670"/>
                    </a:cubicBezTo>
                    <a:close/>
                    <a:moveTo>
                      <a:pt x="5734" y="670"/>
                    </a:moveTo>
                    <a:cubicBezTo>
                      <a:pt x="5901" y="670"/>
                      <a:pt x="6027" y="796"/>
                      <a:pt x="6027" y="963"/>
                    </a:cubicBezTo>
                    <a:lnTo>
                      <a:pt x="5901" y="3097"/>
                    </a:lnTo>
                    <a:cubicBezTo>
                      <a:pt x="5901" y="3265"/>
                      <a:pt x="5818" y="3349"/>
                      <a:pt x="5650" y="3349"/>
                    </a:cubicBezTo>
                    <a:cubicBezTo>
                      <a:pt x="5483" y="3349"/>
                      <a:pt x="5399" y="3265"/>
                      <a:pt x="5399" y="3097"/>
                    </a:cubicBezTo>
                    <a:lnTo>
                      <a:pt x="5483" y="963"/>
                    </a:lnTo>
                    <a:cubicBezTo>
                      <a:pt x="5483" y="796"/>
                      <a:pt x="5608" y="670"/>
                      <a:pt x="5734" y="670"/>
                    </a:cubicBezTo>
                    <a:close/>
                    <a:moveTo>
                      <a:pt x="1716" y="670"/>
                    </a:moveTo>
                    <a:cubicBezTo>
                      <a:pt x="1884" y="670"/>
                      <a:pt x="2009" y="796"/>
                      <a:pt x="2009" y="963"/>
                    </a:cubicBezTo>
                    <a:lnTo>
                      <a:pt x="2302" y="3097"/>
                    </a:lnTo>
                    <a:cubicBezTo>
                      <a:pt x="2302" y="3265"/>
                      <a:pt x="2177" y="3390"/>
                      <a:pt x="2009" y="3390"/>
                    </a:cubicBezTo>
                    <a:cubicBezTo>
                      <a:pt x="1884" y="3390"/>
                      <a:pt x="1716" y="3307"/>
                      <a:pt x="1716" y="3139"/>
                    </a:cubicBezTo>
                    <a:lnTo>
                      <a:pt x="1507" y="1005"/>
                    </a:lnTo>
                    <a:cubicBezTo>
                      <a:pt x="1465" y="838"/>
                      <a:pt x="1633" y="670"/>
                      <a:pt x="1716" y="670"/>
                    </a:cubicBezTo>
                    <a:close/>
                    <a:moveTo>
                      <a:pt x="7073" y="670"/>
                    </a:moveTo>
                    <a:cubicBezTo>
                      <a:pt x="7199" y="670"/>
                      <a:pt x="7324" y="838"/>
                      <a:pt x="7324" y="1005"/>
                    </a:cubicBezTo>
                    <a:lnTo>
                      <a:pt x="7115" y="3139"/>
                    </a:lnTo>
                    <a:cubicBezTo>
                      <a:pt x="7073" y="3307"/>
                      <a:pt x="6948" y="3390"/>
                      <a:pt x="6780" y="3390"/>
                    </a:cubicBezTo>
                    <a:cubicBezTo>
                      <a:pt x="6655" y="3349"/>
                      <a:pt x="6529" y="3265"/>
                      <a:pt x="6529" y="3097"/>
                    </a:cubicBezTo>
                    <a:lnTo>
                      <a:pt x="6738" y="963"/>
                    </a:lnTo>
                    <a:cubicBezTo>
                      <a:pt x="6780" y="796"/>
                      <a:pt x="6906" y="670"/>
                      <a:pt x="7073" y="670"/>
                    </a:cubicBezTo>
                    <a:close/>
                    <a:moveTo>
                      <a:pt x="0" y="0"/>
                    </a:moveTo>
                    <a:lnTo>
                      <a:pt x="461" y="3432"/>
                    </a:lnTo>
                    <a:cubicBezTo>
                      <a:pt x="461" y="3767"/>
                      <a:pt x="712" y="3976"/>
                      <a:pt x="1047" y="3976"/>
                    </a:cubicBezTo>
                    <a:lnTo>
                      <a:pt x="7827" y="3976"/>
                    </a:lnTo>
                    <a:cubicBezTo>
                      <a:pt x="8120" y="3976"/>
                      <a:pt x="8371" y="3767"/>
                      <a:pt x="8412" y="3432"/>
                    </a:cubicBezTo>
                    <a:lnTo>
                      <a:pt x="89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0" name="Google Shape;1270;p50"/>
          <p:cNvSpPr/>
          <p:nvPr/>
        </p:nvSpPr>
        <p:spPr>
          <a:xfrm>
            <a:off x="2900000" y="3699725"/>
            <a:ext cx="3240600" cy="1160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 name="Google Shape;1271;p50"/>
          <p:cNvGrpSpPr/>
          <p:nvPr/>
        </p:nvGrpSpPr>
        <p:grpSpPr>
          <a:xfrm>
            <a:off x="3548527" y="2849972"/>
            <a:ext cx="1943536" cy="1831613"/>
            <a:chOff x="3681300" y="2946677"/>
            <a:chExt cx="1781100" cy="1722898"/>
          </a:xfrm>
        </p:grpSpPr>
        <p:sp>
          <p:nvSpPr>
            <p:cNvPr id="1272" name="Google Shape;1272;p50"/>
            <p:cNvSpPr/>
            <p:nvPr/>
          </p:nvSpPr>
          <p:spPr>
            <a:xfrm>
              <a:off x="3681300" y="4396575"/>
              <a:ext cx="1781100" cy="27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4054797" y="2946677"/>
              <a:ext cx="1045409" cy="1045430"/>
            </a:xfrm>
            <a:custGeom>
              <a:avLst/>
              <a:gdLst/>
              <a:ahLst/>
              <a:cxnLst/>
              <a:rect l="l" t="t" r="r" b="b"/>
              <a:pathLst>
                <a:path w="8162" h="8162" extrusionOk="0">
                  <a:moveTo>
                    <a:pt x="168" y="0"/>
                  </a:moveTo>
                  <a:cubicBezTo>
                    <a:pt x="42" y="0"/>
                    <a:pt x="0" y="42"/>
                    <a:pt x="0" y="126"/>
                  </a:cubicBezTo>
                  <a:lnTo>
                    <a:pt x="0" y="7994"/>
                  </a:lnTo>
                  <a:cubicBezTo>
                    <a:pt x="0" y="8077"/>
                    <a:pt x="42" y="8161"/>
                    <a:pt x="168" y="8161"/>
                  </a:cubicBezTo>
                  <a:lnTo>
                    <a:pt x="7994" y="8161"/>
                  </a:lnTo>
                  <a:cubicBezTo>
                    <a:pt x="8119" y="8161"/>
                    <a:pt x="8161" y="8077"/>
                    <a:pt x="8161" y="7994"/>
                  </a:cubicBezTo>
                  <a:lnTo>
                    <a:pt x="8161" y="126"/>
                  </a:lnTo>
                  <a:cubicBezTo>
                    <a:pt x="8161" y="42"/>
                    <a:pt x="8119"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4456848" y="2946677"/>
              <a:ext cx="252066" cy="241312"/>
            </a:xfrm>
            <a:custGeom>
              <a:avLst/>
              <a:gdLst/>
              <a:ahLst/>
              <a:cxnLst/>
              <a:rect l="l" t="t" r="r" b="b"/>
              <a:pathLst>
                <a:path w="1968" h="1884" extrusionOk="0">
                  <a:moveTo>
                    <a:pt x="0" y="0"/>
                  </a:moveTo>
                  <a:lnTo>
                    <a:pt x="0" y="1758"/>
                  </a:lnTo>
                  <a:lnTo>
                    <a:pt x="209" y="1758"/>
                  </a:lnTo>
                  <a:cubicBezTo>
                    <a:pt x="218" y="1750"/>
                    <a:pt x="226" y="1746"/>
                    <a:pt x="234" y="1746"/>
                  </a:cubicBezTo>
                  <a:cubicBezTo>
                    <a:pt x="266" y="1746"/>
                    <a:pt x="293" y="1800"/>
                    <a:pt x="293" y="1800"/>
                  </a:cubicBezTo>
                  <a:cubicBezTo>
                    <a:pt x="293" y="1800"/>
                    <a:pt x="377" y="1758"/>
                    <a:pt x="419" y="1758"/>
                  </a:cubicBezTo>
                  <a:cubicBezTo>
                    <a:pt x="440" y="1758"/>
                    <a:pt x="460" y="1768"/>
                    <a:pt x="487" y="1768"/>
                  </a:cubicBezTo>
                  <a:cubicBezTo>
                    <a:pt x="513" y="1768"/>
                    <a:pt x="544" y="1758"/>
                    <a:pt x="586" y="1716"/>
                  </a:cubicBezTo>
                  <a:cubicBezTo>
                    <a:pt x="614" y="1716"/>
                    <a:pt x="642" y="1735"/>
                    <a:pt x="670" y="1735"/>
                  </a:cubicBezTo>
                  <a:cubicBezTo>
                    <a:pt x="684" y="1735"/>
                    <a:pt x="698" y="1730"/>
                    <a:pt x="712" y="1716"/>
                  </a:cubicBezTo>
                  <a:cubicBezTo>
                    <a:pt x="795" y="1716"/>
                    <a:pt x="837" y="1883"/>
                    <a:pt x="837" y="1883"/>
                  </a:cubicBezTo>
                  <a:lnTo>
                    <a:pt x="1005" y="1591"/>
                  </a:lnTo>
                  <a:cubicBezTo>
                    <a:pt x="1035" y="1681"/>
                    <a:pt x="1065" y="1750"/>
                    <a:pt x="1095" y="1750"/>
                  </a:cubicBezTo>
                  <a:cubicBezTo>
                    <a:pt x="1107" y="1750"/>
                    <a:pt x="1118" y="1739"/>
                    <a:pt x="1130" y="1716"/>
                  </a:cubicBezTo>
                  <a:cubicBezTo>
                    <a:pt x="1165" y="1751"/>
                    <a:pt x="1193" y="1764"/>
                    <a:pt x="1217" y="1764"/>
                  </a:cubicBezTo>
                  <a:cubicBezTo>
                    <a:pt x="1249" y="1764"/>
                    <a:pt x="1273" y="1740"/>
                    <a:pt x="1297" y="1716"/>
                  </a:cubicBezTo>
                  <a:cubicBezTo>
                    <a:pt x="1310" y="1704"/>
                    <a:pt x="1326" y="1699"/>
                    <a:pt x="1343" y="1699"/>
                  </a:cubicBezTo>
                  <a:cubicBezTo>
                    <a:pt x="1385" y="1699"/>
                    <a:pt x="1435" y="1728"/>
                    <a:pt x="1465" y="1758"/>
                  </a:cubicBezTo>
                  <a:cubicBezTo>
                    <a:pt x="1507" y="1716"/>
                    <a:pt x="1549" y="1716"/>
                    <a:pt x="1549" y="1716"/>
                  </a:cubicBezTo>
                  <a:cubicBezTo>
                    <a:pt x="1583" y="1648"/>
                    <a:pt x="1611" y="1623"/>
                    <a:pt x="1634" y="1623"/>
                  </a:cubicBezTo>
                  <a:cubicBezTo>
                    <a:pt x="1697" y="1623"/>
                    <a:pt x="1727" y="1800"/>
                    <a:pt x="1758" y="1800"/>
                  </a:cubicBezTo>
                  <a:cubicBezTo>
                    <a:pt x="1821" y="1800"/>
                    <a:pt x="1836" y="1659"/>
                    <a:pt x="1876" y="1659"/>
                  </a:cubicBezTo>
                  <a:cubicBezTo>
                    <a:pt x="1889" y="1659"/>
                    <a:pt x="1904" y="1674"/>
                    <a:pt x="1925" y="1716"/>
                  </a:cubicBezTo>
                  <a:cubicBezTo>
                    <a:pt x="1925" y="1730"/>
                    <a:pt x="1930" y="1735"/>
                    <a:pt x="1936" y="1735"/>
                  </a:cubicBezTo>
                  <a:cubicBezTo>
                    <a:pt x="1949" y="1735"/>
                    <a:pt x="1967" y="1716"/>
                    <a:pt x="1967" y="1716"/>
                  </a:cubicBezTo>
                  <a:lnTo>
                    <a:pt x="1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4054797" y="3970460"/>
              <a:ext cx="1045409" cy="21646"/>
            </a:xfrm>
            <a:custGeom>
              <a:avLst/>
              <a:gdLst/>
              <a:ahLst/>
              <a:cxnLst/>
              <a:rect l="l" t="t" r="r" b="b"/>
              <a:pathLst>
                <a:path w="8162" h="169" extrusionOk="0">
                  <a:moveTo>
                    <a:pt x="0" y="1"/>
                  </a:moveTo>
                  <a:cubicBezTo>
                    <a:pt x="0" y="84"/>
                    <a:pt x="42" y="168"/>
                    <a:pt x="168" y="168"/>
                  </a:cubicBezTo>
                  <a:lnTo>
                    <a:pt x="7994" y="168"/>
                  </a:lnTo>
                  <a:cubicBezTo>
                    <a:pt x="8119" y="168"/>
                    <a:pt x="8161" y="84"/>
                    <a:pt x="8161" y="1"/>
                  </a:cubicBezTo>
                  <a:close/>
                </a:path>
              </a:pathLst>
            </a:custGeom>
            <a:solidFill>
              <a:srgbClr val="434343">
                <a:alpha val="58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4456848" y="3771288"/>
              <a:ext cx="241307" cy="220819"/>
            </a:xfrm>
            <a:custGeom>
              <a:avLst/>
              <a:gdLst/>
              <a:ahLst/>
              <a:cxnLst/>
              <a:rect l="l" t="t" r="r" b="b"/>
              <a:pathLst>
                <a:path w="1884" h="1724" extrusionOk="0">
                  <a:moveTo>
                    <a:pt x="864" y="1"/>
                  </a:moveTo>
                  <a:cubicBezTo>
                    <a:pt x="852" y="1"/>
                    <a:pt x="837" y="16"/>
                    <a:pt x="837" y="91"/>
                  </a:cubicBezTo>
                  <a:cubicBezTo>
                    <a:pt x="837" y="133"/>
                    <a:pt x="753" y="175"/>
                    <a:pt x="753" y="175"/>
                  </a:cubicBezTo>
                  <a:cubicBezTo>
                    <a:pt x="753" y="175"/>
                    <a:pt x="712" y="175"/>
                    <a:pt x="712" y="133"/>
                  </a:cubicBezTo>
                  <a:cubicBezTo>
                    <a:pt x="712" y="217"/>
                    <a:pt x="670" y="342"/>
                    <a:pt x="670" y="342"/>
                  </a:cubicBezTo>
                  <a:cubicBezTo>
                    <a:pt x="670" y="333"/>
                    <a:pt x="668" y="330"/>
                    <a:pt x="665" y="330"/>
                  </a:cubicBezTo>
                  <a:cubicBezTo>
                    <a:pt x="657" y="330"/>
                    <a:pt x="641" y="354"/>
                    <a:pt x="633" y="354"/>
                  </a:cubicBezTo>
                  <a:cubicBezTo>
                    <a:pt x="630" y="354"/>
                    <a:pt x="628" y="351"/>
                    <a:pt x="628" y="342"/>
                  </a:cubicBezTo>
                  <a:lnTo>
                    <a:pt x="502" y="426"/>
                  </a:lnTo>
                  <a:lnTo>
                    <a:pt x="460" y="342"/>
                  </a:lnTo>
                  <a:cubicBezTo>
                    <a:pt x="460" y="300"/>
                    <a:pt x="419" y="217"/>
                    <a:pt x="419" y="217"/>
                  </a:cubicBezTo>
                  <a:cubicBezTo>
                    <a:pt x="352" y="217"/>
                    <a:pt x="338" y="163"/>
                    <a:pt x="336" y="163"/>
                  </a:cubicBezTo>
                  <a:cubicBezTo>
                    <a:pt x="335" y="163"/>
                    <a:pt x="335" y="166"/>
                    <a:pt x="335" y="175"/>
                  </a:cubicBezTo>
                  <a:cubicBezTo>
                    <a:pt x="335" y="196"/>
                    <a:pt x="324" y="206"/>
                    <a:pt x="309" y="206"/>
                  </a:cubicBezTo>
                  <a:cubicBezTo>
                    <a:pt x="293" y="206"/>
                    <a:pt x="272" y="196"/>
                    <a:pt x="251" y="175"/>
                  </a:cubicBezTo>
                  <a:cubicBezTo>
                    <a:pt x="251" y="161"/>
                    <a:pt x="247" y="156"/>
                    <a:pt x="240" y="156"/>
                  </a:cubicBezTo>
                  <a:cubicBezTo>
                    <a:pt x="228" y="156"/>
                    <a:pt x="209" y="175"/>
                    <a:pt x="209" y="175"/>
                  </a:cubicBezTo>
                  <a:lnTo>
                    <a:pt x="0" y="1723"/>
                  </a:lnTo>
                  <a:lnTo>
                    <a:pt x="1883" y="1723"/>
                  </a:lnTo>
                  <a:lnTo>
                    <a:pt x="1883" y="175"/>
                  </a:lnTo>
                  <a:lnTo>
                    <a:pt x="1842" y="175"/>
                  </a:lnTo>
                  <a:cubicBezTo>
                    <a:pt x="1842" y="175"/>
                    <a:pt x="1804" y="156"/>
                    <a:pt x="1780" y="156"/>
                  </a:cubicBezTo>
                  <a:cubicBezTo>
                    <a:pt x="1767" y="156"/>
                    <a:pt x="1758" y="161"/>
                    <a:pt x="1758" y="175"/>
                  </a:cubicBezTo>
                  <a:cubicBezTo>
                    <a:pt x="1758" y="175"/>
                    <a:pt x="1725" y="307"/>
                    <a:pt x="1717" y="307"/>
                  </a:cubicBezTo>
                  <a:cubicBezTo>
                    <a:pt x="1717" y="307"/>
                    <a:pt x="1716" y="305"/>
                    <a:pt x="1716" y="300"/>
                  </a:cubicBezTo>
                  <a:cubicBezTo>
                    <a:pt x="1716" y="321"/>
                    <a:pt x="1706" y="332"/>
                    <a:pt x="1695" y="332"/>
                  </a:cubicBezTo>
                  <a:cubicBezTo>
                    <a:pt x="1685" y="332"/>
                    <a:pt x="1674" y="321"/>
                    <a:pt x="1674" y="300"/>
                  </a:cubicBezTo>
                  <a:cubicBezTo>
                    <a:pt x="1674" y="300"/>
                    <a:pt x="1664" y="311"/>
                    <a:pt x="1653" y="311"/>
                  </a:cubicBezTo>
                  <a:cubicBezTo>
                    <a:pt x="1643" y="311"/>
                    <a:pt x="1632" y="300"/>
                    <a:pt x="1632" y="258"/>
                  </a:cubicBezTo>
                  <a:cubicBezTo>
                    <a:pt x="1632" y="230"/>
                    <a:pt x="1632" y="221"/>
                    <a:pt x="1629" y="221"/>
                  </a:cubicBezTo>
                  <a:cubicBezTo>
                    <a:pt x="1623" y="221"/>
                    <a:pt x="1604" y="258"/>
                    <a:pt x="1549" y="258"/>
                  </a:cubicBezTo>
                  <a:cubicBezTo>
                    <a:pt x="1549" y="258"/>
                    <a:pt x="1507" y="258"/>
                    <a:pt x="1507" y="300"/>
                  </a:cubicBezTo>
                  <a:cubicBezTo>
                    <a:pt x="1507" y="305"/>
                    <a:pt x="1506" y="307"/>
                    <a:pt x="1505" y="307"/>
                  </a:cubicBezTo>
                  <a:cubicBezTo>
                    <a:pt x="1498" y="307"/>
                    <a:pt x="1465" y="175"/>
                    <a:pt x="1465" y="175"/>
                  </a:cubicBezTo>
                  <a:cubicBezTo>
                    <a:pt x="1465" y="196"/>
                    <a:pt x="1444" y="196"/>
                    <a:pt x="1423" y="196"/>
                  </a:cubicBezTo>
                  <a:cubicBezTo>
                    <a:pt x="1402" y="196"/>
                    <a:pt x="1381" y="196"/>
                    <a:pt x="1381" y="217"/>
                  </a:cubicBezTo>
                  <a:cubicBezTo>
                    <a:pt x="1381" y="203"/>
                    <a:pt x="1377" y="198"/>
                    <a:pt x="1370" y="198"/>
                  </a:cubicBezTo>
                  <a:cubicBezTo>
                    <a:pt x="1358" y="198"/>
                    <a:pt x="1339" y="217"/>
                    <a:pt x="1339" y="217"/>
                  </a:cubicBezTo>
                  <a:lnTo>
                    <a:pt x="1297" y="384"/>
                  </a:lnTo>
                  <a:cubicBezTo>
                    <a:pt x="1297" y="384"/>
                    <a:pt x="1256" y="342"/>
                    <a:pt x="1256" y="300"/>
                  </a:cubicBezTo>
                  <a:cubicBezTo>
                    <a:pt x="1256" y="133"/>
                    <a:pt x="1172" y="217"/>
                    <a:pt x="1172" y="175"/>
                  </a:cubicBezTo>
                  <a:cubicBezTo>
                    <a:pt x="1172" y="217"/>
                    <a:pt x="1130" y="300"/>
                    <a:pt x="1130" y="300"/>
                  </a:cubicBezTo>
                  <a:cubicBezTo>
                    <a:pt x="1121" y="283"/>
                    <a:pt x="1112" y="276"/>
                    <a:pt x="1104" y="276"/>
                  </a:cubicBezTo>
                  <a:cubicBezTo>
                    <a:pt x="1081" y="276"/>
                    <a:pt x="1061" y="324"/>
                    <a:pt x="1052" y="324"/>
                  </a:cubicBezTo>
                  <a:cubicBezTo>
                    <a:pt x="1048" y="324"/>
                    <a:pt x="1046" y="318"/>
                    <a:pt x="1046" y="300"/>
                  </a:cubicBezTo>
                  <a:cubicBezTo>
                    <a:pt x="1046" y="217"/>
                    <a:pt x="963" y="91"/>
                    <a:pt x="963" y="91"/>
                  </a:cubicBezTo>
                  <a:cubicBezTo>
                    <a:pt x="944" y="34"/>
                    <a:pt x="933" y="12"/>
                    <a:pt x="928" y="12"/>
                  </a:cubicBezTo>
                  <a:cubicBezTo>
                    <a:pt x="921" y="12"/>
                    <a:pt x="921" y="45"/>
                    <a:pt x="921" y="91"/>
                  </a:cubicBezTo>
                  <a:cubicBezTo>
                    <a:pt x="921" y="49"/>
                    <a:pt x="910" y="49"/>
                    <a:pt x="900" y="49"/>
                  </a:cubicBezTo>
                  <a:cubicBezTo>
                    <a:pt x="889" y="49"/>
                    <a:pt x="879" y="49"/>
                    <a:pt x="879" y="7"/>
                  </a:cubicBezTo>
                  <a:cubicBezTo>
                    <a:pt x="879" y="7"/>
                    <a:pt x="872" y="1"/>
                    <a:pt x="864" y="1"/>
                  </a:cubicBezTo>
                  <a:close/>
                </a:path>
              </a:pathLst>
            </a:custGeom>
            <a:solidFill>
              <a:srgbClr val="0066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4832001" y="3150332"/>
              <a:ext cx="214538" cy="616601"/>
            </a:xfrm>
            <a:custGeom>
              <a:avLst/>
              <a:gdLst/>
              <a:ahLst/>
              <a:cxnLst/>
              <a:rect l="l" t="t" r="r" b="b"/>
              <a:pathLst>
                <a:path w="1675" h="4814" extrusionOk="0">
                  <a:moveTo>
                    <a:pt x="1" y="1"/>
                  </a:moveTo>
                  <a:lnTo>
                    <a:pt x="1" y="4813"/>
                  </a:lnTo>
                  <a:lnTo>
                    <a:pt x="1675" y="4813"/>
                  </a:lnTo>
                  <a:lnTo>
                    <a:pt x="1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4140484" y="3691747"/>
              <a:ext cx="257446" cy="230681"/>
            </a:xfrm>
            <a:custGeom>
              <a:avLst/>
              <a:gdLst/>
              <a:ahLst/>
              <a:cxnLst/>
              <a:rect l="l" t="t" r="r" b="b"/>
              <a:pathLst>
                <a:path w="2010" h="1801" extrusionOk="0">
                  <a:moveTo>
                    <a:pt x="587" y="252"/>
                  </a:moveTo>
                  <a:lnTo>
                    <a:pt x="378" y="503"/>
                  </a:lnTo>
                  <a:lnTo>
                    <a:pt x="796" y="503"/>
                  </a:lnTo>
                  <a:lnTo>
                    <a:pt x="587" y="252"/>
                  </a:lnTo>
                  <a:close/>
                  <a:moveTo>
                    <a:pt x="1298" y="252"/>
                  </a:moveTo>
                  <a:lnTo>
                    <a:pt x="1089" y="503"/>
                  </a:lnTo>
                  <a:lnTo>
                    <a:pt x="1508" y="503"/>
                  </a:lnTo>
                  <a:lnTo>
                    <a:pt x="1298" y="252"/>
                  </a:lnTo>
                  <a:close/>
                  <a:moveTo>
                    <a:pt x="587" y="586"/>
                  </a:moveTo>
                  <a:lnTo>
                    <a:pt x="587" y="1382"/>
                  </a:lnTo>
                  <a:lnTo>
                    <a:pt x="670" y="1382"/>
                  </a:lnTo>
                  <a:lnTo>
                    <a:pt x="670" y="586"/>
                  </a:lnTo>
                  <a:close/>
                  <a:moveTo>
                    <a:pt x="1256" y="586"/>
                  </a:moveTo>
                  <a:lnTo>
                    <a:pt x="1256" y="1382"/>
                  </a:lnTo>
                  <a:lnTo>
                    <a:pt x="1382" y="1382"/>
                  </a:lnTo>
                  <a:lnTo>
                    <a:pt x="1382" y="586"/>
                  </a:lnTo>
                  <a:close/>
                  <a:moveTo>
                    <a:pt x="336" y="1423"/>
                  </a:moveTo>
                  <a:lnTo>
                    <a:pt x="336" y="1549"/>
                  </a:lnTo>
                  <a:lnTo>
                    <a:pt x="1633" y="1549"/>
                  </a:lnTo>
                  <a:lnTo>
                    <a:pt x="1633" y="1423"/>
                  </a:lnTo>
                  <a:close/>
                  <a:moveTo>
                    <a:pt x="1884" y="126"/>
                  </a:moveTo>
                  <a:lnTo>
                    <a:pt x="1884" y="1758"/>
                  </a:lnTo>
                  <a:lnTo>
                    <a:pt x="43" y="1758"/>
                  </a:lnTo>
                  <a:lnTo>
                    <a:pt x="43" y="126"/>
                  </a:lnTo>
                  <a:close/>
                  <a:moveTo>
                    <a:pt x="1" y="1"/>
                  </a:moveTo>
                  <a:lnTo>
                    <a:pt x="1" y="1800"/>
                  </a:lnTo>
                  <a:lnTo>
                    <a:pt x="2010" y="180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4842760" y="3187861"/>
              <a:ext cx="177010" cy="552303"/>
            </a:xfrm>
            <a:custGeom>
              <a:avLst/>
              <a:gdLst/>
              <a:ahLst/>
              <a:cxnLst/>
              <a:rect l="l" t="t" r="r" b="b"/>
              <a:pathLst>
                <a:path w="1382" h="4312" extrusionOk="0">
                  <a:moveTo>
                    <a:pt x="84" y="0"/>
                  </a:moveTo>
                  <a:lnTo>
                    <a:pt x="84" y="126"/>
                  </a:lnTo>
                  <a:lnTo>
                    <a:pt x="293" y="126"/>
                  </a:lnTo>
                  <a:lnTo>
                    <a:pt x="293" y="0"/>
                  </a:lnTo>
                  <a:close/>
                  <a:moveTo>
                    <a:pt x="1381" y="335"/>
                  </a:moveTo>
                  <a:lnTo>
                    <a:pt x="293" y="419"/>
                  </a:lnTo>
                  <a:lnTo>
                    <a:pt x="1381" y="419"/>
                  </a:lnTo>
                  <a:lnTo>
                    <a:pt x="1381" y="335"/>
                  </a:lnTo>
                  <a:close/>
                  <a:moveTo>
                    <a:pt x="293" y="545"/>
                  </a:moveTo>
                  <a:lnTo>
                    <a:pt x="293" y="670"/>
                  </a:lnTo>
                  <a:lnTo>
                    <a:pt x="1381" y="670"/>
                  </a:lnTo>
                  <a:lnTo>
                    <a:pt x="1381" y="545"/>
                  </a:lnTo>
                  <a:close/>
                  <a:moveTo>
                    <a:pt x="293" y="712"/>
                  </a:moveTo>
                  <a:lnTo>
                    <a:pt x="293" y="754"/>
                  </a:lnTo>
                  <a:lnTo>
                    <a:pt x="1381" y="754"/>
                  </a:lnTo>
                  <a:lnTo>
                    <a:pt x="1381" y="712"/>
                  </a:lnTo>
                  <a:close/>
                  <a:moveTo>
                    <a:pt x="419" y="879"/>
                  </a:moveTo>
                  <a:lnTo>
                    <a:pt x="419" y="963"/>
                  </a:lnTo>
                  <a:lnTo>
                    <a:pt x="1381" y="963"/>
                  </a:lnTo>
                  <a:lnTo>
                    <a:pt x="1381" y="879"/>
                  </a:lnTo>
                  <a:close/>
                  <a:moveTo>
                    <a:pt x="0" y="879"/>
                  </a:moveTo>
                  <a:lnTo>
                    <a:pt x="0" y="1089"/>
                  </a:lnTo>
                  <a:lnTo>
                    <a:pt x="335" y="1089"/>
                  </a:lnTo>
                  <a:lnTo>
                    <a:pt x="335" y="879"/>
                  </a:lnTo>
                  <a:close/>
                  <a:moveTo>
                    <a:pt x="419" y="1089"/>
                  </a:moveTo>
                  <a:lnTo>
                    <a:pt x="419" y="1130"/>
                  </a:lnTo>
                  <a:lnTo>
                    <a:pt x="1381" y="1130"/>
                  </a:lnTo>
                  <a:lnTo>
                    <a:pt x="419" y="1089"/>
                  </a:lnTo>
                  <a:close/>
                  <a:moveTo>
                    <a:pt x="0" y="1172"/>
                  </a:moveTo>
                  <a:lnTo>
                    <a:pt x="0" y="1382"/>
                  </a:lnTo>
                  <a:lnTo>
                    <a:pt x="335" y="1382"/>
                  </a:lnTo>
                  <a:lnTo>
                    <a:pt x="335" y="1172"/>
                  </a:lnTo>
                  <a:close/>
                  <a:moveTo>
                    <a:pt x="419" y="1382"/>
                  </a:moveTo>
                  <a:lnTo>
                    <a:pt x="419" y="1549"/>
                  </a:lnTo>
                  <a:lnTo>
                    <a:pt x="1381" y="1549"/>
                  </a:lnTo>
                  <a:lnTo>
                    <a:pt x="1381" y="1382"/>
                  </a:lnTo>
                  <a:close/>
                  <a:moveTo>
                    <a:pt x="419" y="1675"/>
                  </a:moveTo>
                  <a:lnTo>
                    <a:pt x="419" y="1716"/>
                  </a:lnTo>
                  <a:lnTo>
                    <a:pt x="1381" y="1716"/>
                  </a:lnTo>
                  <a:lnTo>
                    <a:pt x="1381" y="1675"/>
                  </a:lnTo>
                  <a:close/>
                  <a:moveTo>
                    <a:pt x="84" y="1549"/>
                  </a:moveTo>
                  <a:lnTo>
                    <a:pt x="84" y="1758"/>
                  </a:lnTo>
                  <a:lnTo>
                    <a:pt x="335" y="1758"/>
                  </a:lnTo>
                  <a:lnTo>
                    <a:pt x="335" y="1549"/>
                  </a:lnTo>
                  <a:close/>
                  <a:moveTo>
                    <a:pt x="419" y="1926"/>
                  </a:moveTo>
                  <a:lnTo>
                    <a:pt x="419" y="1967"/>
                  </a:lnTo>
                  <a:lnTo>
                    <a:pt x="1381" y="1967"/>
                  </a:lnTo>
                  <a:lnTo>
                    <a:pt x="1381" y="1926"/>
                  </a:lnTo>
                  <a:close/>
                  <a:moveTo>
                    <a:pt x="0" y="1842"/>
                  </a:moveTo>
                  <a:lnTo>
                    <a:pt x="0" y="2093"/>
                  </a:lnTo>
                  <a:lnTo>
                    <a:pt x="335" y="2093"/>
                  </a:lnTo>
                  <a:lnTo>
                    <a:pt x="335" y="1842"/>
                  </a:lnTo>
                  <a:close/>
                  <a:moveTo>
                    <a:pt x="419" y="2093"/>
                  </a:moveTo>
                  <a:lnTo>
                    <a:pt x="419" y="2177"/>
                  </a:lnTo>
                  <a:lnTo>
                    <a:pt x="1381" y="2177"/>
                  </a:lnTo>
                  <a:lnTo>
                    <a:pt x="1381" y="2093"/>
                  </a:lnTo>
                  <a:close/>
                  <a:moveTo>
                    <a:pt x="293" y="2302"/>
                  </a:moveTo>
                  <a:lnTo>
                    <a:pt x="293" y="2344"/>
                  </a:lnTo>
                  <a:lnTo>
                    <a:pt x="1381" y="2344"/>
                  </a:lnTo>
                  <a:lnTo>
                    <a:pt x="293" y="2302"/>
                  </a:lnTo>
                  <a:close/>
                  <a:moveTo>
                    <a:pt x="419" y="2512"/>
                  </a:moveTo>
                  <a:lnTo>
                    <a:pt x="419" y="2595"/>
                  </a:lnTo>
                  <a:lnTo>
                    <a:pt x="1381" y="2595"/>
                  </a:lnTo>
                  <a:lnTo>
                    <a:pt x="1381" y="2512"/>
                  </a:lnTo>
                  <a:close/>
                  <a:moveTo>
                    <a:pt x="0" y="2512"/>
                  </a:moveTo>
                  <a:lnTo>
                    <a:pt x="0" y="2721"/>
                  </a:lnTo>
                  <a:lnTo>
                    <a:pt x="335" y="2721"/>
                  </a:lnTo>
                  <a:lnTo>
                    <a:pt x="335" y="2512"/>
                  </a:lnTo>
                  <a:close/>
                  <a:moveTo>
                    <a:pt x="419" y="2721"/>
                  </a:moveTo>
                  <a:lnTo>
                    <a:pt x="419" y="2763"/>
                  </a:lnTo>
                  <a:lnTo>
                    <a:pt x="1381" y="2763"/>
                  </a:lnTo>
                  <a:lnTo>
                    <a:pt x="1381" y="2721"/>
                  </a:lnTo>
                  <a:close/>
                  <a:moveTo>
                    <a:pt x="0" y="2805"/>
                  </a:moveTo>
                  <a:lnTo>
                    <a:pt x="0" y="3014"/>
                  </a:lnTo>
                  <a:lnTo>
                    <a:pt x="335" y="3014"/>
                  </a:lnTo>
                  <a:lnTo>
                    <a:pt x="335" y="2805"/>
                  </a:lnTo>
                  <a:close/>
                  <a:moveTo>
                    <a:pt x="419" y="2972"/>
                  </a:moveTo>
                  <a:lnTo>
                    <a:pt x="419" y="3056"/>
                  </a:lnTo>
                  <a:lnTo>
                    <a:pt x="1381" y="3056"/>
                  </a:lnTo>
                  <a:lnTo>
                    <a:pt x="1381" y="2972"/>
                  </a:lnTo>
                  <a:close/>
                  <a:moveTo>
                    <a:pt x="419" y="3223"/>
                  </a:moveTo>
                  <a:lnTo>
                    <a:pt x="419" y="3265"/>
                  </a:lnTo>
                  <a:lnTo>
                    <a:pt x="1381" y="3265"/>
                  </a:lnTo>
                  <a:lnTo>
                    <a:pt x="1381" y="3223"/>
                  </a:lnTo>
                  <a:close/>
                  <a:moveTo>
                    <a:pt x="0" y="3181"/>
                  </a:moveTo>
                  <a:lnTo>
                    <a:pt x="0" y="3390"/>
                  </a:lnTo>
                  <a:lnTo>
                    <a:pt x="335" y="3390"/>
                  </a:lnTo>
                  <a:lnTo>
                    <a:pt x="335" y="3181"/>
                  </a:lnTo>
                  <a:close/>
                  <a:moveTo>
                    <a:pt x="419" y="3432"/>
                  </a:moveTo>
                  <a:lnTo>
                    <a:pt x="419" y="3600"/>
                  </a:lnTo>
                  <a:lnTo>
                    <a:pt x="1381" y="3600"/>
                  </a:lnTo>
                  <a:lnTo>
                    <a:pt x="1381" y="3432"/>
                  </a:lnTo>
                  <a:close/>
                  <a:moveTo>
                    <a:pt x="0" y="3474"/>
                  </a:moveTo>
                  <a:lnTo>
                    <a:pt x="0" y="3683"/>
                  </a:lnTo>
                  <a:lnTo>
                    <a:pt x="335" y="3683"/>
                  </a:lnTo>
                  <a:lnTo>
                    <a:pt x="335" y="3474"/>
                  </a:lnTo>
                  <a:close/>
                  <a:moveTo>
                    <a:pt x="293" y="3809"/>
                  </a:moveTo>
                  <a:lnTo>
                    <a:pt x="293" y="3893"/>
                  </a:lnTo>
                  <a:lnTo>
                    <a:pt x="1381" y="3893"/>
                  </a:lnTo>
                  <a:lnTo>
                    <a:pt x="1381" y="3809"/>
                  </a:lnTo>
                  <a:close/>
                  <a:moveTo>
                    <a:pt x="293" y="4060"/>
                  </a:moveTo>
                  <a:lnTo>
                    <a:pt x="293" y="4102"/>
                  </a:lnTo>
                  <a:lnTo>
                    <a:pt x="1381" y="4102"/>
                  </a:lnTo>
                  <a:lnTo>
                    <a:pt x="1381" y="4060"/>
                  </a:lnTo>
                  <a:close/>
                  <a:moveTo>
                    <a:pt x="84" y="4186"/>
                  </a:moveTo>
                  <a:lnTo>
                    <a:pt x="84" y="4311"/>
                  </a:lnTo>
                  <a:lnTo>
                    <a:pt x="293" y="4311"/>
                  </a:lnTo>
                  <a:lnTo>
                    <a:pt x="293" y="418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926074" y="4115196"/>
              <a:ext cx="1308107" cy="375417"/>
            </a:xfrm>
            <a:custGeom>
              <a:avLst/>
              <a:gdLst/>
              <a:ahLst/>
              <a:cxnLst/>
              <a:rect l="l" t="t" r="r" b="b"/>
              <a:pathLst>
                <a:path w="10213" h="2931" extrusionOk="0">
                  <a:moveTo>
                    <a:pt x="1047" y="1"/>
                  </a:moveTo>
                  <a:cubicBezTo>
                    <a:pt x="461" y="1"/>
                    <a:pt x="1" y="503"/>
                    <a:pt x="1" y="1047"/>
                  </a:cubicBezTo>
                  <a:lnTo>
                    <a:pt x="1" y="2930"/>
                  </a:lnTo>
                  <a:lnTo>
                    <a:pt x="10213" y="2930"/>
                  </a:lnTo>
                  <a:lnTo>
                    <a:pt x="10213" y="1047"/>
                  </a:lnTo>
                  <a:cubicBezTo>
                    <a:pt x="10213" y="503"/>
                    <a:pt x="9752" y="1"/>
                    <a:pt x="9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60176" y="4276071"/>
              <a:ext cx="1018512" cy="214542"/>
            </a:xfrm>
            <a:custGeom>
              <a:avLst/>
              <a:gdLst/>
              <a:ahLst/>
              <a:cxnLst/>
              <a:rect l="l" t="t" r="r" b="b"/>
              <a:pathLst>
                <a:path w="7952" h="1675" extrusionOk="0">
                  <a:moveTo>
                    <a:pt x="0" y="0"/>
                  </a:moveTo>
                  <a:lnTo>
                    <a:pt x="0" y="1674"/>
                  </a:lnTo>
                  <a:lnTo>
                    <a:pt x="7952" y="1674"/>
                  </a:lnTo>
                  <a:lnTo>
                    <a:pt x="79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4065428" y="4217024"/>
              <a:ext cx="177138" cy="53796"/>
            </a:xfrm>
            <a:custGeom>
              <a:avLst/>
              <a:gdLst/>
              <a:ahLst/>
              <a:cxnLst/>
              <a:rect l="l" t="t" r="r" b="b"/>
              <a:pathLst>
                <a:path w="1383" h="420" extrusionOk="0">
                  <a:moveTo>
                    <a:pt x="419" y="1"/>
                  </a:moveTo>
                  <a:cubicBezTo>
                    <a:pt x="168" y="1"/>
                    <a:pt x="1" y="210"/>
                    <a:pt x="1" y="419"/>
                  </a:cubicBezTo>
                  <a:lnTo>
                    <a:pt x="1382" y="419"/>
                  </a:lnTo>
                  <a:lnTo>
                    <a:pt x="1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4912437" y="4217024"/>
              <a:ext cx="171631" cy="53796"/>
            </a:xfrm>
            <a:custGeom>
              <a:avLst/>
              <a:gdLst/>
              <a:ahLst/>
              <a:cxnLst/>
              <a:rect l="l" t="t" r="r" b="b"/>
              <a:pathLst>
                <a:path w="1340" h="420" extrusionOk="0">
                  <a:moveTo>
                    <a:pt x="0" y="1"/>
                  </a:moveTo>
                  <a:lnTo>
                    <a:pt x="0" y="419"/>
                  </a:lnTo>
                  <a:lnTo>
                    <a:pt x="1340" y="419"/>
                  </a:lnTo>
                  <a:cubicBezTo>
                    <a:pt x="1340" y="210"/>
                    <a:pt x="1214" y="1"/>
                    <a:pt x="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4228860" y="4026825"/>
              <a:ext cx="686279" cy="88375"/>
            </a:xfrm>
            <a:custGeom>
              <a:avLst/>
              <a:gdLst/>
              <a:ahLst/>
              <a:cxnLst/>
              <a:rect l="l" t="t" r="r" b="b"/>
              <a:pathLst>
                <a:path w="5358" h="670" extrusionOk="0">
                  <a:moveTo>
                    <a:pt x="0" y="0"/>
                  </a:moveTo>
                  <a:lnTo>
                    <a:pt x="0" y="670"/>
                  </a:lnTo>
                  <a:lnTo>
                    <a:pt x="5357" y="670"/>
                  </a:lnTo>
                  <a:lnTo>
                    <a:pt x="53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958223" y="4490485"/>
              <a:ext cx="102082" cy="118094"/>
            </a:xfrm>
            <a:custGeom>
              <a:avLst/>
              <a:gdLst/>
              <a:ahLst/>
              <a:cxnLst/>
              <a:rect l="l" t="t" r="r" b="b"/>
              <a:pathLst>
                <a:path w="797" h="922" extrusionOk="0">
                  <a:moveTo>
                    <a:pt x="1" y="0"/>
                  </a:moveTo>
                  <a:lnTo>
                    <a:pt x="1" y="754"/>
                  </a:lnTo>
                  <a:cubicBezTo>
                    <a:pt x="1" y="837"/>
                    <a:pt x="85" y="921"/>
                    <a:pt x="168" y="921"/>
                  </a:cubicBezTo>
                  <a:lnTo>
                    <a:pt x="629" y="921"/>
                  </a:lnTo>
                  <a:cubicBezTo>
                    <a:pt x="754" y="921"/>
                    <a:pt x="796" y="837"/>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5089319" y="4490485"/>
              <a:ext cx="101954" cy="118094"/>
            </a:xfrm>
            <a:custGeom>
              <a:avLst/>
              <a:gdLst/>
              <a:ahLst/>
              <a:cxnLst/>
              <a:rect l="l" t="t" r="r" b="b"/>
              <a:pathLst>
                <a:path w="796" h="922" extrusionOk="0">
                  <a:moveTo>
                    <a:pt x="1" y="0"/>
                  </a:moveTo>
                  <a:lnTo>
                    <a:pt x="1" y="754"/>
                  </a:lnTo>
                  <a:cubicBezTo>
                    <a:pt x="1" y="837"/>
                    <a:pt x="84" y="921"/>
                    <a:pt x="168" y="921"/>
                  </a:cubicBezTo>
                  <a:lnTo>
                    <a:pt x="670" y="921"/>
                  </a:lnTo>
                  <a:cubicBezTo>
                    <a:pt x="712" y="921"/>
                    <a:pt x="796" y="796"/>
                    <a:pt x="796" y="754"/>
                  </a:cubicBezTo>
                  <a:lnTo>
                    <a:pt x="7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3861654" y="3991978"/>
              <a:ext cx="1420691" cy="37657"/>
            </a:xfrm>
            <a:custGeom>
              <a:avLst/>
              <a:gdLst/>
              <a:ahLst/>
              <a:cxnLst/>
              <a:rect l="l" t="t" r="r" b="b"/>
              <a:pathLst>
                <a:path w="11092" h="294" extrusionOk="0">
                  <a:moveTo>
                    <a:pt x="1" y="0"/>
                  </a:moveTo>
                  <a:cubicBezTo>
                    <a:pt x="1" y="126"/>
                    <a:pt x="126" y="293"/>
                    <a:pt x="294" y="293"/>
                  </a:cubicBezTo>
                  <a:lnTo>
                    <a:pt x="10756" y="293"/>
                  </a:lnTo>
                  <a:cubicBezTo>
                    <a:pt x="10924" y="293"/>
                    <a:pt x="11091" y="126"/>
                    <a:pt x="11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50"/>
            <p:cNvGrpSpPr/>
            <p:nvPr/>
          </p:nvGrpSpPr>
          <p:grpSpPr>
            <a:xfrm>
              <a:off x="4376900" y="4305125"/>
              <a:ext cx="412000" cy="156300"/>
              <a:chOff x="4376900" y="4305125"/>
              <a:chExt cx="412000" cy="156300"/>
            </a:xfrm>
          </p:grpSpPr>
          <p:sp>
            <p:nvSpPr>
              <p:cNvPr id="1289" name="Google Shape;1289;p50"/>
              <p:cNvSpPr/>
              <p:nvPr/>
            </p:nvSpPr>
            <p:spPr>
              <a:xfrm>
                <a:off x="4565200"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4627967"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690733"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4502433"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4439667"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4376900"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4753500" y="4305125"/>
                <a:ext cx="35400" cy="156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6" name="Google Shape;1296;p50"/>
          <p:cNvSpPr txBox="1">
            <a:spLocks noGrp="1"/>
          </p:cNvSpPr>
          <p:nvPr>
            <p:ph type="title" idx="4294967295"/>
          </p:nvPr>
        </p:nvSpPr>
        <p:spPr>
          <a:xfrm rot="-787001">
            <a:off x="4426576" y="3084119"/>
            <a:ext cx="643797" cy="938296"/>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3600">
                <a:latin typeface="Marck Script"/>
                <a:ea typeface="Marck Script"/>
                <a:cs typeface="Marck Script"/>
                <a:sym typeface="Marck Script"/>
              </a:rPr>
              <a:t>5</a:t>
            </a:r>
            <a:endParaRPr sz="3600">
              <a:latin typeface="Marck Script"/>
              <a:ea typeface="Marck Script"/>
              <a:cs typeface="Marck Script"/>
              <a:sym typeface="Marck Script"/>
            </a:endParaRPr>
          </a:p>
        </p:txBody>
      </p:sp>
      <p:sp>
        <p:nvSpPr>
          <p:cNvPr id="1297" name="Google Shape;1297;p50"/>
          <p:cNvSpPr txBox="1"/>
          <p:nvPr/>
        </p:nvSpPr>
        <p:spPr>
          <a:xfrm rot="-470813">
            <a:off x="4069903" y="3090005"/>
            <a:ext cx="1004203" cy="4000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ermanent Marker"/>
                <a:ea typeface="Permanent Marker"/>
                <a:cs typeface="Permanent Marker"/>
                <a:sym typeface="Permanent Marker"/>
              </a:rPr>
              <a:t>GROUP</a:t>
            </a:r>
            <a:endParaRPr>
              <a:latin typeface="Permanent Marker"/>
              <a:ea typeface="Permanent Marker"/>
              <a:cs typeface="Permanent Marker"/>
              <a:sym typeface="Permanent Marker"/>
            </a:endParaRPr>
          </a:p>
        </p:txBody>
      </p:sp>
    </p:spTree>
  </p:cSld>
  <p:clrMapOvr>
    <a:masterClrMapping/>
  </p:clrMapOvr>
</p:sld>
</file>

<file path=ppt/theme/theme1.xml><?xml version="1.0" encoding="utf-8"?>
<a:theme xmlns:a="http://schemas.openxmlformats.org/drawingml/2006/main" name="Inventory Control Tools Consulting by Slidesgo">
  <a:themeElements>
    <a:clrScheme name="Simple Light">
      <a:dk1>
        <a:srgbClr val="000000"/>
      </a:dk1>
      <a:lt1>
        <a:srgbClr val="FFFFFF"/>
      </a:lt1>
      <a:dk2>
        <a:srgbClr val="006699"/>
      </a:dk2>
      <a:lt2>
        <a:srgbClr val="99CCFF"/>
      </a:lt2>
      <a:accent1>
        <a:srgbClr val="FFCC99"/>
      </a:accent1>
      <a:accent2>
        <a:srgbClr val="FF6633"/>
      </a:accent2>
      <a:accent3>
        <a:srgbClr val="666666"/>
      </a:accent3>
      <a:accent4>
        <a:srgbClr val="434343"/>
      </a:accent4>
      <a:accent5>
        <a:srgbClr val="D9D9D9"/>
      </a:accent5>
      <a:accent6>
        <a:srgbClr val="19191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Words>
  <Application>Microsoft Office PowerPoint</Application>
  <PresentationFormat>On-screen Show (16:9)</PresentationFormat>
  <Paragraphs>24</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Khand Medium</vt:lpstr>
      <vt:lpstr>Fira Sans Condensed Medium</vt:lpstr>
      <vt:lpstr>Permanent Marker</vt:lpstr>
      <vt:lpstr>Khand SemiBold</vt:lpstr>
      <vt:lpstr>Chivo</vt:lpstr>
      <vt:lpstr>Barlow Semi Condensed SemiBold</vt:lpstr>
      <vt:lpstr>Khand</vt:lpstr>
      <vt:lpstr>Fira Sans Condensed</vt:lpstr>
      <vt:lpstr>Marck Script</vt:lpstr>
      <vt:lpstr>Arial</vt:lpstr>
      <vt:lpstr>Khand Light</vt:lpstr>
      <vt:lpstr>Inventory Control Tools Consulting by Slidesgo</vt:lpstr>
      <vt:lpstr>Wholesale Database</vt:lpstr>
      <vt:lpstr>Database OVERVIEW </vt:lpstr>
      <vt:lpstr>Logical Design </vt:lpstr>
      <vt:lpstr>Physical Design</vt:lpstr>
      <vt:lpstr>Which of Our Customers Have Spent the Most Money? </vt:lpstr>
      <vt:lpstr>Which employee make over $20 an hour? </vt:lpstr>
      <vt:lpstr>Finding All Employees &amp; Customers </vt:lpstr>
      <vt:lpstr>Reports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Wholesale Database</dc:title>
  <cp:lastModifiedBy>Nayeem Rahman</cp:lastModifiedBy>
  <cp:revision>1</cp:revision>
  <dcterms:modified xsi:type="dcterms:W3CDTF">2023-09-29T18:39:19Z</dcterms:modified>
</cp:coreProperties>
</file>