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9" r:id="rId7"/>
    <p:sldId id="270" r:id="rId8"/>
    <p:sldId id="276" r:id="rId9"/>
    <p:sldId id="277" r:id="rId10"/>
    <p:sldId id="278" r:id="rId11"/>
    <p:sldId id="279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7949" autoAdjust="0"/>
  </p:normalViewPr>
  <p:slideViewPr>
    <p:cSldViewPr snapToGrid="0" showGuides="1">
      <p:cViewPr varScale="1">
        <p:scale>
          <a:sx n="70" d="100"/>
          <a:sy n="70" d="100"/>
        </p:scale>
        <p:origin x="7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8/4/2024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xmlns="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xmlns="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xmlns="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xmlns="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xmlns="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xmlns="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xmlns="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xmlns="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8/4/2024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Movie recommender system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9258"/>
            <a:ext cx="5842000" cy="5544457"/>
          </a:xfr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7313"/>
            <a:ext cx="10515600" cy="940181"/>
          </a:xfrm>
        </p:spPr>
        <p:txBody>
          <a:bodyPr/>
          <a:lstStyle/>
          <a:p>
            <a:r>
              <a:rPr lang="en-US" dirty="0" smtClean="0"/>
              <a:t>recommender 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7510" y="986971"/>
            <a:ext cx="7900525" cy="1248229"/>
          </a:xfrm>
        </p:spPr>
        <p:txBody>
          <a:bodyPr/>
          <a:lstStyle/>
          <a:p>
            <a:r>
              <a:rPr lang="en-US" sz="2400" b="1" i="1" dirty="0" smtClean="0"/>
              <a:t>INTRODUCTION</a:t>
            </a:r>
          </a:p>
          <a:p>
            <a:pPr algn="just"/>
            <a:r>
              <a:rPr lang="en-US" sz="2000" b="1" i="1" dirty="0" smtClean="0"/>
              <a:t>A </a:t>
            </a:r>
            <a:r>
              <a:rPr lang="en-US" sz="2000" b="1" i="1" dirty="0"/>
              <a:t>machine learning algorithm known as a recommendation system combines information about users and products to forecast a user's potential interests</a:t>
            </a:r>
            <a:r>
              <a:rPr lang="en-US" sz="2000" dirty="0"/>
              <a:t>. </a:t>
            </a:r>
            <a:r>
              <a:rPr lang="en-US" sz="2000" b="1" dirty="0"/>
              <a:t>These systems are used in a wide range of applications, such as e-commerce, social media, and entertainment, to provide personalized recommendations to users.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14" y="2934269"/>
            <a:ext cx="8011885" cy="39237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911" y="1901825"/>
            <a:ext cx="3991476" cy="4351338"/>
          </a:xfrm>
        </p:spPr>
        <p:txBody>
          <a:bodyPr/>
          <a:lstStyle/>
          <a:p>
            <a:pPr algn="just"/>
            <a:r>
              <a:rPr lang="en-US" sz="1800" b="1" dirty="0"/>
              <a:t>Content-based filtering:</a:t>
            </a:r>
            <a:r>
              <a:rPr lang="en-US" sz="1800" dirty="0"/>
              <a:t> This type of system uses the characteristics of items that a user has liked in the past to recommend similar items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b="1" dirty="0"/>
              <a:t>Collaborative filtering:</a:t>
            </a:r>
            <a:r>
              <a:rPr lang="en-US" sz="1800" dirty="0"/>
              <a:t> This type of system uses the past </a:t>
            </a:r>
            <a:r>
              <a:rPr lang="en-US" sz="1800" dirty="0" smtClean="0"/>
              <a:t>behavior </a:t>
            </a:r>
            <a:r>
              <a:rPr lang="en-US" sz="1800" dirty="0"/>
              <a:t>of users to recommend items that similar users have liked.</a:t>
            </a:r>
          </a:p>
          <a:p>
            <a:pPr algn="just"/>
            <a:r>
              <a:rPr lang="en-US" sz="1800" b="1" dirty="0"/>
              <a:t>Hybrid:</a:t>
            </a:r>
            <a:r>
              <a:rPr lang="en-US" sz="1800" dirty="0"/>
              <a:t> To generate suggestions, this kind of system combines content-based filtering and collaborative filtering techniques.</a:t>
            </a:r>
          </a:p>
          <a:p>
            <a:pPr marL="0" indent="0" algn="just">
              <a:buNone/>
            </a:pPr>
            <a:r>
              <a:rPr lang="en-US" sz="1800" dirty="0" smtClean="0"/>
              <a:t>   The type of recommender system is used is  dependent on the type of application is used.</a:t>
            </a: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43" y="1"/>
            <a:ext cx="7068457" cy="51235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6388" y="232895"/>
            <a:ext cx="4937211" cy="1325563"/>
          </a:xfrm>
        </p:spPr>
        <p:txBody>
          <a:bodyPr/>
          <a:lstStyle/>
          <a:p>
            <a:r>
              <a:rPr lang="en-US" sz="2400" dirty="0" smtClean="0"/>
              <a:t>Types of Recommender system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PROJECT FLOW OF RECOMMENDER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60" y="1882775"/>
            <a:ext cx="4151027" cy="4351338"/>
          </a:xfrm>
        </p:spPr>
        <p:txBody>
          <a:bodyPr/>
          <a:lstStyle/>
          <a:p>
            <a:pPr algn="just"/>
            <a:r>
              <a:rPr lang="en-US" sz="1800" dirty="0" smtClean="0"/>
              <a:t>DATA : In the Movie Recommender System we have 2 CSV files .</a:t>
            </a:r>
          </a:p>
          <a:p>
            <a:pPr marL="0" indent="0" algn="just">
              <a:buNone/>
            </a:pPr>
            <a:r>
              <a:rPr lang="en-US" sz="1800" dirty="0"/>
              <a:t>       1) tmdb_5000_credits.csv</a:t>
            </a:r>
            <a:r>
              <a:rPr lang="en-US" sz="1800" dirty="0" smtClean="0"/>
              <a:t>  .       </a:t>
            </a:r>
          </a:p>
          <a:p>
            <a:pPr marL="0" indent="0" algn="just">
              <a:buNone/>
            </a:pPr>
            <a:r>
              <a:rPr lang="en-US" sz="1800" dirty="0"/>
              <a:t>       2) </a:t>
            </a:r>
            <a:r>
              <a:rPr lang="en-US" sz="1800" dirty="0" smtClean="0"/>
              <a:t>tmdb_5000_movies.csv.</a:t>
            </a:r>
          </a:p>
          <a:p>
            <a:pPr algn="just"/>
            <a:r>
              <a:rPr lang="en-US" sz="1800" dirty="0" smtClean="0"/>
              <a:t>PREPROCESSING : preprocessing of the CSV  taken, to form a proper format.</a:t>
            </a:r>
          </a:p>
          <a:p>
            <a:pPr algn="just"/>
            <a:r>
              <a:rPr lang="en-US" sz="1800" dirty="0" smtClean="0"/>
              <a:t>MODEL BUILDING : Other steps that are required to build the project. Like Data preprocessing ,Vectorization and Main function.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43" y="609599"/>
            <a:ext cx="5529943" cy="566057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Dataset &amp;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notebook setup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To setup we import ‘</a:t>
            </a:r>
            <a:r>
              <a:rPr lang="en-US" sz="1800" dirty="0" err="1" smtClean="0"/>
              <a:t>numpy</a:t>
            </a:r>
            <a:r>
              <a:rPr lang="en-US" sz="1800" dirty="0" smtClean="0"/>
              <a:t>’ and ‘pandas’.</a:t>
            </a:r>
          </a:p>
          <a:p>
            <a:r>
              <a:rPr lang="en-US" sz="1800" dirty="0" smtClean="0"/>
              <a:t>Download the csv files that we need for the project.</a:t>
            </a:r>
          </a:p>
          <a:p>
            <a:r>
              <a:rPr lang="en-US" sz="1800" dirty="0" smtClean="0"/>
              <a:t>Then read the CSV file we have </a:t>
            </a:r>
            <a:r>
              <a:rPr lang="en-US" sz="1800" dirty="0" err="1" smtClean="0"/>
              <a:t>choosed</a:t>
            </a:r>
            <a:r>
              <a:rPr lang="en-US" sz="1800" dirty="0" smtClean="0"/>
              <a:t> for the project with the variable ‘movie’ and ‘credits’.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9" r="201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351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Data preprocessing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Reading of 2 different data file differently with different variable.</a:t>
            </a:r>
          </a:p>
          <a:p>
            <a:r>
              <a:rPr lang="en-US" sz="1800" dirty="0" smtClean="0"/>
              <a:t>In preprocessing we remove the missing values and redundant values from the data.</a:t>
            </a:r>
          </a:p>
          <a:p>
            <a:r>
              <a:rPr lang="en-US" sz="1800" dirty="0" smtClean="0"/>
              <a:t>Then as we have 2 different data it is difficult to perform the task on 2 separate data so we merge the file to get a single data frame.</a:t>
            </a:r>
          </a:p>
          <a:p>
            <a:r>
              <a:rPr lang="en-US" sz="1800" dirty="0" smtClean="0"/>
              <a:t>Then with the large data frame the required and interested columns are considered and create a new data frame.</a:t>
            </a:r>
          </a:p>
          <a:p>
            <a:r>
              <a:rPr lang="en-US" sz="1800" dirty="0" smtClean="0"/>
              <a:t> Again we combine the taken columns into single column named as ‘Tags’.</a:t>
            </a: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3" b="108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17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1"/>
            <a:ext cx="4937211" cy="1074056"/>
          </a:xfrm>
        </p:spPr>
        <p:txBody>
          <a:bodyPr/>
          <a:lstStyle/>
          <a:p>
            <a:r>
              <a:rPr lang="en-US" sz="2400" dirty="0" smtClean="0"/>
              <a:t>vectorization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960" y="899886"/>
            <a:ext cx="4914189" cy="5277077"/>
          </a:xfrm>
        </p:spPr>
        <p:txBody>
          <a:bodyPr/>
          <a:lstStyle/>
          <a:p>
            <a:r>
              <a:rPr lang="en-US" sz="1800" dirty="0" smtClean="0"/>
              <a:t> Combining all the words of columns to form a paragraph.</a:t>
            </a:r>
          </a:p>
          <a:p>
            <a:r>
              <a:rPr lang="en-US" sz="1800" dirty="0" smtClean="0"/>
              <a:t>To avoid the words of same meaning we use ‘poster stemmer’.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Using ‘Count Vectorization’ we extract the text avoiding the stop words for accurate vectors.</a:t>
            </a:r>
          </a:p>
          <a:p>
            <a:r>
              <a:rPr lang="en-US" sz="1800" dirty="0" smtClean="0"/>
              <a:t>Vectorization of words increase the accuracy of the recommender system.</a:t>
            </a:r>
          </a:p>
          <a:p>
            <a:r>
              <a:rPr lang="en-US" sz="1800" dirty="0"/>
              <a:t>Vectorization allows for the simultaneous processing of multiple data points, reducing the overhead associated with repeated function calls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 Vectorization facilitates feature extraction and transformation, enabling more sophisticated data preprocessing pipelines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vectorization enhances the performance, efficiency, and maintainability of recommender systems in machine learning, making it a crucial technique for handling large-scale data and complex computations.</a:t>
            </a: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3" r="11133"/>
          <a:stretch>
            <a:fillRect/>
          </a:stretch>
        </p:blipFill>
        <p:spPr>
          <a:xfrm>
            <a:off x="5454650" y="989013"/>
            <a:ext cx="4884738" cy="4884737"/>
          </a:xfrm>
        </p:spPr>
      </p:pic>
    </p:spTree>
    <p:extLst>
      <p:ext uri="{BB962C8B-B14F-4D97-AF65-F5344CB8AC3E}">
        <p14:creationId xmlns:p14="http://schemas.microsoft.com/office/powerpoint/2010/main" val="40071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Main function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1800" dirty="0" smtClean="0"/>
              <a:t>In </a:t>
            </a:r>
            <a:r>
              <a:rPr lang="en-US" sz="1800" dirty="0"/>
              <a:t>main function </a:t>
            </a:r>
            <a:r>
              <a:rPr lang="en-US" sz="1800" dirty="0" smtClean="0"/>
              <a:t>by </a:t>
            </a:r>
            <a:r>
              <a:rPr lang="en-US" sz="1800" dirty="0"/>
              <a:t>measuring the similarity between user vectors (representing user preferences) and item vectors (representing item features), the system can recommend items that are most aligned with a user's preferences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It </a:t>
            </a:r>
            <a:r>
              <a:rPr lang="en-US" sz="1800" dirty="0"/>
              <a:t>enables personalized recommendations by identifying items similar to those a user has previously liked or interacted with</a:t>
            </a: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396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026" name="Picture 2" descr="Great Movies - 100 Years of Cinema: Buy Great Movies - 100 Years of Cinema  by unknown at Low Price in India | Flipkart.com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0" b="104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409</Words>
  <Application>Microsoft Office PowerPoint</Application>
  <PresentationFormat>Widescreen</PresentationFormat>
  <Paragraphs>49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Office Theme</vt:lpstr>
      <vt:lpstr>Movie recommender system</vt:lpstr>
      <vt:lpstr>recommender system</vt:lpstr>
      <vt:lpstr>Types of Recommender system </vt:lpstr>
      <vt:lpstr>PROJECT FLOW OF RECOMMENDER SYSTEM </vt:lpstr>
      <vt:lpstr>Dataset &amp; jupyter notebook setup</vt:lpstr>
      <vt:lpstr>Data preprocessing</vt:lpstr>
      <vt:lpstr>vectorization</vt:lpstr>
      <vt:lpstr>Main function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2024-08-02T11:51:59Z</dcterms:created>
  <dcterms:modified xsi:type="dcterms:W3CDTF">2024-08-03T18:53:17Z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