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1"/>
  </p:notesMasterIdLst>
  <p:sldIdLst>
    <p:sldId id="257" r:id="rId2"/>
    <p:sldId id="256" r:id="rId3"/>
    <p:sldId id="260" r:id="rId4"/>
    <p:sldId id="262" r:id="rId5"/>
    <p:sldId id="264" r:id="rId6"/>
    <p:sldId id="267" r:id="rId7"/>
    <p:sldId id="269" r:id="rId8"/>
    <p:sldId id="270" r:id="rId9"/>
    <p:sldId id="268" r:id="rId10"/>
  </p:sldIdLst>
  <p:sldSz cx="9144000" cy="5143500" type="screen16x9"/>
  <p:notesSz cx="6858000" cy="9144000"/>
  <p:embeddedFontLst>
    <p:embeddedFont>
      <p:font typeface="Coming Soon" panose="020B0604020202020204" charset="0"/>
      <p:regular r:id="rId12"/>
    </p:embeddedFont>
    <p:embeddedFont>
      <p:font typeface="Didact Gothic" panose="00000500000000000000" pitchFamily="2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69">
          <p15:clr>
            <a:srgbClr val="9AA0A6"/>
          </p15:clr>
        </p15:guide>
        <p15:guide id="2" pos="108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B7AE32-A900-4987-86A5-D8B5B2E48DCD}">
  <a:tblStyle styleId="{73B7AE32-A900-4987-86A5-D8B5B2E48D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450" y="8794"/>
      </p:cViewPr>
      <p:guideLst>
        <p:guide orient="horz" pos="1069"/>
        <p:guide pos="10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g93f406efa9_0_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3" name="Google Shape;1833;g93f406efa9_0_9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6" name="Google Shape;18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g93f406efa9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1" name="Google Shape;1861;g93f406efa9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g93f406efa9_0_10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0" name="Google Shape;1880;g93f406efa9_0_10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g977fa6592b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7" name="Google Shape;1907;g977fa6592b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g977fa6592b_0_15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7" name="Google Shape;1967;g977fa6592b_0_15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g977fa6592b_0_15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7" name="Google Shape;1967;g977fa6592b_0_15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479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g977fa6592b_0_15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7" name="Google Shape;1967;g977fa6592b_0_15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4852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g98ae388c45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0" name="Google Shape;1980;g98ae388c45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406450" y="896975"/>
            <a:ext cx="4331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33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491900" y="2986525"/>
            <a:ext cx="6160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 sz="20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 sz="20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 sz="20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 sz="20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 sz="20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 sz="20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 sz="20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idact Gothic"/>
              <a:buNone/>
              <a:defRPr sz="20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236436" y="-190137"/>
            <a:ext cx="4975928" cy="4761774"/>
            <a:chOff x="1451300" y="-1046625"/>
            <a:chExt cx="4423441" cy="4355812"/>
          </a:xfrm>
        </p:grpSpPr>
        <p:sp>
          <p:nvSpPr>
            <p:cNvPr id="13" name="Google Shape;13;p2"/>
            <p:cNvSpPr/>
            <p:nvPr/>
          </p:nvSpPr>
          <p:spPr>
            <a:xfrm>
              <a:off x="1490255" y="-621798"/>
              <a:ext cx="4190682" cy="3907465"/>
            </a:xfrm>
            <a:custGeom>
              <a:avLst/>
              <a:gdLst/>
              <a:ahLst/>
              <a:cxnLst/>
              <a:rect l="l" t="t" r="r" b="b"/>
              <a:pathLst>
                <a:path w="17105" h="15949" extrusionOk="0">
                  <a:moveTo>
                    <a:pt x="14826" y="760"/>
                  </a:moveTo>
                  <a:cubicBezTo>
                    <a:pt x="14953" y="760"/>
                    <a:pt x="15063" y="810"/>
                    <a:pt x="15158" y="896"/>
                  </a:cubicBezTo>
                  <a:cubicBezTo>
                    <a:pt x="15249" y="978"/>
                    <a:pt x="15285" y="1105"/>
                    <a:pt x="15295" y="1228"/>
                  </a:cubicBezTo>
                  <a:cubicBezTo>
                    <a:pt x="15295" y="1292"/>
                    <a:pt x="15281" y="1351"/>
                    <a:pt x="15254" y="1405"/>
                  </a:cubicBezTo>
                  <a:cubicBezTo>
                    <a:pt x="15235" y="1465"/>
                    <a:pt x="15199" y="1515"/>
                    <a:pt x="15158" y="1555"/>
                  </a:cubicBezTo>
                  <a:cubicBezTo>
                    <a:pt x="15072" y="1642"/>
                    <a:pt x="14944" y="1696"/>
                    <a:pt x="14826" y="1696"/>
                  </a:cubicBezTo>
                  <a:lnTo>
                    <a:pt x="14812" y="1696"/>
                  </a:lnTo>
                  <a:cubicBezTo>
                    <a:pt x="14685" y="1696"/>
                    <a:pt x="14571" y="1642"/>
                    <a:pt x="14481" y="1555"/>
                  </a:cubicBezTo>
                  <a:cubicBezTo>
                    <a:pt x="14390" y="1474"/>
                    <a:pt x="14349" y="1346"/>
                    <a:pt x="14344" y="1228"/>
                  </a:cubicBezTo>
                  <a:cubicBezTo>
                    <a:pt x="14340" y="1164"/>
                    <a:pt x="14353" y="1101"/>
                    <a:pt x="14385" y="1046"/>
                  </a:cubicBezTo>
                  <a:cubicBezTo>
                    <a:pt x="14403" y="987"/>
                    <a:pt x="14435" y="937"/>
                    <a:pt x="14481" y="896"/>
                  </a:cubicBezTo>
                  <a:cubicBezTo>
                    <a:pt x="14562" y="810"/>
                    <a:pt x="14690" y="760"/>
                    <a:pt x="14812" y="760"/>
                  </a:cubicBezTo>
                  <a:close/>
                  <a:moveTo>
                    <a:pt x="1474" y="937"/>
                  </a:moveTo>
                  <a:cubicBezTo>
                    <a:pt x="1602" y="937"/>
                    <a:pt x="1715" y="992"/>
                    <a:pt x="1806" y="1073"/>
                  </a:cubicBezTo>
                  <a:cubicBezTo>
                    <a:pt x="1897" y="1160"/>
                    <a:pt x="1938" y="1283"/>
                    <a:pt x="1943" y="1405"/>
                  </a:cubicBezTo>
                  <a:cubicBezTo>
                    <a:pt x="1943" y="1469"/>
                    <a:pt x="1929" y="1528"/>
                    <a:pt x="1902" y="1587"/>
                  </a:cubicBezTo>
                  <a:cubicBezTo>
                    <a:pt x="1884" y="1642"/>
                    <a:pt x="1852" y="1692"/>
                    <a:pt x="1806" y="1737"/>
                  </a:cubicBezTo>
                  <a:cubicBezTo>
                    <a:pt x="1720" y="1819"/>
                    <a:pt x="1593" y="1874"/>
                    <a:pt x="1474" y="1874"/>
                  </a:cubicBezTo>
                  <a:lnTo>
                    <a:pt x="1461" y="1874"/>
                  </a:lnTo>
                  <a:cubicBezTo>
                    <a:pt x="1333" y="1874"/>
                    <a:pt x="1220" y="1819"/>
                    <a:pt x="1129" y="1737"/>
                  </a:cubicBezTo>
                  <a:cubicBezTo>
                    <a:pt x="1038" y="1651"/>
                    <a:pt x="997" y="1528"/>
                    <a:pt x="992" y="1405"/>
                  </a:cubicBezTo>
                  <a:cubicBezTo>
                    <a:pt x="988" y="1342"/>
                    <a:pt x="1001" y="1283"/>
                    <a:pt x="1033" y="1223"/>
                  </a:cubicBezTo>
                  <a:cubicBezTo>
                    <a:pt x="1051" y="1169"/>
                    <a:pt x="1083" y="1119"/>
                    <a:pt x="1129" y="1073"/>
                  </a:cubicBezTo>
                  <a:cubicBezTo>
                    <a:pt x="1215" y="992"/>
                    <a:pt x="1338" y="937"/>
                    <a:pt x="1461" y="937"/>
                  </a:cubicBezTo>
                  <a:close/>
                  <a:moveTo>
                    <a:pt x="3325" y="937"/>
                  </a:moveTo>
                  <a:cubicBezTo>
                    <a:pt x="3925" y="937"/>
                    <a:pt x="3925" y="1874"/>
                    <a:pt x="3325" y="1874"/>
                  </a:cubicBezTo>
                  <a:cubicBezTo>
                    <a:pt x="2720" y="1874"/>
                    <a:pt x="2720" y="937"/>
                    <a:pt x="3325" y="937"/>
                  </a:cubicBezTo>
                  <a:close/>
                  <a:moveTo>
                    <a:pt x="13107" y="951"/>
                  </a:moveTo>
                  <a:cubicBezTo>
                    <a:pt x="13234" y="951"/>
                    <a:pt x="13348" y="1005"/>
                    <a:pt x="13439" y="1087"/>
                  </a:cubicBezTo>
                  <a:cubicBezTo>
                    <a:pt x="13530" y="1173"/>
                    <a:pt x="13571" y="1301"/>
                    <a:pt x="13576" y="1419"/>
                  </a:cubicBezTo>
                  <a:cubicBezTo>
                    <a:pt x="13580" y="1483"/>
                    <a:pt x="13566" y="1546"/>
                    <a:pt x="13535" y="1601"/>
                  </a:cubicBezTo>
                  <a:cubicBezTo>
                    <a:pt x="13516" y="1660"/>
                    <a:pt x="13485" y="1710"/>
                    <a:pt x="13439" y="1751"/>
                  </a:cubicBezTo>
                  <a:cubicBezTo>
                    <a:pt x="13439" y="1756"/>
                    <a:pt x="13435" y="1756"/>
                    <a:pt x="13430" y="1760"/>
                  </a:cubicBezTo>
                  <a:cubicBezTo>
                    <a:pt x="13430" y="1760"/>
                    <a:pt x="13425" y="1765"/>
                    <a:pt x="13425" y="1765"/>
                  </a:cubicBezTo>
                  <a:cubicBezTo>
                    <a:pt x="13339" y="1860"/>
                    <a:pt x="13216" y="1897"/>
                    <a:pt x="13093" y="1901"/>
                  </a:cubicBezTo>
                  <a:cubicBezTo>
                    <a:pt x="13086" y="1902"/>
                    <a:pt x="13078" y="1902"/>
                    <a:pt x="13070" y="1902"/>
                  </a:cubicBezTo>
                  <a:cubicBezTo>
                    <a:pt x="13015" y="1902"/>
                    <a:pt x="12963" y="1888"/>
                    <a:pt x="12912" y="1860"/>
                  </a:cubicBezTo>
                  <a:cubicBezTo>
                    <a:pt x="12857" y="1842"/>
                    <a:pt x="12807" y="1810"/>
                    <a:pt x="12762" y="1765"/>
                  </a:cubicBezTo>
                  <a:cubicBezTo>
                    <a:pt x="12680" y="1683"/>
                    <a:pt x="12625" y="1555"/>
                    <a:pt x="12625" y="1433"/>
                  </a:cubicBezTo>
                  <a:cubicBezTo>
                    <a:pt x="12625" y="1433"/>
                    <a:pt x="12625" y="1428"/>
                    <a:pt x="12625" y="1424"/>
                  </a:cubicBezTo>
                  <a:cubicBezTo>
                    <a:pt x="12634" y="1383"/>
                    <a:pt x="12639" y="1342"/>
                    <a:pt x="12643" y="1301"/>
                  </a:cubicBezTo>
                  <a:cubicBezTo>
                    <a:pt x="12661" y="1223"/>
                    <a:pt x="12711" y="1151"/>
                    <a:pt x="12766" y="1092"/>
                  </a:cubicBezTo>
                  <a:cubicBezTo>
                    <a:pt x="12852" y="996"/>
                    <a:pt x="12984" y="955"/>
                    <a:pt x="13107" y="951"/>
                  </a:cubicBezTo>
                  <a:close/>
                  <a:moveTo>
                    <a:pt x="5331" y="968"/>
                  </a:moveTo>
                  <a:cubicBezTo>
                    <a:pt x="5446" y="968"/>
                    <a:pt x="5555" y="1029"/>
                    <a:pt x="5640" y="1105"/>
                  </a:cubicBezTo>
                  <a:cubicBezTo>
                    <a:pt x="5685" y="1146"/>
                    <a:pt x="5717" y="1196"/>
                    <a:pt x="5735" y="1255"/>
                  </a:cubicBezTo>
                  <a:cubicBezTo>
                    <a:pt x="5763" y="1310"/>
                    <a:pt x="5776" y="1369"/>
                    <a:pt x="5776" y="1433"/>
                  </a:cubicBezTo>
                  <a:cubicBezTo>
                    <a:pt x="5776" y="1555"/>
                    <a:pt x="5722" y="1683"/>
                    <a:pt x="5640" y="1765"/>
                  </a:cubicBezTo>
                  <a:cubicBezTo>
                    <a:pt x="5635" y="1769"/>
                    <a:pt x="5626" y="1774"/>
                    <a:pt x="5622" y="1783"/>
                  </a:cubicBezTo>
                  <a:cubicBezTo>
                    <a:pt x="5535" y="1869"/>
                    <a:pt x="5417" y="1910"/>
                    <a:pt x="5294" y="1919"/>
                  </a:cubicBezTo>
                  <a:cubicBezTo>
                    <a:pt x="5290" y="1919"/>
                    <a:pt x="5286" y="1919"/>
                    <a:pt x="5281" y="1919"/>
                  </a:cubicBezTo>
                  <a:cubicBezTo>
                    <a:pt x="5159" y="1919"/>
                    <a:pt x="5050" y="1858"/>
                    <a:pt x="4962" y="1783"/>
                  </a:cubicBezTo>
                  <a:cubicBezTo>
                    <a:pt x="4917" y="1737"/>
                    <a:pt x="4885" y="1687"/>
                    <a:pt x="4867" y="1628"/>
                  </a:cubicBezTo>
                  <a:cubicBezTo>
                    <a:pt x="4835" y="1574"/>
                    <a:pt x="4821" y="1515"/>
                    <a:pt x="4826" y="1451"/>
                  </a:cubicBezTo>
                  <a:cubicBezTo>
                    <a:pt x="4826" y="1328"/>
                    <a:pt x="4876" y="1205"/>
                    <a:pt x="4962" y="1119"/>
                  </a:cubicBezTo>
                  <a:cubicBezTo>
                    <a:pt x="4967" y="1114"/>
                    <a:pt x="4971" y="1110"/>
                    <a:pt x="4976" y="1105"/>
                  </a:cubicBezTo>
                  <a:cubicBezTo>
                    <a:pt x="5067" y="1014"/>
                    <a:pt x="5185" y="973"/>
                    <a:pt x="5308" y="969"/>
                  </a:cubicBezTo>
                  <a:cubicBezTo>
                    <a:pt x="5316" y="968"/>
                    <a:pt x="5324" y="968"/>
                    <a:pt x="5331" y="968"/>
                  </a:cubicBezTo>
                  <a:close/>
                  <a:moveTo>
                    <a:pt x="9201" y="1073"/>
                  </a:moveTo>
                  <a:cubicBezTo>
                    <a:pt x="9328" y="1073"/>
                    <a:pt x="9442" y="1123"/>
                    <a:pt x="9533" y="1210"/>
                  </a:cubicBezTo>
                  <a:cubicBezTo>
                    <a:pt x="9624" y="1292"/>
                    <a:pt x="9665" y="1419"/>
                    <a:pt x="9669" y="1542"/>
                  </a:cubicBezTo>
                  <a:cubicBezTo>
                    <a:pt x="9669" y="1605"/>
                    <a:pt x="9655" y="1665"/>
                    <a:pt x="9628" y="1719"/>
                  </a:cubicBezTo>
                  <a:cubicBezTo>
                    <a:pt x="9610" y="1778"/>
                    <a:pt x="9578" y="1828"/>
                    <a:pt x="9533" y="1869"/>
                  </a:cubicBezTo>
                  <a:cubicBezTo>
                    <a:pt x="9446" y="1956"/>
                    <a:pt x="9319" y="2006"/>
                    <a:pt x="9201" y="2006"/>
                  </a:cubicBezTo>
                  <a:lnTo>
                    <a:pt x="9187" y="2006"/>
                  </a:lnTo>
                  <a:cubicBezTo>
                    <a:pt x="9060" y="2006"/>
                    <a:pt x="8946" y="1956"/>
                    <a:pt x="8855" y="1869"/>
                  </a:cubicBezTo>
                  <a:cubicBezTo>
                    <a:pt x="8764" y="1787"/>
                    <a:pt x="8723" y="1660"/>
                    <a:pt x="8719" y="1542"/>
                  </a:cubicBezTo>
                  <a:cubicBezTo>
                    <a:pt x="8714" y="1474"/>
                    <a:pt x="8728" y="1414"/>
                    <a:pt x="8760" y="1360"/>
                  </a:cubicBezTo>
                  <a:cubicBezTo>
                    <a:pt x="8778" y="1301"/>
                    <a:pt x="8810" y="1251"/>
                    <a:pt x="8855" y="1210"/>
                  </a:cubicBezTo>
                  <a:cubicBezTo>
                    <a:pt x="8942" y="1123"/>
                    <a:pt x="9064" y="1073"/>
                    <a:pt x="9187" y="1073"/>
                  </a:cubicBezTo>
                  <a:close/>
                  <a:moveTo>
                    <a:pt x="11215" y="1073"/>
                  </a:moveTo>
                  <a:cubicBezTo>
                    <a:pt x="11816" y="1073"/>
                    <a:pt x="11816" y="2006"/>
                    <a:pt x="11215" y="2006"/>
                  </a:cubicBezTo>
                  <a:cubicBezTo>
                    <a:pt x="10610" y="2006"/>
                    <a:pt x="10615" y="1073"/>
                    <a:pt x="11215" y="1073"/>
                  </a:cubicBezTo>
                  <a:close/>
                  <a:moveTo>
                    <a:pt x="7218" y="1101"/>
                  </a:moveTo>
                  <a:cubicBezTo>
                    <a:pt x="7345" y="1101"/>
                    <a:pt x="7459" y="1155"/>
                    <a:pt x="7550" y="1237"/>
                  </a:cubicBezTo>
                  <a:cubicBezTo>
                    <a:pt x="7641" y="1324"/>
                    <a:pt x="7682" y="1451"/>
                    <a:pt x="7686" y="1569"/>
                  </a:cubicBezTo>
                  <a:cubicBezTo>
                    <a:pt x="7686" y="1633"/>
                    <a:pt x="7673" y="1696"/>
                    <a:pt x="7645" y="1751"/>
                  </a:cubicBezTo>
                  <a:cubicBezTo>
                    <a:pt x="7627" y="1810"/>
                    <a:pt x="7595" y="1860"/>
                    <a:pt x="7550" y="1901"/>
                  </a:cubicBezTo>
                  <a:cubicBezTo>
                    <a:pt x="7464" y="1987"/>
                    <a:pt x="7336" y="2038"/>
                    <a:pt x="7218" y="2038"/>
                  </a:cubicBezTo>
                  <a:lnTo>
                    <a:pt x="7204" y="2038"/>
                  </a:lnTo>
                  <a:cubicBezTo>
                    <a:pt x="7077" y="2038"/>
                    <a:pt x="6963" y="1983"/>
                    <a:pt x="6872" y="1901"/>
                  </a:cubicBezTo>
                  <a:cubicBezTo>
                    <a:pt x="6781" y="1815"/>
                    <a:pt x="6740" y="1692"/>
                    <a:pt x="6736" y="1569"/>
                  </a:cubicBezTo>
                  <a:cubicBezTo>
                    <a:pt x="6731" y="1505"/>
                    <a:pt x="6745" y="1446"/>
                    <a:pt x="6777" y="1392"/>
                  </a:cubicBezTo>
                  <a:cubicBezTo>
                    <a:pt x="6795" y="1333"/>
                    <a:pt x="6827" y="1283"/>
                    <a:pt x="6872" y="1237"/>
                  </a:cubicBezTo>
                  <a:cubicBezTo>
                    <a:pt x="6959" y="1155"/>
                    <a:pt x="7082" y="1101"/>
                    <a:pt x="7204" y="1101"/>
                  </a:cubicBezTo>
                  <a:close/>
                  <a:moveTo>
                    <a:pt x="16072" y="0"/>
                  </a:moveTo>
                  <a:cubicBezTo>
                    <a:pt x="16072" y="0"/>
                    <a:pt x="14085" y="146"/>
                    <a:pt x="13421" y="191"/>
                  </a:cubicBezTo>
                  <a:cubicBezTo>
                    <a:pt x="12909" y="230"/>
                    <a:pt x="10083" y="371"/>
                    <a:pt x="8381" y="371"/>
                  </a:cubicBezTo>
                  <a:cubicBezTo>
                    <a:pt x="7877" y="371"/>
                    <a:pt x="7472" y="359"/>
                    <a:pt x="7254" y="328"/>
                  </a:cubicBezTo>
                  <a:cubicBezTo>
                    <a:pt x="6507" y="222"/>
                    <a:pt x="4724" y="195"/>
                    <a:pt x="3113" y="195"/>
                  </a:cubicBezTo>
                  <a:cubicBezTo>
                    <a:pt x="1467" y="195"/>
                    <a:pt x="1" y="223"/>
                    <a:pt x="1" y="223"/>
                  </a:cubicBezTo>
                  <a:cubicBezTo>
                    <a:pt x="342" y="878"/>
                    <a:pt x="224" y="13138"/>
                    <a:pt x="306" y="14257"/>
                  </a:cubicBezTo>
                  <a:cubicBezTo>
                    <a:pt x="383" y="15376"/>
                    <a:pt x="1906" y="15858"/>
                    <a:pt x="2243" y="15930"/>
                  </a:cubicBezTo>
                  <a:cubicBezTo>
                    <a:pt x="2308" y="15944"/>
                    <a:pt x="2595" y="15949"/>
                    <a:pt x="3019" y="15949"/>
                  </a:cubicBezTo>
                  <a:cubicBezTo>
                    <a:pt x="4785" y="15949"/>
                    <a:pt x="8919" y="15856"/>
                    <a:pt x="9223" y="15849"/>
                  </a:cubicBezTo>
                  <a:cubicBezTo>
                    <a:pt x="9605" y="15839"/>
                    <a:pt x="17104" y="15635"/>
                    <a:pt x="17104" y="15635"/>
                  </a:cubicBezTo>
                  <a:cubicBezTo>
                    <a:pt x="17104" y="15635"/>
                    <a:pt x="16891" y="14293"/>
                    <a:pt x="16818" y="13857"/>
                  </a:cubicBezTo>
                  <a:cubicBezTo>
                    <a:pt x="16750" y="13420"/>
                    <a:pt x="16391" y="10732"/>
                    <a:pt x="16336" y="10273"/>
                  </a:cubicBezTo>
                  <a:cubicBezTo>
                    <a:pt x="16286" y="9814"/>
                    <a:pt x="16068" y="5780"/>
                    <a:pt x="16054" y="5284"/>
                  </a:cubicBezTo>
                  <a:cubicBezTo>
                    <a:pt x="16045" y="4789"/>
                    <a:pt x="16072" y="0"/>
                    <a:pt x="16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715409" y="2703"/>
              <a:ext cx="3601708" cy="191343"/>
            </a:xfrm>
            <a:custGeom>
              <a:avLst/>
              <a:gdLst/>
              <a:ahLst/>
              <a:cxnLst/>
              <a:rect l="l" t="t" r="r" b="b"/>
              <a:pathLst>
                <a:path w="14701" h="781" extrusionOk="0">
                  <a:moveTo>
                    <a:pt x="14540" y="1"/>
                  </a:moveTo>
                  <a:cubicBezTo>
                    <a:pt x="14534" y="1"/>
                    <a:pt x="14528" y="1"/>
                    <a:pt x="14521" y="2"/>
                  </a:cubicBezTo>
                  <a:cubicBezTo>
                    <a:pt x="12176" y="369"/>
                    <a:pt x="9811" y="420"/>
                    <a:pt x="7446" y="420"/>
                  </a:cubicBezTo>
                  <a:cubicBezTo>
                    <a:pt x="6533" y="420"/>
                    <a:pt x="5621" y="412"/>
                    <a:pt x="4709" y="412"/>
                  </a:cubicBezTo>
                  <a:cubicBezTo>
                    <a:pt x="4230" y="412"/>
                    <a:pt x="3752" y="414"/>
                    <a:pt x="3275" y="421"/>
                  </a:cubicBezTo>
                  <a:cubicBezTo>
                    <a:pt x="2229" y="434"/>
                    <a:pt x="1178" y="466"/>
                    <a:pt x="137" y="562"/>
                  </a:cubicBezTo>
                  <a:cubicBezTo>
                    <a:pt x="9" y="575"/>
                    <a:pt x="1" y="781"/>
                    <a:pt x="125" y="781"/>
                  </a:cubicBezTo>
                  <a:cubicBezTo>
                    <a:pt x="129" y="781"/>
                    <a:pt x="133" y="780"/>
                    <a:pt x="137" y="780"/>
                  </a:cubicBezTo>
                  <a:cubicBezTo>
                    <a:pt x="1632" y="642"/>
                    <a:pt x="3132" y="613"/>
                    <a:pt x="4632" y="613"/>
                  </a:cubicBezTo>
                  <a:cubicBezTo>
                    <a:pt x="5759" y="613"/>
                    <a:pt x="6886" y="630"/>
                    <a:pt x="8013" y="630"/>
                  </a:cubicBezTo>
                  <a:cubicBezTo>
                    <a:pt x="9156" y="630"/>
                    <a:pt x="10298" y="612"/>
                    <a:pt x="11438" y="544"/>
                  </a:cubicBezTo>
                  <a:cubicBezTo>
                    <a:pt x="12488" y="480"/>
                    <a:pt x="13534" y="375"/>
                    <a:pt x="14576" y="212"/>
                  </a:cubicBezTo>
                  <a:cubicBezTo>
                    <a:pt x="14701" y="194"/>
                    <a:pt x="14658" y="1"/>
                    <a:pt x="14540" y="1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451300" y="-643113"/>
              <a:ext cx="4252912" cy="3952300"/>
            </a:xfrm>
            <a:custGeom>
              <a:avLst/>
              <a:gdLst/>
              <a:ahLst/>
              <a:cxnLst/>
              <a:rect l="l" t="t" r="r" b="b"/>
              <a:pathLst>
                <a:path w="17359" h="16132" extrusionOk="0">
                  <a:moveTo>
                    <a:pt x="1988" y="14103"/>
                  </a:moveTo>
                  <a:cubicBezTo>
                    <a:pt x="1952" y="14508"/>
                    <a:pt x="2106" y="14899"/>
                    <a:pt x="2293" y="15258"/>
                  </a:cubicBezTo>
                  <a:cubicBezTo>
                    <a:pt x="2434" y="15531"/>
                    <a:pt x="2616" y="15781"/>
                    <a:pt x="2861" y="15940"/>
                  </a:cubicBezTo>
                  <a:cubicBezTo>
                    <a:pt x="2684" y="15931"/>
                    <a:pt x="2511" y="15917"/>
                    <a:pt x="2334" y="15899"/>
                  </a:cubicBezTo>
                  <a:cubicBezTo>
                    <a:pt x="1774" y="15840"/>
                    <a:pt x="1301" y="15526"/>
                    <a:pt x="965" y="15085"/>
                  </a:cubicBezTo>
                  <a:cubicBezTo>
                    <a:pt x="797" y="14867"/>
                    <a:pt x="606" y="14567"/>
                    <a:pt x="519" y="14271"/>
                  </a:cubicBezTo>
                  <a:lnTo>
                    <a:pt x="519" y="14271"/>
                  </a:lnTo>
                  <a:cubicBezTo>
                    <a:pt x="683" y="14307"/>
                    <a:pt x="847" y="14325"/>
                    <a:pt x="1010" y="14325"/>
                  </a:cubicBezTo>
                  <a:cubicBezTo>
                    <a:pt x="1345" y="14325"/>
                    <a:pt x="1676" y="14250"/>
                    <a:pt x="1988" y="14103"/>
                  </a:cubicBezTo>
                  <a:close/>
                  <a:moveTo>
                    <a:pt x="16145" y="183"/>
                  </a:moveTo>
                  <a:lnTo>
                    <a:pt x="16145" y="183"/>
                  </a:lnTo>
                  <a:cubicBezTo>
                    <a:pt x="16086" y="4239"/>
                    <a:pt x="16090" y="8282"/>
                    <a:pt x="16650" y="12307"/>
                  </a:cubicBezTo>
                  <a:cubicBezTo>
                    <a:pt x="16804" y="13416"/>
                    <a:pt x="16982" y="14526"/>
                    <a:pt x="17163" y="15635"/>
                  </a:cubicBezTo>
                  <a:cubicBezTo>
                    <a:pt x="13816" y="15726"/>
                    <a:pt x="10474" y="15817"/>
                    <a:pt x="7131" y="15908"/>
                  </a:cubicBezTo>
                  <a:cubicBezTo>
                    <a:pt x="6372" y="15926"/>
                    <a:pt x="5612" y="15945"/>
                    <a:pt x="4848" y="15949"/>
                  </a:cubicBezTo>
                  <a:cubicBezTo>
                    <a:pt x="4451" y="15953"/>
                    <a:pt x="4051" y="15960"/>
                    <a:pt x="3652" y="15960"/>
                  </a:cubicBezTo>
                  <a:cubicBezTo>
                    <a:pt x="3558" y="15960"/>
                    <a:pt x="3464" y="15959"/>
                    <a:pt x="3370" y="15958"/>
                  </a:cubicBezTo>
                  <a:cubicBezTo>
                    <a:pt x="3357" y="15945"/>
                    <a:pt x="3343" y="15931"/>
                    <a:pt x="3320" y="15931"/>
                  </a:cubicBezTo>
                  <a:cubicBezTo>
                    <a:pt x="2893" y="15854"/>
                    <a:pt x="2634" y="15531"/>
                    <a:pt x="2447" y="15167"/>
                  </a:cubicBezTo>
                  <a:cubicBezTo>
                    <a:pt x="2256" y="14799"/>
                    <a:pt x="2088" y="14385"/>
                    <a:pt x="2188" y="13966"/>
                  </a:cubicBezTo>
                  <a:cubicBezTo>
                    <a:pt x="2203" y="13909"/>
                    <a:pt x="2154" y="13854"/>
                    <a:pt x="2100" y="13854"/>
                  </a:cubicBezTo>
                  <a:cubicBezTo>
                    <a:pt x="2085" y="13854"/>
                    <a:pt x="2070" y="13858"/>
                    <a:pt x="2056" y="13866"/>
                  </a:cubicBezTo>
                  <a:cubicBezTo>
                    <a:pt x="1729" y="14053"/>
                    <a:pt x="1373" y="14147"/>
                    <a:pt x="1010" y="14147"/>
                  </a:cubicBezTo>
                  <a:cubicBezTo>
                    <a:pt x="833" y="14147"/>
                    <a:pt x="655" y="14125"/>
                    <a:pt x="478" y="14080"/>
                  </a:cubicBezTo>
                  <a:cubicBezTo>
                    <a:pt x="478" y="14057"/>
                    <a:pt x="474" y="14039"/>
                    <a:pt x="474" y="14016"/>
                  </a:cubicBezTo>
                  <a:cubicBezTo>
                    <a:pt x="465" y="10483"/>
                    <a:pt x="542" y="6949"/>
                    <a:pt x="483" y="3416"/>
                  </a:cubicBezTo>
                  <a:cubicBezTo>
                    <a:pt x="478" y="2911"/>
                    <a:pt x="460" y="2402"/>
                    <a:pt x="415" y="1897"/>
                  </a:cubicBezTo>
                  <a:cubicBezTo>
                    <a:pt x="396" y="1692"/>
                    <a:pt x="374" y="1488"/>
                    <a:pt x="346" y="1283"/>
                  </a:cubicBezTo>
                  <a:cubicBezTo>
                    <a:pt x="333" y="1174"/>
                    <a:pt x="319" y="1069"/>
                    <a:pt x="301" y="960"/>
                  </a:cubicBezTo>
                  <a:cubicBezTo>
                    <a:pt x="283" y="851"/>
                    <a:pt x="196" y="647"/>
                    <a:pt x="224" y="537"/>
                  </a:cubicBezTo>
                  <a:cubicBezTo>
                    <a:pt x="268" y="329"/>
                    <a:pt x="496" y="304"/>
                    <a:pt x="711" y="304"/>
                  </a:cubicBezTo>
                  <a:cubicBezTo>
                    <a:pt x="780" y="304"/>
                    <a:pt x="848" y="306"/>
                    <a:pt x="908" y="306"/>
                  </a:cubicBezTo>
                  <a:cubicBezTo>
                    <a:pt x="926" y="306"/>
                    <a:pt x="944" y="306"/>
                    <a:pt x="960" y="305"/>
                  </a:cubicBezTo>
                  <a:cubicBezTo>
                    <a:pt x="1219" y="296"/>
                    <a:pt x="1479" y="287"/>
                    <a:pt x="1738" y="287"/>
                  </a:cubicBezTo>
                  <a:cubicBezTo>
                    <a:pt x="1884" y="285"/>
                    <a:pt x="2030" y="284"/>
                    <a:pt x="2175" y="284"/>
                  </a:cubicBezTo>
                  <a:cubicBezTo>
                    <a:pt x="2551" y="284"/>
                    <a:pt x="2925" y="291"/>
                    <a:pt x="3302" y="301"/>
                  </a:cubicBezTo>
                  <a:cubicBezTo>
                    <a:pt x="5331" y="360"/>
                    <a:pt x="7354" y="546"/>
                    <a:pt x="9382" y="565"/>
                  </a:cubicBezTo>
                  <a:cubicBezTo>
                    <a:pt x="9483" y="566"/>
                    <a:pt x="9583" y="566"/>
                    <a:pt x="9683" y="566"/>
                  </a:cubicBezTo>
                  <a:cubicBezTo>
                    <a:pt x="11838" y="566"/>
                    <a:pt x="13994" y="339"/>
                    <a:pt x="16145" y="183"/>
                  </a:cubicBezTo>
                  <a:close/>
                  <a:moveTo>
                    <a:pt x="16238" y="0"/>
                  </a:moveTo>
                  <a:cubicBezTo>
                    <a:pt x="16236" y="0"/>
                    <a:pt x="16234" y="1"/>
                    <a:pt x="16231" y="1"/>
                  </a:cubicBezTo>
                  <a:cubicBezTo>
                    <a:pt x="14139" y="151"/>
                    <a:pt x="12038" y="374"/>
                    <a:pt x="9942" y="387"/>
                  </a:cubicBezTo>
                  <a:cubicBezTo>
                    <a:pt x="9850" y="388"/>
                    <a:pt x="9759" y="388"/>
                    <a:pt x="9667" y="388"/>
                  </a:cubicBezTo>
                  <a:cubicBezTo>
                    <a:pt x="7635" y="388"/>
                    <a:pt x="5607" y="202"/>
                    <a:pt x="3580" y="133"/>
                  </a:cubicBezTo>
                  <a:cubicBezTo>
                    <a:pt x="3071" y="115"/>
                    <a:pt x="2560" y="102"/>
                    <a:pt x="2051" y="102"/>
                  </a:cubicBezTo>
                  <a:cubicBezTo>
                    <a:pt x="1500" y="102"/>
                    <a:pt x="949" y="117"/>
                    <a:pt x="401" y="160"/>
                  </a:cubicBezTo>
                  <a:cubicBezTo>
                    <a:pt x="137" y="178"/>
                    <a:pt x="1" y="274"/>
                    <a:pt x="42" y="551"/>
                  </a:cubicBezTo>
                  <a:cubicBezTo>
                    <a:pt x="119" y="1092"/>
                    <a:pt x="219" y="1624"/>
                    <a:pt x="255" y="2170"/>
                  </a:cubicBezTo>
                  <a:cubicBezTo>
                    <a:pt x="392" y="4098"/>
                    <a:pt x="319" y="6058"/>
                    <a:pt x="310" y="7991"/>
                  </a:cubicBezTo>
                  <a:cubicBezTo>
                    <a:pt x="301" y="10001"/>
                    <a:pt x="287" y="12011"/>
                    <a:pt x="296" y="14021"/>
                  </a:cubicBezTo>
                  <a:cubicBezTo>
                    <a:pt x="305" y="14312"/>
                    <a:pt x="469" y="14626"/>
                    <a:pt x="610" y="14876"/>
                  </a:cubicBezTo>
                  <a:cubicBezTo>
                    <a:pt x="851" y="15294"/>
                    <a:pt x="1197" y="15672"/>
                    <a:pt x="1638" y="15886"/>
                  </a:cubicBezTo>
                  <a:cubicBezTo>
                    <a:pt x="1961" y="16045"/>
                    <a:pt x="2306" y="16081"/>
                    <a:pt x="2666" y="16099"/>
                  </a:cubicBezTo>
                  <a:cubicBezTo>
                    <a:pt x="3125" y="16127"/>
                    <a:pt x="3584" y="16131"/>
                    <a:pt x="4048" y="16131"/>
                  </a:cubicBezTo>
                  <a:cubicBezTo>
                    <a:pt x="4152" y="16131"/>
                    <a:pt x="4255" y="16132"/>
                    <a:pt x="4359" y="16132"/>
                  </a:cubicBezTo>
                  <a:cubicBezTo>
                    <a:pt x="6670" y="16132"/>
                    <a:pt x="8986" y="16037"/>
                    <a:pt x="11297" y="15972"/>
                  </a:cubicBezTo>
                  <a:cubicBezTo>
                    <a:pt x="13289" y="15917"/>
                    <a:pt x="15276" y="15863"/>
                    <a:pt x="17263" y="15813"/>
                  </a:cubicBezTo>
                  <a:cubicBezTo>
                    <a:pt x="17327" y="15808"/>
                    <a:pt x="17359" y="15754"/>
                    <a:pt x="17350" y="15699"/>
                  </a:cubicBezTo>
                  <a:cubicBezTo>
                    <a:pt x="17022" y="13675"/>
                    <a:pt x="16695" y="11652"/>
                    <a:pt x="16513" y="9605"/>
                  </a:cubicBezTo>
                  <a:cubicBezTo>
                    <a:pt x="16336" y="7600"/>
                    <a:pt x="16290" y="5581"/>
                    <a:pt x="16290" y="3562"/>
                  </a:cubicBezTo>
                  <a:cubicBezTo>
                    <a:pt x="16290" y="2406"/>
                    <a:pt x="16304" y="1247"/>
                    <a:pt x="16322" y="87"/>
                  </a:cubicBezTo>
                  <a:cubicBezTo>
                    <a:pt x="16322" y="44"/>
                    <a:pt x="16285" y="0"/>
                    <a:pt x="16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680864" y="-415264"/>
              <a:ext cx="351571" cy="273662"/>
            </a:xfrm>
            <a:custGeom>
              <a:avLst/>
              <a:gdLst/>
              <a:ahLst/>
              <a:cxnLst/>
              <a:rect l="l" t="t" r="r" b="b"/>
              <a:pathLst>
                <a:path w="1435" h="1117" extrusionOk="0">
                  <a:moveTo>
                    <a:pt x="810" y="121"/>
                  </a:moveTo>
                  <a:lnTo>
                    <a:pt x="810" y="121"/>
                  </a:lnTo>
                  <a:cubicBezTo>
                    <a:pt x="1276" y="142"/>
                    <a:pt x="1258" y="990"/>
                    <a:pt x="743" y="990"/>
                  </a:cubicBezTo>
                  <a:cubicBezTo>
                    <a:pt x="700" y="990"/>
                    <a:pt x="655" y="984"/>
                    <a:pt x="605" y="972"/>
                  </a:cubicBezTo>
                  <a:cubicBezTo>
                    <a:pt x="355" y="913"/>
                    <a:pt x="132" y="740"/>
                    <a:pt x="246" y="458"/>
                  </a:cubicBezTo>
                  <a:cubicBezTo>
                    <a:pt x="317" y="272"/>
                    <a:pt x="467" y="124"/>
                    <a:pt x="663" y="124"/>
                  </a:cubicBezTo>
                  <a:cubicBezTo>
                    <a:pt x="693" y="124"/>
                    <a:pt x="724" y="128"/>
                    <a:pt x="755" y="135"/>
                  </a:cubicBezTo>
                  <a:cubicBezTo>
                    <a:pt x="760" y="136"/>
                    <a:pt x="764" y="136"/>
                    <a:pt x="767" y="136"/>
                  </a:cubicBezTo>
                  <a:cubicBezTo>
                    <a:pt x="785" y="136"/>
                    <a:pt x="799" y="129"/>
                    <a:pt x="810" y="121"/>
                  </a:cubicBezTo>
                  <a:close/>
                  <a:moveTo>
                    <a:pt x="784" y="1"/>
                  </a:moveTo>
                  <a:cubicBezTo>
                    <a:pt x="755" y="1"/>
                    <a:pt x="724" y="3"/>
                    <a:pt x="692" y="8"/>
                  </a:cubicBezTo>
                  <a:cubicBezTo>
                    <a:pt x="683" y="7"/>
                    <a:pt x="675" y="7"/>
                    <a:pt x="666" y="7"/>
                  </a:cubicBezTo>
                  <a:cubicBezTo>
                    <a:pt x="401" y="7"/>
                    <a:pt x="189" y="211"/>
                    <a:pt x="110" y="471"/>
                  </a:cubicBezTo>
                  <a:cubicBezTo>
                    <a:pt x="1" y="844"/>
                    <a:pt x="360" y="1072"/>
                    <a:pt x="687" y="1113"/>
                  </a:cubicBezTo>
                  <a:cubicBezTo>
                    <a:pt x="711" y="1115"/>
                    <a:pt x="734" y="1117"/>
                    <a:pt x="757" y="1117"/>
                  </a:cubicBezTo>
                  <a:cubicBezTo>
                    <a:pt x="1405" y="1117"/>
                    <a:pt x="1434" y="1"/>
                    <a:pt x="784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145381" y="-416979"/>
              <a:ext cx="318987" cy="277092"/>
            </a:xfrm>
            <a:custGeom>
              <a:avLst/>
              <a:gdLst/>
              <a:ahLst/>
              <a:cxnLst/>
              <a:rect l="l" t="t" r="r" b="b"/>
              <a:pathLst>
                <a:path w="1302" h="1131" extrusionOk="0">
                  <a:moveTo>
                    <a:pt x="686" y="118"/>
                  </a:moveTo>
                  <a:cubicBezTo>
                    <a:pt x="718" y="118"/>
                    <a:pt x="750" y="121"/>
                    <a:pt x="783" y="128"/>
                  </a:cubicBezTo>
                  <a:cubicBezTo>
                    <a:pt x="1060" y="187"/>
                    <a:pt x="1201" y="483"/>
                    <a:pt x="1051" y="729"/>
                  </a:cubicBezTo>
                  <a:cubicBezTo>
                    <a:pt x="957" y="884"/>
                    <a:pt x="761" y="1008"/>
                    <a:pt x="574" y="1008"/>
                  </a:cubicBezTo>
                  <a:cubicBezTo>
                    <a:pt x="537" y="1008"/>
                    <a:pt x="500" y="1003"/>
                    <a:pt x="465" y="992"/>
                  </a:cubicBezTo>
                  <a:cubicBezTo>
                    <a:pt x="233" y="920"/>
                    <a:pt x="110" y="578"/>
                    <a:pt x="224" y="369"/>
                  </a:cubicBezTo>
                  <a:cubicBezTo>
                    <a:pt x="228" y="356"/>
                    <a:pt x="233" y="342"/>
                    <a:pt x="228" y="333"/>
                  </a:cubicBezTo>
                  <a:cubicBezTo>
                    <a:pt x="355" y="214"/>
                    <a:pt x="514" y="118"/>
                    <a:pt x="686" y="118"/>
                  </a:cubicBezTo>
                  <a:close/>
                  <a:moveTo>
                    <a:pt x="698" y="0"/>
                  </a:moveTo>
                  <a:cubicBezTo>
                    <a:pt x="478" y="0"/>
                    <a:pt x="263" y="122"/>
                    <a:pt x="105" y="283"/>
                  </a:cubicBezTo>
                  <a:cubicBezTo>
                    <a:pt x="83" y="306"/>
                    <a:pt x="87" y="333"/>
                    <a:pt x="96" y="356"/>
                  </a:cubicBezTo>
                  <a:cubicBezTo>
                    <a:pt x="1" y="601"/>
                    <a:pt x="110" y="942"/>
                    <a:pt x="337" y="1074"/>
                  </a:cubicBezTo>
                  <a:cubicBezTo>
                    <a:pt x="407" y="1113"/>
                    <a:pt x="483" y="1130"/>
                    <a:pt x="562" y="1130"/>
                  </a:cubicBezTo>
                  <a:cubicBezTo>
                    <a:pt x="776" y="1130"/>
                    <a:pt x="1003" y="1001"/>
                    <a:pt x="1120" y="838"/>
                  </a:cubicBezTo>
                  <a:cubicBezTo>
                    <a:pt x="1301" y="592"/>
                    <a:pt x="1256" y="237"/>
                    <a:pt x="988" y="78"/>
                  </a:cubicBezTo>
                  <a:cubicBezTo>
                    <a:pt x="893" y="24"/>
                    <a:pt x="795" y="0"/>
                    <a:pt x="698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622393" y="-410119"/>
              <a:ext cx="338832" cy="288117"/>
            </a:xfrm>
            <a:custGeom>
              <a:avLst/>
              <a:gdLst/>
              <a:ahLst/>
              <a:cxnLst/>
              <a:rect l="l" t="t" r="r" b="b"/>
              <a:pathLst>
                <a:path w="1383" h="1176" extrusionOk="0">
                  <a:moveTo>
                    <a:pt x="683" y="121"/>
                  </a:moveTo>
                  <a:cubicBezTo>
                    <a:pt x="739" y="121"/>
                    <a:pt x="796" y="129"/>
                    <a:pt x="851" y="146"/>
                  </a:cubicBezTo>
                  <a:cubicBezTo>
                    <a:pt x="851" y="150"/>
                    <a:pt x="855" y="150"/>
                    <a:pt x="860" y="155"/>
                  </a:cubicBezTo>
                  <a:cubicBezTo>
                    <a:pt x="1105" y="296"/>
                    <a:pt x="1237" y="496"/>
                    <a:pt x="1073" y="769"/>
                  </a:cubicBezTo>
                  <a:cubicBezTo>
                    <a:pt x="975" y="933"/>
                    <a:pt x="811" y="1057"/>
                    <a:pt x="631" y="1057"/>
                  </a:cubicBezTo>
                  <a:cubicBezTo>
                    <a:pt x="561" y="1057"/>
                    <a:pt x="490" y="1038"/>
                    <a:pt x="419" y="996"/>
                  </a:cubicBezTo>
                  <a:cubicBezTo>
                    <a:pt x="200" y="864"/>
                    <a:pt x="137" y="555"/>
                    <a:pt x="269" y="337"/>
                  </a:cubicBezTo>
                  <a:cubicBezTo>
                    <a:pt x="360" y="191"/>
                    <a:pt x="519" y="121"/>
                    <a:pt x="683" y="121"/>
                  </a:cubicBezTo>
                  <a:close/>
                  <a:moveTo>
                    <a:pt x="685" y="0"/>
                  </a:moveTo>
                  <a:cubicBezTo>
                    <a:pt x="462" y="0"/>
                    <a:pt x="244" y="115"/>
                    <a:pt x="141" y="328"/>
                  </a:cubicBezTo>
                  <a:cubicBezTo>
                    <a:pt x="0" y="619"/>
                    <a:pt x="118" y="987"/>
                    <a:pt x="410" y="1123"/>
                  </a:cubicBezTo>
                  <a:cubicBezTo>
                    <a:pt x="485" y="1160"/>
                    <a:pt x="560" y="1176"/>
                    <a:pt x="633" y="1176"/>
                  </a:cubicBezTo>
                  <a:cubicBezTo>
                    <a:pt x="853" y="1176"/>
                    <a:pt x="1052" y="1026"/>
                    <a:pt x="1178" y="828"/>
                  </a:cubicBezTo>
                  <a:cubicBezTo>
                    <a:pt x="1383" y="500"/>
                    <a:pt x="1224" y="232"/>
                    <a:pt x="928" y="55"/>
                  </a:cubicBezTo>
                  <a:cubicBezTo>
                    <a:pt x="919" y="50"/>
                    <a:pt x="914" y="41"/>
                    <a:pt x="901" y="37"/>
                  </a:cubicBezTo>
                  <a:cubicBezTo>
                    <a:pt x="831" y="12"/>
                    <a:pt x="758" y="0"/>
                    <a:pt x="685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084706" y="-378270"/>
              <a:ext cx="352551" cy="273417"/>
            </a:xfrm>
            <a:custGeom>
              <a:avLst/>
              <a:gdLst/>
              <a:ahLst/>
              <a:cxnLst/>
              <a:rect l="l" t="t" r="r" b="b"/>
              <a:pathLst>
                <a:path w="1439" h="1116" extrusionOk="0">
                  <a:moveTo>
                    <a:pt x="815" y="120"/>
                  </a:moveTo>
                  <a:lnTo>
                    <a:pt x="815" y="120"/>
                  </a:lnTo>
                  <a:cubicBezTo>
                    <a:pt x="1277" y="146"/>
                    <a:pt x="1257" y="993"/>
                    <a:pt x="744" y="993"/>
                  </a:cubicBezTo>
                  <a:cubicBezTo>
                    <a:pt x="702" y="993"/>
                    <a:pt x="658" y="987"/>
                    <a:pt x="610" y="975"/>
                  </a:cubicBezTo>
                  <a:cubicBezTo>
                    <a:pt x="355" y="912"/>
                    <a:pt x="137" y="743"/>
                    <a:pt x="246" y="457"/>
                  </a:cubicBezTo>
                  <a:cubicBezTo>
                    <a:pt x="321" y="271"/>
                    <a:pt x="472" y="123"/>
                    <a:pt x="668" y="123"/>
                  </a:cubicBezTo>
                  <a:cubicBezTo>
                    <a:pt x="697" y="123"/>
                    <a:pt x="728" y="127"/>
                    <a:pt x="760" y="134"/>
                  </a:cubicBezTo>
                  <a:cubicBezTo>
                    <a:pt x="766" y="135"/>
                    <a:pt x="771" y="136"/>
                    <a:pt x="776" y="136"/>
                  </a:cubicBezTo>
                  <a:cubicBezTo>
                    <a:pt x="792" y="136"/>
                    <a:pt x="804" y="131"/>
                    <a:pt x="815" y="120"/>
                  </a:cubicBezTo>
                  <a:close/>
                  <a:moveTo>
                    <a:pt x="785" y="0"/>
                  </a:moveTo>
                  <a:cubicBezTo>
                    <a:pt x="757" y="0"/>
                    <a:pt x="727" y="2"/>
                    <a:pt x="696" y="7"/>
                  </a:cubicBezTo>
                  <a:cubicBezTo>
                    <a:pt x="688" y="6"/>
                    <a:pt x="679" y="6"/>
                    <a:pt x="671" y="6"/>
                  </a:cubicBezTo>
                  <a:cubicBezTo>
                    <a:pt x="405" y="6"/>
                    <a:pt x="194" y="211"/>
                    <a:pt x="114" y="471"/>
                  </a:cubicBezTo>
                  <a:cubicBezTo>
                    <a:pt x="1" y="843"/>
                    <a:pt x="360" y="1071"/>
                    <a:pt x="692" y="1112"/>
                  </a:cubicBezTo>
                  <a:cubicBezTo>
                    <a:pt x="716" y="1114"/>
                    <a:pt x="739" y="1116"/>
                    <a:pt x="762" y="1116"/>
                  </a:cubicBezTo>
                  <a:cubicBezTo>
                    <a:pt x="1410" y="1116"/>
                    <a:pt x="1439" y="0"/>
                    <a:pt x="785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5973" y="-379985"/>
              <a:ext cx="318987" cy="277337"/>
            </a:xfrm>
            <a:custGeom>
              <a:avLst/>
              <a:gdLst/>
              <a:ahLst/>
              <a:cxnLst/>
              <a:rect l="l" t="t" r="r" b="b"/>
              <a:pathLst>
                <a:path w="1302" h="1132" extrusionOk="0">
                  <a:moveTo>
                    <a:pt x="686" y="117"/>
                  </a:moveTo>
                  <a:cubicBezTo>
                    <a:pt x="718" y="117"/>
                    <a:pt x="750" y="120"/>
                    <a:pt x="783" y="127"/>
                  </a:cubicBezTo>
                  <a:cubicBezTo>
                    <a:pt x="1061" y="186"/>
                    <a:pt x="1202" y="482"/>
                    <a:pt x="1051" y="732"/>
                  </a:cubicBezTo>
                  <a:cubicBezTo>
                    <a:pt x="961" y="884"/>
                    <a:pt x="762" y="1007"/>
                    <a:pt x="575" y="1007"/>
                  </a:cubicBezTo>
                  <a:cubicBezTo>
                    <a:pt x="537" y="1007"/>
                    <a:pt x="500" y="1002"/>
                    <a:pt x="465" y="991"/>
                  </a:cubicBezTo>
                  <a:cubicBezTo>
                    <a:pt x="233" y="923"/>
                    <a:pt x="110" y="578"/>
                    <a:pt x="224" y="368"/>
                  </a:cubicBezTo>
                  <a:cubicBezTo>
                    <a:pt x="233" y="355"/>
                    <a:pt x="233" y="346"/>
                    <a:pt x="228" y="332"/>
                  </a:cubicBezTo>
                  <a:cubicBezTo>
                    <a:pt x="355" y="213"/>
                    <a:pt x="514" y="117"/>
                    <a:pt x="686" y="117"/>
                  </a:cubicBezTo>
                  <a:close/>
                  <a:moveTo>
                    <a:pt x="702" y="0"/>
                  </a:moveTo>
                  <a:cubicBezTo>
                    <a:pt x="480" y="0"/>
                    <a:pt x="264" y="125"/>
                    <a:pt x="106" y="287"/>
                  </a:cubicBezTo>
                  <a:cubicBezTo>
                    <a:pt x="83" y="309"/>
                    <a:pt x="87" y="337"/>
                    <a:pt x="101" y="355"/>
                  </a:cubicBezTo>
                  <a:cubicBezTo>
                    <a:pt x="1" y="600"/>
                    <a:pt x="110" y="941"/>
                    <a:pt x="342" y="1073"/>
                  </a:cubicBezTo>
                  <a:cubicBezTo>
                    <a:pt x="411" y="1114"/>
                    <a:pt x="487" y="1131"/>
                    <a:pt x="566" y="1131"/>
                  </a:cubicBezTo>
                  <a:cubicBezTo>
                    <a:pt x="779" y="1131"/>
                    <a:pt x="1007" y="1001"/>
                    <a:pt x="1120" y="841"/>
                  </a:cubicBezTo>
                  <a:cubicBezTo>
                    <a:pt x="1302" y="596"/>
                    <a:pt x="1256" y="236"/>
                    <a:pt x="988" y="77"/>
                  </a:cubicBezTo>
                  <a:cubicBezTo>
                    <a:pt x="894" y="24"/>
                    <a:pt x="798" y="0"/>
                    <a:pt x="702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070825" y="-385620"/>
              <a:ext cx="340057" cy="287627"/>
            </a:xfrm>
            <a:custGeom>
              <a:avLst/>
              <a:gdLst/>
              <a:ahLst/>
              <a:cxnLst/>
              <a:rect l="l" t="t" r="r" b="b"/>
              <a:pathLst>
                <a:path w="1388" h="1174" extrusionOk="0">
                  <a:moveTo>
                    <a:pt x="684" y="119"/>
                  </a:moveTo>
                  <a:cubicBezTo>
                    <a:pt x="740" y="119"/>
                    <a:pt x="796" y="128"/>
                    <a:pt x="851" y="146"/>
                  </a:cubicBezTo>
                  <a:cubicBezTo>
                    <a:pt x="855" y="146"/>
                    <a:pt x="855" y="150"/>
                    <a:pt x="860" y="155"/>
                  </a:cubicBezTo>
                  <a:cubicBezTo>
                    <a:pt x="1105" y="296"/>
                    <a:pt x="1242" y="496"/>
                    <a:pt x="1078" y="769"/>
                  </a:cubicBezTo>
                  <a:cubicBezTo>
                    <a:pt x="980" y="933"/>
                    <a:pt x="813" y="1057"/>
                    <a:pt x="633" y="1057"/>
                  </a:cubicBezTo>
                  <a:cubicBezTo>
                    <a:pt x="564" y="1057"/>
                    <a:pt x="493" y="1038"/>
                    <a:pt x="423" y="996"/>
                  </a:cubicBezTo>
                  <a:cubicBezTo>
                    <a:pt x="200" y="860"/>
                    <a:pt x="141" y="555"/>
                    <a:pt x="273" y="337"/>
                  </a:cubicBezTo>
                  <a:cubicBezTo>
                    <a:pt x="364" y="192"/>
                    <a:pt x="523" y="119"/>
                    <a:pt x="684" y="119"/>
                  </a:cubicBezTo>
                  <a:close/>
                  <a:moveTo>
                    <a:pt x="685" y="0"/>
                  </a:moveTo>
                  <a:cubicBezTo>
                    <a:pt x="462" y="0"/>
                    <a:pt x="244" y="115"/>
                    <a:pt x="141" y="328"/>
                  </a:cubicBezTo>
                  <a:cubicBezTo>
                    <a:pt x="0" y="619"/>
                    <a:pt x="118" y="987"/>
                    <a:pt x="409" y="1124"/>
                  </a:cubicBezTo>
                  <a:cubicBezTo>
                    <a:pt x="486" y="1158"/>
                    <a:pt x="561" y="1174"/>
                    <a:pt x="634" y="1174"/>
                  </a:cubicBezTo>
                  <a:cubicBezTo>
                    <a:pt x="856" y="1174"/>
                    <a:pt x="1055" y="1027"/>
                    <a:pt x="1178" y="828"/>
                  </a:cubicBezTo>
                  <a:cubicBezTo>
                    <a:pt x="1387" y="501"/>
                    <a:pt x="1228" y="228"/>
                    <a:pt x="928" y="55"/>
                  </a:cubicBezTo>
                  <a:cubicBezTo>
                    <a:pt x="923" y="46"/>
                    <a:pt x="914" y="41"/>
                    <a:pt x="901" y="37"/>
                  </a:cubicBezTo>
                  <a:cubicBezTo>
                    <a:pt x="831" y="12"/>
                    <a:pt x="758" y="0"/>
                    <a:pt x="685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528728" y="-406199"/>
              <a:ext cx="351326" cy="273662"/>
            </a:xfrm>
            <a:custGeom>
              <a:avLst/>
              <a:gdLst/>
              <a:ahLst/>
              <a:cxnLst/>
              <a:rect l="l" t="t" r="r" b="b"/>
              <a:pathLst>
                <a:path w="1434" h="1117" extrusionOk="0">
                  <a:moveTo>
                    <a:pt x="810" y="121"/>
                  </a:moveTo>
                  <a:cubicBezTo>
                    <a:pt x="1277" y="146"/>
                    <a:pt x="1253" y="993"/>
                    <a:pt x="739" y="993"/>
                  </a:cubicBezTo>
                  <a:cubicBezTo>
                    <a:pt x="698" y="993"/>
                    <a:pt x="653" y="987"/>
                    <a:pt x="605" y="976"/>
                  </a:cubicBezTo>
                  <a:cubicBezTo>
                    <a:pt x="355" y="912"/>
                    <a:pt x="132" y="739"/>
                    <a:pt x="246" y="457"/>
                  </a:cubicBezTo>
                  <a:cubicBezTo>
                    <a:pt x="317" y="272"/>
                    <a:pt x="467" y="124"/>
                    <a:pt x="663" y="124"/>
                  </a:cubicBezTo>
                  <a:cubicBezTo>
                    <a:pt x="693" y="124"/>
                    <a:pt x="723" y="127"/>
                    <a:pt x="755" y="134"/>
                  </a:cubicBezTo>
                  <a:cubicBezTo>
                    <a:pt x="761" y="135"/>
                    <a:pt x="766" y="136"/>
                    <a:pt x="771" y="136"/>
                  </a:cubicBezTo>
                  <a:cubicBezTo>
                    <a:pt x="787" y="136"/>
                    <a:pt x="799" y="131"/>
                    <a:pt x="810" y="121"/>
                  </a:cubicBezTo>
                  <a:close/>
                  <a:moveTo>
                    <a:pt x="781" y="0"/>
                  </a:moveTo>
                  <a:cubicBezTo>
                    <a:pt x="752" y="0"/>
                    <a:pt x="722" y="3"/>
                    <a:pt x="691" y="7"/>
                  </a:cubicBezTo>
                  <a:cubicBezTo>
                    <a:pt x="683" y="7"/>
                    <a:pt x="674" y="6"/>
                    <a:pt x="666" y="6"/>
                  </a:cubicBezTo>
                  <a:cubicBezTo>
                    <a:pt x="400" y="6"/>
                    <a:pt x="189" y="211"/>
                    <a:pt x="109" y="471"/>
                  </a:cubicBezTo>
                  <a:cubicBezTo>
                    <a:pt x="0" y="844"/>
                    <a:pt x="355" y="1071"/>
                    <a:pt x="687" y="1112"/>
                  </a:cubicBezTo>
                  <a:cubicBezTo>
                    <a:pt x="711" y="1115"/>
                    <a:pt x="734" y="1116"/>
                    <a:pt x="757" y="1116"/>
                  </a:cubicBezTo>
                  <a:cubicBezTo>
                    <a:pt x="1405" y="1116"/>
                    <a:pt x="1434" y="0"/>
                    <a:pt x="781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954290" y="-463774"/>
              <a:ext cx="338832" cy="288362"/>
            </a:xfrm>
            <a:custGeom>
              <a:avLst/>
              <a:gdLst/>
              <a:ahLst/>
              <a:cxnLst/>
              <a:rect l="l" t="t" r="r" b="b"/>
              <a:pathLst>
                <a:path w="1383" h="1177" extrusionOk="0">
                  <a:moveTo>
                    <a:pt x="681" y="122"/>
                  </a:moveTo>
                  <a:cubicBezTo>
                    <a:pt x="737" y="122"/>
                    <a:pt x="793" y="130"/>
                    <a:pt x="846" y="146"/>
                  </a:cubicBezTo>
                  <a:cubicBezTo>
                    <a:pt x="851" y="151"/>
                    <a:pt x="855" y="151"/>
                    <a:pt x="855" y="156"/>
                  </a:cubicBezTo>
                  <a:cubicBezTo>
                    <a:pt x="1106" y="297"/>
                    <a:pt x="1237" y="497"/>
                    <a:pt x="1074" y="769"/>
                  </a:cubicBezTo>
                  <a:cubicBezTo>
                    <a:pt x="975" y="933"/>
                    <a:pt x="808" y="1057"/>
                    <a:pt x="629" y="1057"/>
                  </a:cubicBezTo>
                  <a:cubicBezTo>
                    <a:pt x="560" y="1057"/>
                    <a:pt x="489" y="1039"/>
                    <a:pt x="419" y="997"/>
                  </a:cubicBezTo>
                  <a:cubicBezTo>
                    <a:pt x="201" y="865"/>
                    <a:pt x="137" y="556"/>
                    <a:pt x="269" y="337"/>
                  </a:cubicBezTo>
                  <a:cubicBezTo>
                    <a:pt x="360" y="192"/>
                    <a:pt x="520" y="122"/>
                    <a:pt x="681" y="122"/>
                  </a:cubicBezTo>
                  <a:close/>
                  <a:moveTo>
                    <a:pt x="685" y="1"/>
                  </a:moveTo>
                  <a:cubicBezTo>
                    <a:pt x="462" y="1"/>
                    <a:pt x="243" y="115"/>
                    <a:pt x="137" y="328"/>
                  </a:cubicBezTo>
                  <a:cubicBezTo>
                    <a:pt x="0" y="619"/>
                    <a:pt x="114" y="988"/>
                    <a:pt x="410" y="1124"/>
                  </a:cubicBezTo>
                  <a:cubicBezTo>
                    <a:pt x="485" y="1160"/>
                    <a:pt x="560" y="1176"/>
                    <a:pt x="633" y="1176"/>
                  </a:cubicBezTo>
                  <a:cubicBezTo>
                    <a:pt x="853" y="1176"/>
                    <a:pt x="1051" y="1027"/>
                    <a:pt x="1174" y="829"/>
                  </a:cubicBezTo>
                  <a:cubicBezTo>
                    <a:pt x="1383" y="501"/>
                    <a:pt x="1224" y="233"/>
                    <a:pt x="928" y="56"/>
                  </a:cubicBezTo>
                  <a:cubicBezTo>
                    <a:pt x="919" y="51"/>
                    <a:pt x="910" y="42"/>
                    <a:pt x="901" y="37"/>
                  </a:cubicBezTo>
                  <a:cubicBezTo>
                    <a:pt x="831" y="13"/>
                    <a:pt x="758" y="1"/>
                    <a:pt x="685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32197" y="-1027515"/>
              <a:ext cx="2021474" cy="1423190"/>
            </a:xfrm>
            <a:custGeom>
              <a:avLst/>
              <a:gdLst/>
              <a:ahLst/>
              <a:cxnLst/>
              <a:rect l="l" t="t" r="r" b="b"/>
              <a:pathLst>
                <a:path w="8251" h="5809" extrusionOk="0">
                  <a:moveTo>
                    <a:pt x="1206" y="1"/>
                  </a:moveTo>
                  <a:lnTo>
                    <a:pt x="1329" y="478"/>
                  </a:lnTo>
                  <a:lnTo>
                    <a:pt x="1211" y="483"/>
                  </a:lnTo>
                  <a:lnTo>
                    <a:pt x="865" y="501"/>
                  </a:lnTo>
                  <a:cubicBezTo>
                    <a:pt x="865" y="501"/>
                    <a:pt x="911" y="638"/>
                    <a:pt x="961" y="715"/>
                  </a:cubicBezTo>
                  <a:cubicBezTo>
                    <a:pt x="1006" y="788"/>
                    <a:pt x="924" y="860"/>
                    <a:pt x="883" y="901"/>
                  </a:cubicBezTo>
                  <a:cubicBezTo>
                    <a:pt x="842" y="942"/>
                    <a:pt x="592" y="1033"/>
                    <a:pt x="592" y="1033"/>
                  </a:cubicBezTo>
                  <a:cubicBezTo>
                    <a:pt x="592" y="1033"/>
                    <a:pt x="547" y="1101"/>
                    <a:pt x="547" y="1142"/>
                  </a:cubicBezTo>
                  <a:cubicBezTo>
                    <a:pt x="547" y="1179"/>
                    <a:pt x="679" y="1406"/>
                    <a:pt x="679" y="1406"/>
                  </a:cubicBezTo>
                  <a:lnTo>
                    <a:pt x="187" y="1429"/>
                  </a:lnTo>
                  <a:lnTo>
                    <a:pt x="269" y="1556"/>
                  </a:lnTo>
                  <a:lnTo>
                    <a:pt x="419" y="1852"/>
                  </a:lnTo>
                  <a:lnTo>
                    <a:pt x="1" y="1911"/>
                  </a:lnTo>
                  <a:cubicBezTo>
                    <a:pt x="1" y="1911"/>
                    <a:pt x="56" y="1979"/>
                    <a:pt x="110" y="2043"/>
                  </a:cubicBezTo>
                  <a:cubicBezTo>
                    <a:pt x="165" y="2106"/>
                    <a:pt x="760" y="2466"/>
                    <a:pt x="911" y="2548"/>
                  </a:cubicBezTo>
                  <a:cubicBezTo>
                    <a:pt x="1056" y="2629"/>
                    <a:pt x="1643" y="3034"/>
                    <a:pt x="1779" y="3102"/>
                  </a:cubicBezTo>
                  <a:cubicBezTo>
                    <a:pt x="1916" y="3166"/>
                    <a:pt x="3303" y="3912"/>
                    <a:pt x="3494" y="3994"/>
                  </a:cubicBezTo>
                  <a:cubicBezTo>
                    <a:pt x="3685" y="4071"/>
                    <a:pt x="5472" y="4958"/>
                    <a:pt x="6031" y="5235"/>
                  </a:cubicBezTo>
                  <a:cubicBezTo>
                    <a:pt x="6586" y="5508"/>
                    <a:pt x="7373" y="5808"/>
                    <a:pt x="7373" y="5808"/>
                  </a:cubicBezTo>
                  <a:cubicBezTo>
                    <a:pt x="7373" y="5808"/>
                    <a:pt x="7304" y="5640"/>
                    <a:pt x="7282" y="5576"/>
                  </a:cubicBezTo>
                  <a:cubicBezTo>
                    <a:pt x="7264" y="5508"/>
                    <a:pt x="7259" y="5235"/>
                    <a:pt x="7259" y="5235"/>
                  </a:cubicBezTo>
                  <a:lnTo>
                    <a:pt x="7600" y="5199"/>
                  </a:lnTo>
                  <a:lnTo>
                    <a:pt x="7473" y="4680"/>
                  </a:lnTo>
                  <a:lnTo>
                    <a:pt x="7868" y="4535"/>
                  </a:lnTo>
                  <a:lnTo>
                    <a:pt x="7787" y="4075"/>
                  </a:lnTo>
                  <a:lnTo>
                    <a:pt x="8250" y="3848"/>
                  </a:lnTo>
                  <a:lnTo>
                    <a:pt x="8178" y="3807"/>
                  </a:lnTo>
                  <a:cubicBezTo>
                    <a:pt x="8178" y="3807"/>
                    <a:pt x="7023" y="3189"/>
                    <a:pt x="6963" y="3139"/>
                  </a:cubicBezTo>
                  <a:cubicBezTo>
                    <a:pt x="6900" y="3089"/>
                    <a:pt x="4744" y="1947"/>
                    <a:pt x="4744" y="1947"/>
                  </a:cubicBezTo>
                  <a:cubicBezTo>
                    <a:pt x="4744" y="1947"/>
                    <a:pt x="3057" y="1033"/>
                    <a:pt x="2407" y="665"/>
                  </a:cubicBezTo>
                  <a:cubicBezTo>
                    <a:pt x="1752" y="292"/>
                    <a:pt x="1224" y="1"/>
                    <a:pt x="12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806717" y="-1042950"/>
              <a:ext cx="2068024" cy="1457980"/>
            </a:xfrm>
            <a:custGeom>
              <a:avLst/>
              <a:gdLst/>
              <a:ahLst/>
              <a:cxnLst/>
              <a:rect l="l" t="t" r="r" b="b"/>
              <a:pathLst>
                <a:path w="8441" h="5951" extrusionOk="0">
                  <a:moveTo>
                    <a:pt x="1406" y="159"/>
                  </a:moveTo>
                  <a:cubicBezTo>
                    <a:pt x="1528" y="237"/>
                    <a:pt x="1651" y="309"/>
                    <a:pt x="1779" y="373"/>
                  </a:cubicBezTo>
                  <a:cubicBezTo>
                    <a:pt x="1779" y="373"/>
                    <a:pt x="1779" y="378"/>
                    <a:pt x="1774" y="382"/>
                  </a:cubicBezTo>
                  <a:cubicBezTo>
                    <a:pt x="3416" y="1292"/>
                    <a:pt x="5066" y="2178"/>
                    <a:pt x="6713" y="3070"/>
                  </a:cubicBezTo>
                  <a:cubicBezTo>
                    <a:pt x="7227" y="3352"/>
                    <a:pt x="7745" y="3629"/>
                    <a:pt x="8259" y="3907"/>
                  </a:cubicBezTo>
                  <a:cubicBezTo>
                    <a:pt x="8109" y="3975"/>
                    <a:pt x="7963" y="4043"/>
                    <a:pt x="7813" y="4111"/>
                  </a:cubicBezTo>
                  <a:cubicBezTo>
                    <a:pt x="7790" y="4125"/>
                    <a:pt x="7768" y="4152"/>
                    <a:pt x="7781" y="4184"/>
                  </a:cubicBezTo>
                  <a:cubicBezTo>
                    <a:pt x="7822" y="4316"/>
                    <a:pt x="7868" y="4448"/>
                    <a:pt x="7913" y="4580"/>
                  </a:cubicBezTo>
                  <a:cubicBezTo>
                    <a:pt x="7795" y="4616"/>
                    <a:pt x="7681" y="4657"/>
                    <a:pt x="7563" y="4693"/>
                  </a:cubicBezTo>
                  <a:cubicBezTo>
                    <a:pt x="7540" y="4702"/>
                    <a:pt x="7522" y="4734"/>
                    <a:pt x="7531" y="4762"/>
                  </a:cubicBezTo>
                  <a:cubicBezTo>
                    <a:pt x="7572" y="4921"/>
                    <a:pt x="7618" y="5084"/>
                    <a:pt x="7659" y="5248"/>
                  </a:cubicBezTo>
                  <a:cubicBezTo>
                    <a:pt x="7559" y="5266"/>
                    <a:pt x="7463" y="5280"/>
                    <a:pt x="7363" y="5298"/>
                  </a:cubicBezTo>
                  <a:cubicBezTo>
                    <a:pt x="7336" y="5303"/>
                    <a:pt x="7313" y="5325"/>
                    <a:pt x="7313" y="5357"/>
                  </a:cubicBezTo>
                  <a:cubicBezTo>
                    <a:pt x="7322" y="5516"/>
                    <a:pt x="7354" y="5671"/>
                    <a:pt x="7408" y="5817"/>
                  </a:cubicBezTo>
                  <a:cubicBezTo>
                    <a:pt x="7163" y="5744"/>
                    <a:pt x="6931" y="5626"/>
                    <a:pt x="6699" y="5516"/>
                  </a:cubicBezTo>
                  <a:cubicBezTo>
                    <a:pt x="6440" y="5389"/>
                    <a:pt x="6176" y="5266"/>
                    <a:pt x="5917" y="5139"/>
                  </a:cubicBezTo>
                  <a:cubicBezTo>
                    <a:pt x="5389" y="4884"/>
                    <a:pt x="4862" y="4625"/>
                    <a:pt x="4334" y="4366"/>
                  </a:cubicBezTo>
                  <a:cubicBezTo>
                    <a:pt x="3316" y="3857"/>
                    <a:pt x="2306" y="3334"/>
                    <a:pt x="1315" y="2770"/>
                  </a:cubicBezTo>
                  <a:cubicBezTo>
                    <a:pt x="1178" y="2683"/>
                    <a:pt x="1037" y="2597"/>
                    <a:pt x="896" y="2506"/>
                  </a:cubicBezTo>
                  <a:cubicBezTo>
                    <a:pt x="892" y="2506"/>
                    <a:pt x="892" y="2501"/>
                    <a:pt x="887" y="2501"/>
                  </a:cubicBezTo>
                  <a:cubicBezTo>
                    <a:pt x="864" y="2488"/>
                    <a:pt x="842" y="2474"/>
                    <a:pt x="819" y="2456"/>
                  </a:cubicBezTo>
                  <a:cubicBezTo>
                    <a:pt x="637" y="2342"/>
                    <a:pt x="460" y="2229"/>
                    <a:pt x="278" y="2119"/>
                  </a:cubicBezTo>
                  <a:cubicBezTo>
                    <a:pt x="237" y="2083"/>
                    <a:pt x="200" y="2047"/>
                    <a:pt x="164" y="2010"/>
                  </a:cubicBezTo>
                  <a:cubicBezTo>
                    <a:pt x="287" y="1987"/>
                    <a:pt x="405" y="1956"/>
                    <a:pt x="523" y="1915"/>
                  </a:cubicBezTo>
                  <a:cubicBezTo>
                    <a:pt x="555" y="1901"/>
                    <a:pt x="569" y="1860"/>
                    <a:pt x="555" y="1833"/>
                  </a:cubicBezTo>
                  <a:cubicBezTo>
                    <a:pt x="496" y="1737"/>
                    <a:pt x="442" y="1637"/>
                    <a:pt x="382" y="1542"/>
                  </a:cubicBezTo>
                  <a:cubicBezTo>
                    <a:pt x="514" y="1533"/>
                    <a:pt x="651" y="1519"/>
                    <a:pt x="783" y="1510"/>
                  </a:cubicBezTo>
                  <a:cubicBezTo>
                    <a:pt x="819" y="1505"/>
                    <a:pt x="842" y="1460"/>
                    <a:pt x="824" y="1428"/>
                  </a:cubicBezTo>
                  <a:cubicBezTo>
                    <a:pt x="796" y="1374"/>
                    <a:pt x="764" y="1324"/>
                    <a:pt x="737" y="1269"/>
                  </a:cubicBezTo>
                  <a:cubicBezTo>
                    <a:pt x="723" y="1251"/>
                    <a:pt x="714" y="1228"/>
                    <a:pt x="701" y="1210"/>
                  </a:cubicBezTo>
                  <a:cubicBezTo>
                    <a:pt x="687" y="1173"/>
                    <a:pt x="673" y="1173"/>
                    <a:pt x="696" y="1151"/>
                  </a:cubicBezTo>
                  <a:cubicBezTo>
                    <a:pt x="723" y="1119"/>
                    <a:pt x="805" y="1105"/>
                    <a:pt x="842" y="1087"/>
                  </a:cubicBezTo>
                  <a:cubicBezTo>
                    <a:pt x="887" y="1064"/>
                    <a:pt x="937" y="1051"/>
                    <a:pt x="983" y="1023"/>
                  </a:cubicBezTo>
                  <a:cubicBezTo>
                    <a:pt x="1155" y="928"/>
                    <a:pt x="1078" y="751"/>
                    <a:pt x="1024" y="600"/>
                  </a:cubicBezTo>
                  <a:cubicBezTo>
                    <a:pt x="1165" y="587"/>
                    <a:pt x="1301" y="582"/>
                    <a:pt x="1442" y="578"/>
                  </a:cubicBezTo>
                  <a:cubicBezTo>
                    <a:pt x="1474" y="578"/>
                    <a:pt x="1487" y="541"/>
                    <a:pt x="1483" y="514"/>
                  </a:cubicBezTo>
                  <a:cubicBezTo>
                    <a:pt x="1465" y="391"/>
                    <a:pt x="1437" y="273"/>
                    <a:pt x="1406" y="159"/>
                  </a:cubicBezTo>
                  <a:close/>
                  <a:moveTo>
                    <a:pt x="1329" y="0"/>
                  </a:moveTo>
                  <a:cubicBezTo>
                    <a:pt x="1301" y="0"/>
                    <a:pt x="1271" y="34"/>
                    <a:pt x="1278" y="64"/>
                  </a:cubicBezTo>
                  <a:cubicBezTo>
                    <a:pt x="1324" y="200"/>
                    <a:pt x="1360" y="341"/>
                    <a:pt x="1387" y="482"/>
                  </a:cubicBezTo>
                  <a:cubicBezTo>
                    <a:pt x="1242" y="487"/>
                    <a:pt x="1101" y="491"/>
                    <a:pt x="960" y="505"/>
                  </a:cubicBezTo>
                  <a:cubicBezTo>
                    <a:pt x="928" y="510"/>
                    <a:pt x="905" y="541"/>
                    <a:pt x="914" y="573"/>
                  </a:cubicBezTo>
                  <a:cubicBezTo>
                    <a:pt x="933" y="628"/>
                    <a:pt x="951" y="687"/>
                    <a:pt x="969" y="746"/>
                  </a:cubicBezTo>
                  <a:cubicBezTo>
                    <a:pt x="992" y="819"/>
                    <a:pt x="1024" y="882"/>
                    <a:pt x="937" y="932"/>
                  </a:cubicBezTo>
                  <a:cubicBezTo>
                    <a:pt x="842" y="996"/>
                    <a:pt x="728" y="1010"/>
                    <a:pt x="633" y="1069"/>
                  </a:cubicBezTo>
                  <a:cubicBezTo>
                    <a:pt x="587" y="1096"/>
                    <a:pt x="569" y="1142"/>
                    <a:pt x="582" y="1201"/>
                  </a:cubicBezTo>
                  <a:cubicBezTo>
                    <a:pt x="605" y="1269"/>
                    <a:pt x="651" y="1342"/>
                    <a:pt x="692" y="1410"/>
                  </a:cubicBezTo>
                  <a:cubicBezTo>
                    <a:pt x="560" y="1419"/>
                    <a:pt x="428" y="1433"/>
                    <a:pt x="296" y="1442"/>
                  </a:cubicBezTo>
                  <a:cubicBezTo>
                    <a:pt x="260" y="1446"/>
                    <a:pt x="237" y="1492"/>
                    <a:pt x="255" y="1524"/>
                  </a:cubicBezTo>
                  <a:cubicBezTo>
                    <a:pt x="314" y="1628"/>
                    <a:pt x="373" y="1733"/>
                    <a:pt x="432" y="1833"/>
                  </a:cubicBezTo>
                  <a:cubicBezTo>
                    <a:pt x="310" y="1874"/>
                    <a:pt x="191" y="1901"/>
                    <a:pt x="64" y="1919"/>
                  </a:cubicBezTo>
                  <a:cubicBezTo>
                    <a:pt x="19" y="1924"/>
                    <a:pt x="0" y="1978"/>
                    <a:pt x="28" y="2010"/>
                  </a:cubicBezTo>
                  <a:cubicBezTo>
                    <a:pt x="60" y="2051"/>
                    <a:pt x="91" y="2088"/>
                    <a:pt x="128" y="2119"/>
                  </a:cubicBezTo>
                  <a:cubicBezTo>
                    <a:pt x="178" y="2147"/>
                    <a:pt x="223" y="2178"/>
                    <a:pt x="269" y="2219"/>
                  </a:cubicBezTo>
                  <a:cubicBezTo>
                    <a:pt x="278" y="2219"/>
                    <a:pt x="287" y="2224"/>
                    <a:pt x="296" y="2229"/>
                  </a:cubicBezTo>
                  <a:cubicBezTo>
                    <a:pt x="301" y="2229"/>
                    <a:pt x="310" y="2233"/>
                    <a:pt x="314" y="2238"/>
                  </a:cubicBezTo>
                  <a:cubicBezTo>
                    <a:pt x="319" y="2238"/>
                    <a:pt x="319" y="2242"/>
                    <a:pt x="319" y="2242"/>
                  </a:cubicBezTo>
                  <a:cubicBezTo>
                    <a:pt x="432" y="2306"/>
                    <a:pt x="537" y="2379"/>
                    <a:pt x="642" y="2456"/>
                  </a:cubicBezTo>
                  <a:cubicBezTo>
                    <a:pt x="664" y="2470"/>
                    <a:pt x="683" y="2483"/>
                    <a:pt x="701" y="2501"/>
                  </a:cubicBezTo>
                  <a:lnTo>
                    <a:pt x="705" y="2501"/>
                  </a:lnTo>
                  <a:cubicBezTo>
                    <a:pt x="723" y="2515"/>
                    <a:pt x="746" y="2533"/>
                    <a:pt x="764" y="2547"/>
                  </a:cubicBezTo>
                  <a:cubicBezTo>
                    <a:pt x="792" y="2565"/>
                    <a:pt x="814" y="2583"/>
                    <a:pt x="837" y="2597"/>
                  </a:cubicBezTo>
                  <a:cubicBezTo>
                    <a:pt x="901" y="2638"/>
                    <a:pt x="960" y="2683"/>
                    <a:pt x="1024" y="2724"/>
                  </a:cubicBezTo>
                  <a:cubicBezTo>
                    <a:pt x="2552" y="3606"/>
                    <a:pt x="4130" y="4393"/>
                    <a:pt x="5712" y="5157"/>
                  </a:cubicBezTo>
                  <a:cubicBezTo>
                    <a:pt x="6008" y="5303"/>
                    <a:pt x="6303" y="5444"/>
                    <a:pt x="6599" y="5585"/>
                  </a:cubicBezTo>
                  <a:cubicBezTo>
                    <a:pt x="6885" y="5726"/>
                    <a:pt x="7172" y="5876"/>
                    <a:pt x="7486" y="5948"/>
                  </a:cubicBezTo>
                  <a:cubicBezTo>
                    <a:pt x="7490" y="5950"/>
                    <a:pt x="7494" y="5951"/>
                    <a:pt x="7499" y="5951"/>
                  </a:cubicBezTo>
                  <a:cubicBezTo>
                    <a:pt x="7533" y="5951"/>
                    <a:pt x="7557" y="5903"/>
                    <a:pt x="7540" y="5867"/>
                  </a:cubicBezTo>
                  <a:cubicBezTo>
                    <a:pt x="7468" y="5721"/>
                    <a:pt x="7427" y="5562"/>
                    <a:pt x="7413" y="5394"/>
                  </a:cubicBezTo>
                  <a:cubicBezTo>
                    <a:pt x="7518" y="5375"/>
                    <a:pt x="7622" y="5362"/>
                    <a:pt x="7722" y="5344"/>
                  </a:cubicBezTo>
                  <a:cubicBezTo>
                    <a:pt x="7754" y="5339"/>
                    <a:pt x="7781" y="5307"/>
                    <a:pt x="7772" y="5271"/>
                  </a:cubicBezTo>
                  <a:lnTo>
                    <a:pt x="7640" y="4775"/>
                  </a:lnTo>
                  <a:cubicBezTo>
                    <a:pt x="7754" y="4739"/>
                    <a:pt x="7872" y="4702"/>
                    <a:pt x="7991" y="4661"/>
                  </a:cubicBezTo>
                  <a:cubicBezTo>
                    <a:pt x="8013" y="4657"/>
                    <a:pt x="8036" y="4621"/>
                    <a:pt x="8027" y="4593"/>
                  </a:cubicBezTo>
                  <a:lnTo>
                    <a:pt x="7891" y="4189"/>
                  </a:lnTo>
                  <a:cubicBezTo>
                    <a:pt x="8059" y="4111"/>
                    <a:pt x="8222" y="4034"/>
                    <a:pt x="8386" y="3957"/>
                  </a:cubicBezTo>
                  <a:cubicBezTo>
                    <a:pt x="8427" y="3938"/>
                    <a:pt x="8441" y="3879"/>
                    <a:pt x="8400" y="3861"/>
                  </a:cubicBezTo>
                  <a:cubicBezTo>
                    <a:pt x="6476" y="2820"/>
                    <a:pt x="4548" y="1778"/>
                    <a:pt x="2620" y="751"/>
                  </a:cubicBezTo>
                  <a:cubicBezTo>
                    <a:pt x="2383" y="623"/>
                    <a:pt x="2151" y="500"/>
                    <a:pt x="1919" y="378"/>
                  </a:cubicBezTo>
                  <a:cubicBezTo>
                    <a:pt x="1915" y="378"/>
                    <a:pt x="1915" y="373"/>
                    <a:pt x="1910" y="369"/>
                  </a:cubicBezTo>
                  <a:cubicBezTo>
                    <a:pt x="1724" y="241"/>
                    <a:pt x="1533" y="132"/>
                    <a:pt x="1346" y="5"/>
                  </a:cubicBezTo>
                  <a:cubicBezTo>
                    <a:pt x="1341" y="2"/>
                    <a:pt x="1335" y="0"/>
                    <a:pt x="1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05492" y="-1046625"/>
              <a:ext cx="2069249" cy="1465575"/>
            </a:xfrm>
            <a:custGeom>
              <a:avLst/>
              <a:gdLst/>
              <a:ahLst/>
              <a:cxnLst/>
              <a:rect l="l" t="t" r="r" b="b"/>
              <a:pathLst>
                <a:path w="8446" h="5982" extrusionOk="0">
                  <a:moveTo>
                    <a:pt x="1433" y="206"/>
                  </a:moveTo>
                  <a:cubicBezTo>
                    <a:pt x="1561" y="284"/>
                    <a:pt x="1665" y="343"/>
                    <a:pt x="1765" y="393"/>
                  </a:cubicBezTo>
                  <a:lnTo>
                    <a:pt x="1761" y="402"/>
                  </a:lnTo>
                  <a:lnTo>
                    <a:pt x="1774" y="411"/>
                  </a:lnTo>
                  <a:cubicBezTo>
                    <a:pt x="3052" y="1120"/>
                    <a:pt x="4362" y="1830"/>
                    <a:pt x="5631" y="2512"/>
                  </a:cubicBezTo>
                  <a:cubicBezTo>
                    <a:pt x="5990" y="2707"/>
                    <a:pt x="6354" y="2903"/>
                    <a:pt x="6713" y="3098"/>
                  </a:cubicBezTo>
                  <a:cubicBezTo>
                    <a:pt x="7218" y="3371"/>
                    <a:pt x="7723" y="3649"/>
                    <a:pt x="8232" y="3922"/>
                  </a:cubicBezTo>
                  <a:lnTo>
                    <a:pt x="7814" y="4117"/>
                  </a:lnTo>
                  <a:cubicBezTo>
                    <a:pt x="7782" y="4131"/>
                    <a:pt x="7759" y="4163"/>
                    <a:pt x="7773" y="4199"/>
                  </a:cubicBezTo>
                  <a:lnTo>
                    <a:pt x="7900" y="4586"/>
                  </a:lnTo>
                  <a:lnTo>
                    <a:pt x="7564" y="4695"/>
                  </a:lnTo>
                  <a:cubicBezTo>
                    <a:pt x="7532" y="4704"/>
                    <a:pt x="7509" y="4745"/>
                    <a:pt x="7523" y="4777"/>
                  </a:cubicBezTo>
                  <a:lnTo>
                    <a:pt x="7645" y="5249"/>
                  </a:lnTo>
                  <a:lnTo>
                    <a:pt x="7363" y="5299"/>
                  </a:lnTo>
                  <a:cubicBezTo>
                    <a:pt x="7336" y="5304"/>
                    <a:pt x="7304" y="5331"/>
                    <a:pt x="7304" y="5368"/>
                  </a:cubicBezTo>
                  <a:cubicBezTo>
                    <a:pt x="7309" y="5522"/>
                    <a:pt x="7341" y="5668"/>
                    <a:pt x="7391" y="5809"/>
                  </a:cubicBezTo>
                  <a:cubicBezTo>
                    <a:pt x="7182" y="5745"/>
                    <a:pt x="6977" y="5645"/>
                    <a:pt x="6786" y="5554"/>
                  </a:cubicBezTo>
                  <a:lnTo>
                    <a:pt x="6713" y="5518"/>
                  </a:lnTo>
                  <a:cubicBezTo>
                    <a:pt x="6449" y="5390"/>
                    <a:pt x="6190" y="5268"/>
                    <a:pt x="5926" y="5140"/>
                  </a:cubicBezTo>
                  <a:cubicBezTo>
                    <a:pt x="5290" y="4831"/>
                    <a:pt x="4803" y="4595"/>
                    <a:pt x="4348" y="4367"/>
                  </a:cubicBezTo>
                  <a:cubicBezTo>
                    <a:pt x="3175" y="3781"/>
                    <a:pt x="2216" y="3276"/>
                    <a:pt x="1329" y="2771"/>
                  </a:cubicBezTo>
                  <a:cubicBezTo>
                    <a:pt x="1242" y="2716"/>
                    <a:pt x="1151" y="2662"/>
                    <a:pt x="1065" y="2607"/>
                  </a:cubicBezTo>
                  <a:cubicBezTo>
                    <a:pt x="1015" y="2575"/>
                    <a:pt x="960" y="2544"/>
                    <a:pt x="910" y="2512"/>
                  </a:cubicBezTo>
                  <a:cubicBezTo>
                    <a:pt x="906" y="2507"/>
                    <a:pt x="901" y="2503"/>
                    <a:pt x="901" y="2503"/>
                  </a:cubicBezTo>
                  <a:cubicBezTo>
                    <a:pt x="879" y="2489"/>
                    <a:pt x="856" y="2475"/>
                    <a:pt x="833" y="2462"/>
                  </a:cubicBezTo>
                  <a:cubicBezTo>
                    <a:pt x="660" y="2348"/>
                    <a:pt x="474" y="2230"/>
                    <a:pt x="292" y="2125"/>
                  </a:cubicBezTo>
                  <a:cubicBezTo>
                    <a:pt x="260" y="2093"/>
                    <a:pt x="228" y="2062"/>
                    <a:pt x="201" y="2034"/>
                  </a:cubicBezTo>
                  <a:cubicBezTo>
                    <a:pt x="315" y="2012"/>
                    <a:pt x="424" y="1980"/>
                    <a:pt x="533" y="1943"/>
                  </a:cubicBezTo>
                  <a:cubicBezTo>
                    <a:pt x="551" y="1934"/>
                    <a:pt x="569" y="1921"/>
                    <a:pt x="574" y="1902"/>
                  </a:cubicBezTo>
                  <a:cubicBezTo>
                    <a:pt x="583" y="1880"/>
                    <a:pt x="583" y="1857"/>
                    <a:pt x="569" y="1843"/>
                  </a:cubicBezTo>
                  <a:lnTo>
                    <a:pt x="415" y="1570"/>
                  </a:lnTo>
                  <a:lnTo>
                    <a:pt x="788" y="1539"/>
                  </a:lnTo>
                  <a:cubicBezTo>
                    <a:pt x="810" y="1539"/>
                    <a:pt x="829" y="1525"/>
                    <a:pt x="842" y="1502"/>
                  </a:cubicBezTo>
                  <a:cubicBezTo>
                    <a:pt x="851" y="1480"/>
                    <a:pt x="851" y="1457"/>
                    <a:pt x="842" y="1434"/>
                  </a:cubicBezTo>
                  <a:lnTo>
                    <a:pt x="756" y="1279"/>
                  </a:lnTo>
                  <a:cubicBezTo>
                    <a:pt x="751" y="1270"/>
                    <a:pt x="747" y="1266"/>
                    <a:pt x="742" y="1257"/>
                  </a:cubicBezTo>
                  <a:cubicBezTo>
                    <a:pt x="733" y="1243"/>
                    <a:pt x="724" y="1229"/>
                    <a:pt x="719" y="1216"/>
                  </a:cubicBezTo>
                  <a:cubicBezTo>
                    <a:pt x="715" y="1211"/>
                    <a:pt x="710" y="1202"/>
                    <a:pt x="710" y="1198"/>
                  </a:cubicBezTo>
                  <a:cubicBezTo>
                    <a:pt x="701" y="1184"/>
                    <a:pt x="701" y="1184"/>
                    <a:pt x="710" y="1175"/>
                  </a:cubicBezTo>
                  <a:cubicBezTo>
                    <a:pt x="728" y="1152"/>
                    <a:pt x="774" y="1143"/>
                    <a:pt x="806" y="1129"/>
                  </a:cubicBezTo>
                  <a:cubicBezTo>
                    <a:pt x="824" y="1125"/>
                    <a:pt x="842" y="1120"/>
                    <a:pt x="851" y="1116"/>
                  </a:cubicBezTo>
                  <a:cubicBezTo>
                    <a:pt x="865" y="1107"/>
                    <a:pt x="879" y="1102"/>
                    <a:pt x="892" y="1098"/>
                  </a:cubicBezTo>
                  <a:cubicBezTo>
                    <a:pt x="924" y="1084"/>
                    <a:pt x="960" y="1070"/>
                    <a:pt x="992" y="1052"/>
                  </a:cubicBezTo>
                  <a:cubicBezTo>
                    <a:pt x="1170" y="952"/>
                    <a:pt x="1106" y="775"/>
                    <a:pt x="1051" y="629"/>
                  </a:cubicBezTo>
                  <a:cubicBezTo>
                    <a:pt x="1188" y="615"/>
                    <a:pt x="1320" y="611"/>
                    <a:pt x="1447" y="606"/>
                  </a:cubicBezTo>
                  <a:cubicBezTo>
                    <a:pt x="1465" y="606"/>
                    <a:pt x="1479" y="602"/>
                    <a:pt x="1488" y="588"/>
                  </a:cubicBezTo>
                  <a:cubicBezTo>
                    <a:pt x="1502" y="570"/>
                    <a:pt x="1506" y="547"/>
                    <a:pt x="1506" y="529"/>
                  </a:cubicBezTo>
                  <a:cubicBezTo>
                    <a:pt x="1488" y="415"/>
                    <a:pt x="1461" y="311"/>
                    <a:pt x="1433" y="206"/>
                  </a:cubicBezTo>
                  <a:close/>
                  <a:moveTo>
                    <a:pt x="1383" y="138"/>
                  </a:moveTo>
                  <a:lnTo>
                    <a:pt x="1392" y="174"/>
                  </a:lnTo>
                  <a:cubicBezTo>
                    <a:pt x="1424" y="288"/>
                    <a:pt x="1452" y="406"/>
                    <a:pt x="1470" y="529"/>
                  </a:cubicBezTo>
                  <a:cubicBezTo>
                    <a:pt x="1474" y="543"/>
                    <a:pt x="1470" y="556"/>
                    <a:pt x="1461" y="565"/>
                  </a:cubicBezTo>
                  <a:cubicBezTo>
                    <a:pt x="1456" y="575"/>
                    <a:pt x="1452" y="579"/>
                    <a:pt x="1442" y="579"/>
                  </a:cubicBezTo>
                  <a:cubicBezTo>
                    <a:pt x="1311" y="579"/>
                    <a:pt x="1170" y="588"/>
                    <a:pt x="1024" y="597"/>
                  </a:cubicBezTo>
                  <a:lnTo>
                    <a:pt x="1006" y="602"/>
                  </a:lnTo>
                  <a:lnTo>
                    <a:pt x="1020" y="638"/>
                  </a:lnTo>
                  <a:cubicBezTo>
                    <a:pt x="1074" y="784"/>
                    <a:pt x="1129" y="938"/>
                    <a:pt x="974" y="1025"/>
                  </a:cubicBezTo>
                  <a:cubicBezTo>
                    <a:pt x="947" y="1043"/>
                    <a:pt x="910" y="1057"/>
                    <a:pt x="879" y="1070"/>
                  </a:cubicBezTo>
                  <a:cubicBezTo>
                    <a:pt x="865" y="1075"/>
                    <a:pt x="851" y="1079"/>
                    <a:pt x="838" y="1084"/>
                  </a:cubicBezTo>
                  <a:cubicBezTo>
                    <a:pt x="829" y="1093"/>
                    <a:pt x="810" y="1093"/>
                    <a:pt x="797" y="1102"/>
                  </a:cubicBezTo>
                  <a:cubicBezTo>
                    <a:pt x="756" y="1116"/>
                    <a:pt x="710" y="1129"/>
                    <a:pt x="688" y="1152"/>
                  </a:cubicBezTo>
                  <a:cubicBezTo>
                    <a:pt x="665" y="1175"/>
                    <a:pt x="669" y="1188"/>
                    <a:pt x="683" y="1211"/>
                  </a:cubicBezTo>
                  <a:cubicBezTo>
                    <a:pt x="683" y="1216"/>
                    <a:pt x="688" y="1220"/>
                    <a:pt x="692" y="1225"/>
                  </a:cubicBezTo>
                  <a:cubicBezTo>
                    <a:pt x="697" y="1243"/>
                    <a:pt x="706" y="1257"/>
                    <a:pt x="715" y="1270"/>
                  </a:cubicBezTo>
                  <a:lnTo>
                    <a:pt x="728" y="1289"/>
                  </a:lnTo>
                  <a:lnTo>
                    <a:pt x="815" y="1448"/>
                  </a:lnTo>
                  <a:cubicBezTo>
                    <a:pt x="819" y="1457"/>
                    <a:pt x="819" y="1475"/>
                    <a:pt x="815" y="1484"/>
                  </a:cubicBezTo>
                  <a:cubicBezTo>
                    <a:pt x="806" y="1498"/>
                    <a:pt x="797" y="1507"/>
                    <a:pt x="783" y="1507"/>
                  </a:cubicBezTo>
                  <a:lnTo>
                    <a:pt x="365" y="1543"/>
                  </a:lnTo>
                  <a:lnTo>
                    <a:pt x="542" y="1857"/>
                  </a:lnTo>
                  <a:cubicBezTo>
                    <a:pt x="551" y="1866"/>
                    <a:pt x="551" y="1880"/>
                    <a:pt x="547" y="1889"/>
                  </a:cubicBezTo>
                  <a:cubicBezTo>
                    <a:pt x="542" y="1902"/>
                    <a:pt x="533" y="1912"/>
                    <a:pt x="524" y="1916"/>
                  </a:cubicBezTo>
                  <a:cubicBezTo>
                    <a:pt x="406" y="1957"/>
                    <a:pt x="287" y="1989"/>
                    <a:pt x="169" y="2007"/>
                  </a:cubicBezTo>
                  <a:lnTo>
                    <a:pt x="142" y="2012"/>
                  </a:lnTo>
                  <a:lnTo>
                    <a:pt x="160" y="2034"/>
                  </a:lnTo>
                  <a:cubicBezTo>
                    <a:pt x="192" y="2071"/>
                    <a:pt x="228" y="2107"/>
                    <a:pt x="274" y="2143"/>
                  </a:cubicBezTo>
                  <a:cubicBezTo>
                    <a:pt x="460" y="2257"/>
                    <a:pt x="642" y="2371"/>
                    <a:pt x="815" y="2485"/>
                  </a:cubicBezTo>
                  <a:cubicBezTo>
                    <a:pt x="838" y="2498"/>
                    <a:pt x="860" y="2512"/>
                    <a:pt x="883" y="2530"/>
                  </a:cubicBezTo>
                  <a:cubicBezTo>
                    <a:pt x="888" y="2530"/>
                    <a:pt x="888" y="2530"/>
                    <a:pt x="892" y="2535"/>
                  </a:cubicBezTo>
                  <a:cubicBezTo>
                    <a:pt x="947" y="2566"/>
                    <a:pt x="997" y="2598"/>
                    <a:pt x="1051" y="2635"/>
                  </a:cubicBezTo>
                  <a:cubicBezTo>
                    <a:pt x="1138" y="2685"/>
                    <a:pt x="1224" y="2744"/>
                    <a:pt x="1311" y="2798"/>
                  </a:cubicBezTo>
                  <a:cubicBezTo>
                    <a:pt x="2202" y="3303"/>
                    <a:pt x="3161" y="3808"/>
                    <a:pt x="4335" y="4395"/>
                  </a:cubicBezTo>
                  <a:cubicBezTo>
                    <a:pt x="4789" y="4622"/>
                    <a:pt x="5276" y="4858"/>
                    <a:pt x="5913" y="5168"/>
                  </a:cubicBezTo>
                  <a:cubicBezTo>
                    <a:pt x="6177" y="5290"/>
                    <a:pt x="6436" y="5418"/>
                    <a:pt x="6699" y="5545"/>
                  </a:cubicBezTo>
                  <a:lnTo>
                    <a:pt x="6772" y="5577"/>
                  </a:lnTo>
                  <a:cubicBezTo>
                    <a:pt x="6977" y="5677"/>
                    <a:pt x="7186" y="5782"/>
                    <a:pt x="7409" y="5845"/>
                  </a:cubicBezTo>
                  <a:lnTo>
                    <a:pt x="7436" y="5854"/>
                  </a:lnTo>
                  <a:lnTo>
                    <a:pt x="7436" y="5854"/>
                  </a:lnTo>
                  <a:lnTo>
                    <a:pt x="7423" y="5822"/>
                  </a:lnTo>
                  <a:cubicBezTo>
                    <a:pt x="7368" y="5681"/>
                    <a:pt x="7336" y="5527"/>
                    <a:pt x="7327" y="5368"/>
                  </a:cubicBezTo>
                  <a:cubicBezTo>
                    <a:pt x="7327" y="5340"/>
                    <a:pt x="7345" y="5327"/>
                    <a:pt x="7363" y="5322"/>
                  </a:cubicBezTo>
                  <a:lnTo>
                    <a:pt x="7677" y="5272"/>
                  </a:lnTo>
                  <a:lnTo>
                    <a:pt x="7545" y="4767"/>
                  </a:lnTo>
                  <a:cubicBezTo>
                    <a:pt x="7541" y="4749"/>
                    <a:pt x="7554" y="4722"/>
                    <a:pt x="7568" y="4717"/>
                  </a:cubicBezTo>
                  <a:lnTo>
                    <a:pt x="7932" y="4599"/>
                  </a:lnTo>
                  <a:lnTo>
                    <a:pt x="7795" y="4190"/>
                  </a:lnTo>
                  <a:cubicBezTo>
                    <a:pt x="7786" y="4172"/>
                    <a:pt x="7805" y="4149"/>
                    <a:pt x="7823" y="4140"/>
                  </a:cubicBezTo>
                  <a:lnTo>
                    <a:pt x="8291" y="3922"/>
                  </a:lnTo>
                  <a:lnTo>
                    <a:pt x="8264" y="3908"/>
                  </a:lnTo>
                  <a:cubicBezTo>
                    <a:pt x="7750" y="3631"/>
                    <a:pt x="7236" y="3349"/>
                    <a:pt x="6722" y="3071"/>
                  </a:cubicBezTo>
                  <a:cubicBezTo>
                    <a:pt x="6363" y="2876"/>
                    <a:pt x="5999" y="2680"/>
                    <a:pt x="5640" y="2485"/>
                  </a:cubicBezTo>
                  <a:cubicBezTo>
                    <a:pt x="4376" y="1802"/>
                    <a:pt x="3070" y="1098"/>
                    <a:pt x="1797" y="388"/>
                  </a:cubicBezTo>
                  <a:lnTo>
                    <a:pt x="1802" y="379"/>
                  </a:lnTo>
                  <a:lnTo>
                    <a:pt x="1788" y="370"/>
                  </a:lnTo>
                  <a:cubicBezTo>
                    <a:pt x="1679" y="315"/>
                    <a:pt x="1561" y="252"/>
                    <a:pt x="1415" y="161"/>
                  </a:cubicBezTo>
                  <a:lnTo>
                    <a:pt x="1383" y="138"/>
                  </a:lnTo>
                  <a:close/>
                  <a:moveTo>
                    <a:pt x="1334" y="28"/>
                  </a:moveTo>
                  <a:cubicBezTo>
                    <a:pt x="1337" y="28"/>
                    <a:pt x="1340" y="28"/>
                    <a:pt x="1342" y="29"/>
                  </a:cubicBezTo>
                  <a:cubicBezTo>
                    <a:pt x="1424" y="88"/>
                    <a:pt x="1511" y="138"/>
                    <a:pt x="1593" y="193"/>
                  </a:cubicBezTo>
                  <a:cubicBezTo>
                    <a:pt x="1697" y="256"/>
                    <a:pt x="1806" y="324"/>
                    <a:pt x="1906" y="397"/>
                  </a:cubicBezTo>
                  <a:cubicBezTo>
                    <a:pt x="1911" y="397"/>
                    <a:pt x="1911" y="397"/>
                    <a:pt x="1911" y="402"/>
                  </a:cubicBezTo>
                  <a:lnTo>
                    <a:pt x="1915" y="406"/>
                  </a:lnTo>
                  <a:cubicBezTo>
                    <a:pt x="2147" y="529"/>
                    <a:pt x="2384" y="652"/>
                    <a:pt x="2616" y="775"/>
                  </a:cubicBezTo>
                  <a:cubicBezTo>
                    <a:pt x="4612" y="1843"/>
                    <a:pt x="6577" y="2903"/>
                    <a:pt x="8396" y="3885"/>
                  </a:cubicBezTo>
                  <a:cubicBezTo>
                    <a:pt x="8414" y="3894"/>
                    <a:pt x="8414" y="3908"/>
                    <a:pt x="8414" y="3917"/>
                  </a:cubicBezTo>
                  <a:cubicBezTo>
                    <a:pt x="8414" y="3935"/>
                    <a:pt x="8400" y="3953"/>
                    <a:pt x="8387" y="3958"/>
                  </a:cubicBezTo>
                  <a:lnTo>
                    <a:pt x="7877" y="4199"/>
                  </a:lnTo>
                  <a:lnTo>
                    <a:pt x="8014" y="4613"/>
                  </a:lnTo>
                  <a:cubicBezTo>
                    <a:pt x="8018" y="4622"/>
                    <a:pt x="8018" y="4631"/>
                    <a:pt x="8014" y="4645"/>
                  </a:cubicBezTo>
                  <a:cubicBezTo>
                    <a:pt x="8005" y="4654"/>
                    <a:pt x="8000" y="4663"/>
                    <a:pt x="7991" y="4663"/>
                  </a:cubicBezTo>
                  <a:lnTo>
                    <a:pt x="7627" y="4781"/>
                  </a:lnTo>
                  <a:lnTo>
                    <a:pt x="7764" y="5290"/>
                  </a:lnTo>
                  <a:cubicBezTo>
                    <a:pt x="7768" y="5304"/>
                    <a:pt x="7764" y="5318"/>
                    <a:pt x="7759" y="5322"/>
                  </a:cubicBezTo>
                  <a:cubicBezTo>
                    <a:pt x="7750" y="5331"/>
                    <a:pt x="7741" y="5340"/>
                    <a:pt x="7727" y="5345"/>
                  </a:cubicBezTo>
                  <a:lnTo>
                    <a:pt x="7404" y="5395"/>
                  </a:lnTo>
                  <a:lnTo>
                    <a:pt x="7404" y="5409"/>
                  </a:lnTo>
                  <a:cubicBezTo>
                    <a:pt x="7418" y="5581"/>
                    <a:pt x="7459" y="5741"/>
                    <a:pt x="7532" y="5886"/>
                  </a:cubicBezTo>
                  <a:cubicBezTo>
                    <a:pt x="7541" y="5904"/>
                    <a:pt x="7536" y="5923"/>
                    <a:pt x="7527" y="5936"/>
                  </a:cubicBezTo>
                  <a:cubicBezTo>
                    <a:pt x="7520" y="5944"/>
                    <a:pt x="7512" y="5951"/>
                    <a:pt x="7502" y="5951"/>
                  </a:cubicBezTo>
                  <a:cubicBezTo>
                    <a:pt x="7500" y="5951"/>
                    <a:pt x="7498" y="5951"/>
                    <a:pt x="7495" y="5950"/>
                  </a:cubicBezTo>
                  <a:cubicBezTo>
                    <a:pt x="7218" y="5882"/>
                    <a:pt x="6963" y="5759"/>
                    <a:pt x="6713" y="5636"/>
                  </a:cubicBezTo>
                  <a:cubicBezTo>
                    <a:pt x="6677" y="5622"/>
                    <a:pt x="6645" y="5604"/>
                    <a:pt x="6613" y="5586"/>
                  </a:cubicBezTo>
                  <a:cubicBezTo>
                    <a:pt x="6317" y="5445"/>
                    <a:pt x="6022" y="5304"/>
                    <a:pt x="5726" y="5159"/>
                  </a:cubicBezTo>
                  <a:cubicBezTo>
                    <a:pt x="4212" y="4426"/>
                    <a:pt x="2593" y="3626"/>
                    <a:pt x="1038" y="2730"/>
                  </a:cubicBezTo>
                  <a:cubicBezTo>
                    <a:pt x="983" y="2689"/>
                    <a:pt x="915" y="2644"/>
                    <a:pt x="851" y="2598"/>
                  </a:cubicBezTo>
                  <a:cubicBezTo>
                    <a:pt x="829" y="2585"/>
                    <a:pt x="801" y="2566"/>
                    <a:pt x="778" y="2553"/>
                  </a:cubicBezTo>
                  <a:cubicBezTo>
                    <a:pt x="760" y="2535"/>
                    <a:pt x="738" y="2521"/>
                    <a:pt x="715" y="2503"/>
                  </a:cubicBezTo>
                  <a:lnTo>
                    <a:pt x="656" y="2457"/>
                  </a:lnTo>
                  <a:cubicBezTo>
                    <a:pt x="542" y="2371"/>
                    <a:pt x="433" y="2303"/>
                    <a:pt x="328" y="2244"/>
                  </a:cubicBezTo>
                  <a:cubicBezTo>
                    <a:pt x="324" y="2239"/>
                    <a:pt x="315" y="2234"/>
                    <a:pt x="306" y="2230"/>
                  </a:cubicBezTo>
                  <a:cubicBezTo>
                    <a:pt x="296" y="2225"/>
                    <a:pt x="287" y="2221"/>
                    <a:pt x="278" y="2221"/>
                  </a:cubicBezTo>
                  <a:cubicBezTo>
                    <a:pt x="228" y="2175"/>
                    <a:pt x="183" y="2148"/>
                    <a:pt x="137" y="2121"/>
                  </a:cubicBezTo>
                  <a:cubicBezTo>
                    <a:pt x="105" y="2089"/>
                    <a:pt x="74" y="2053"/>
                    <a:pt x="46" y="2016"/>
                  </a:cubicBezTo>
                  <a:cubicBezTo>
                    <a:pt x="33" y="2002"/>
                    <a:pt x="33" y="1984"/>
                    <a:pt x="37" y="1971"/>
                  </a:cubicBezTo>
                  <a:cubicBezTo>
                    <a:pt x="42" y="1957"/>
                    <a:pt x="55" y="1948"/>
                    <a:pt x="69" y="1943"/>
                  </a:cubicBezTo>
                  <a:cubicBezTo>
                    <a:pt x="192" y="1930"/>
                    <a:pt x="315" y="1902"/>
                    <a:pt x="442" y="1862"/>
                  </a:cubicBezTo>
                  <a:lnTo>
                    <a:pt x="460" y="1857"/>
                  </a:lnTo>
                  <a:lnTo>
                    <a:pt x="269" y="1530"/>
                  </a:lnTo>
                  <a:cubicBezTo>
                    <a:pt x="265" y="1520"/>
                    <a:pt x="265" y="1507"/>
                    <a:pt x="274" y="1493"/>
                  </a:cubicBezTo>
                  <a:cubicBezTo>
                    <a:pt x="278" y="1480"/>
                    <a:pt x="292" y="1470"/>
                    <a:pt x="301" y="1470"/>
                  </a:cubicBezTo>
                  <a:lnTo>
                    <a:pt x="724" y="1434"/>
                  </a:lnTo>
                  <a:lnTo>
                    <a:pt x="706" y="1407"/>
                  </a:lnTo>
                  <a:cubicBezTo>
                    <a:pt x="665" y="1343"/>
                    <a:pt x="619" y="1275"/>
                    <a:pt x="601" y="1211"/>
                  </a:cubicBezTo>
                  <a:cubicBezTo>
                    <a:pt x="587" y="1157"/>
                    <a:pt x="601" y="1120"/>
                    <a:pt x="647" y="1093"/>
                  </a:cubicBezTo>
                  <a:cubicBezTo>
                    <a:pt x="692" y="1066"/>
                    <a:pt x="742" y="1047"/>
                    <a:pt x="792" y="1029"/>
                  </a:cubicBezTo>
                  <a:cubicBezTo>
                    <a:pt x="847" y="1011"/>
                    <a:pt x="901" y="993"/>
                    <a:pt x="951" y="961"/>
                  </a:cubicBezTo>
                  <a:cubicBezTo>
                    <a:pt x="1033" y="907"/>
                    <a:pt x="1015" y="838"/>
                    <a:pt x="992" y="779"/>
                  </a:cubicBezTo>
                  <a:cubicBezTo>
                    <a:pt x="992" y="770"/>
                    <a:pt x="988" y="761"/>
                    <a:pt x="988" y="756"/>
                  </a:cubicBezTo>
                  <a:lnTo>
                    <a:pt x="933" y="579"/>
                  </a:lnTo>
                  <a:cubicBezTo>
                    <a:pt x="929" y="570"/>
                    <a:pt x="933" y="561"/>
                    <a:pt x="938" y="552"/>
                  </a:cubicBezTo>
                  <a:cubicBezTo>
                    <a:pt x="947" y="543"/>
                    <a:pt x="956" y="534"/>
                    <a:pt x="965" y="534"/>
                  </a:cubicBezTo>
                  <a:cubicBezTo>
                    <a:pt x="1101" y="520"/>
                    <a:pt x="1247" y="511"/>
                    <a:pt x="1392" y="511"/>
                  </a:cubicBezTo>
                  <a:lnTo>
                    <a:pt x="1406" y="511"/>
                  </a:lnTo>
                  <a:lnTo>
                    <a:pt x="1406" y="493"/>
                  </a:lnTo>
                  <a:cubicBezTo>
                    <a:pt x="1379" y="352"/>
                    <a:pt x="1342" y="211"/>
                    <a:pt x="1297" y="74"/>
                  </a:cubicBezTo>
                  <a:cubicBezTo>
                    <a:pt x="1292" y="61"/>
                    <a:pt x="1301" y="42"/>
                    <a:pt x="1315" y="33"/>
                  </a:cubicBezTo>
                  <a:cubicBezTo>
                    <a:pt x="1315" y="33"/>
                    <a:pt x="1324" y="28"/>
                    <a:pt x="1334" y="28"/>
                  </a:cubicBezTo>
                  <a:close/>
                  <a:moveTo>
                    <a:pt x="1329" y="1"/>
                  </a:moveTo>
                  <a:cubicBezTo>
                    <a:pt x="1318" y="1"/>
                    <a:pt x="1307" y="5"/>
                    <a:pt x="1297" y="15"/>
                  </a:cubicBezTo>
                  <a:cubicBezTo>
                    <a:pt x="1279" y="29"/>
                    <a:pt x="1261" y="56"/>
                    <a:pt x="1270" y="83"/>
                  </a:cubicBezTo>
                  <a:cubicBezTo>
                    <a:pt x="1315" y="215"/>
                    <a:pt x="1347" y="347"/>
                    <a:pt x="1374" y="484"/>
                  </a:cubicBezTo>
                  <a:cubicBezTo>
                    <a:pt x="1233" y="488"/>
                    <a:pt x="1097" y="493"/>
                    <a:pt x="960" y="506"/>
                  </a:cubicBezTo>
                  <a:cubicBezTo>
                    <a:pt x="942" y="506"/>
                    <a:pt x="929" y="520"/>
                    <a:pt x="915" y="538"/>
                  </a:cubicBezTo>
                  <a:cubicBezTo>
                    <a:pt x="906" y="552"/>
                    <a:pt x="901" y="575"/>
                    <a:pt x="906" y="593"/>
                  </a:cubicBezTo>
                  <a:lnTo>
                    <a:pt x="960" y="766"/>
                  </a:lnTo>
                  <a:lnTo>
                    <a:pt x="965" y="788"/>
                  </a:lnTo>
                  <a:cubicBezTo>
                    <a:pt x="988" y="852"/>
                    <a:pt x="1001" y="893"/>
                    <a:pt x="938" y="938"/>
                  </a:cubicBezTo>
                  <a:cubicBezTo>
                    <a:pt x="888" y="966"/>
                    <a:pt x="838" y="984"/>
                    <a:pt x="783" y="1002"/>
                  </a:cubicBezTo>
                  <a:cubicBezTo>
                    <a:pt x="733" y="1020"/>
                    <a:pt x="678" y="1038"/>
                    <a:pt x="633" y="1070"/>
                  </a:cubicBezTo>
                  <a:cubicBezTo>
                    <a:pt x="578" y="1102"/>
                    <a:pt x="560" y="1157"/>
                    <a:pt x="574" y="1216"/>
                  </a:cubicBezTo>
                  <a:cubicBezTo>
                    <a:pt x="592" y="1284"/>
                    <a:pt x="633" y="1348"/>
                    <a:pt x="674" y="1411"/>
                  </a:cubicBezTo>
                  <a:lnTo>
                    <a:pt x="301" y="1443"/>
                  </a:lnTo>
                  <a:cubicBezTo>
                    <a:pt x="278" y="1443"/>
                    <a:pt x="260" y="1457"/>
                    <a:pt x="246" y="1480"/>
                  </a:cubicBezTo>
                  <a:cubicBezTo>
                    <a:pt x="237" y="1502"/>
                    <a:pt x="237" y="1525"/>
                    <a:pt x="246" y="1548"/>
                  </a:cubicBezTo>
                  <a:lnTo>
                    <a:pt x="415" y="1839"/>
                  </a:lnTo>
                  <a:cubicBezTo>
                    <a:pt x="301" y="1875"/>
                    <a:pt x="183" y="1902"/>
                    <a:pt x="69" y="1921"/>
                  </a:cubicBezTo>
                  <a:cubicBezTo>
                    <a:pt x="42" y="1921"/>
                    <a:pt x="24" y="1939"/>
                    <a:pt x="14" y="1962"/>
                  </a:cubicBezTo>
                  <a:cubicBezTo>
                    <a:pt x="1" y="1984"/>
                    <a:pt x="5" y="2016"/>
                    <a:pt x="24" y="2034"/>
                  </a:cubicBezTo>
                  <a:cubicBezTo>
                    <a:pt x="55" y="2071"/>
                    <a:pt x="83" y="2107"/>
                    <a:pt x="119" y="2143"/>
                  </a:cubicBezTo>
                  <a:lnTo>
                    <a:pt x="124" y="2148"/>
                  </a:lnTo>
                  <a:cubicBezTo>
                    <a:pt x="169" y="2171"/>
                    <a:pt x="215" y="2198"/>
                    <a:pt x="265" y="2244"/>
                  </a:cubicBezTo>
                  <a:lnTo>
                    <a:pt x="269" y="2248"/>
                  </a:lnTo>
                  <a:cubicBezTo>
                    <a:pt x="278" y="2248"/>
                    <a:pt x="287" y="2253"/>
                    <a:pt x="292" y="2257"/>
                  </a:cubicBezTo>
                  <a:cubicBezTo>
                    <a:pt x="301" y="2257"/>
                    <a:pt x="306" y="2262"/>
                    <a:pt x="315" y="2266"/>
                  </a:cubicBezTo>
                  <a:cubicBezTo>
                    <a:pt x="419" y="2325"/>
                    <a:pt x="524" y="2394"/>
                    <a:pt x="638" y="2480"/>
                  </a:cubicBezTo>
                  <a:cubicBezTo>
                    <a:pt x="660" y="2494"/>
                    <a:pt x="678" y="2512"/>
                    <a:pt x="701" y="2525"/>
                  </a:cubicBezTo>
                  <a:cubicBezTo>
                    <a:pt x="719" y="2544"/>
                    <a:pt x="742" y="2557"/>
                    <a:pt x="760" y="2575"/>
                  </a:cubicBezTo>
                  <a:lnTo>
                    <a:pt x="838" y="2626"/>
                  </a:lnTo>
                  <a:cubicBezTo>
                    <a:pt x="901" y="2666"/>
                    <a:pt x="965" y="2712"/>
                    <a:pt x="1024" y="2753"/>
                  </a:cubicBezTo>
                  <a:cubicBezTo>
                    <a:pt x="2579" y="3649"/>
                    <a:pt x="4198" y="4454"/>
                    <a:pt x="5713" y="5186"/>
                  </a:cubicBezTo>
                  <a:cubicBezTo>
                    <a:pt x="6008" y="5331"/>
                    <a:pt x="6304" y="5472"/>
                    <a:pt x="6599" y="5613"/>
                  </a:cubicBezTo>
                  <a:cubicBezTo>
                    <a:pt x="6631" y="5631"/>
                    <a:pt x="6668" y="5645"/>
                    <a:pt x="6699" y="5663"/>
                  </a:cubicBezTo>
                  <a:cubicBezTo>
                    <a:pt x="6950" y="5786"/>
                    <a:pt x="7209" y="5913"/>
                    <a:pt x="7486" y="5977"/>
                  </a:cubicBezTo>
                  <a:cubicBezTo>
                    <a:pt x="7491" y="5982"/>
                    <a:pt x="7495" y="5982"/>
                    <a:pt x="7500" y="5982"/>
                  </a:cubicBezTo>
                  <a:cubicBezTo>
                    <a:pt x="7518" y="5982"/>
                    <a:pt x="7536" y="5973"/>
                    <a:pt x="7545" y="5954"/>
                  </a:cubicBezTo>
                  <a:cubicBezTo>
                    <a:pt x="7564" y="5932"/>
                    <a:pt x="7568" y="5900"/>
                    <a:pt x="7559" y="5877"/>
                  </a:cubicBezTo>
                  <a:cubicBezTo>
                    <a:pt x="7491" y="5736"/>
                    <a:pt x="7450" y="5581"/>
                    <a:pt x="7436" y="5422"/>
                  </a:cubicBezTo>
                  <a:lnTo>
                    <a:pt x="7732" y="5372"/>
                  </a:lnTo>
                  <a:cubicBezTo>
                    <a:pt x="7750" y="5368"/>
                    <a:pt x="7768" y="5359"/>
                    <a:pt x="7782" y="5340"/>
                  </a:cubicBezTo>
                  <a:cubicBezTo>
                    <a:pt x="7791" y="5322"/>
                    <a:pt x="7795" y="5304"/>
                    <a:pt x="7791" y="5286"/>
                  </a:cubicBezTo>
                  <a:lnTo>
                    <a:pt x="7659" y="4799"/>
                  </a:lnTo>
                  <a:lnTo>
                    <a:pt x="8000" y="4690"/>
                  </a:lnTo>
                  <a:cubicBezTo>
                    <a:pt x="8014" y="4686"/>
                    <a:pt x="8032" y="4672"/>
                    <a:pt x="8036" y="4658"/>
                  </a:cubicBezTo>
                  <a:cubicBezTo>
                    <a:pt x="8046" y="4640"/>
                    <a:pt x="8050" y="4622"/>
                    <a:pt x="8046" y="4604"/>
                  </a:cubicBezTo>
                  <a:lnTo>
                    <a:pt x="7914" y="4213"/>
                  </a:lnTo>
                  <a:lnTo>
                    <a:pt x="8400" y="3985"/>
                  </a:lnTo>
                  <a:cubicBezTo>
                    <a:pt x="8423" y="3976"/>
                    <a:pt x="8441" y="3949"/>
                    <a:pt x="8441" y="3917"/>
                  </a:cubicBezTo>
                  <a:cubicBezTo>
                    <a:pt x="8446" y="3894"/>
                    <a:pt x="8432" y="3872"/>
                    <a:pt x="8409" y="3862"/>
                  </a:cubicBezTo>
                  <a:cubicBezTo>
                    <a:pt x="6590" y="2876"/>
                    <a:pt x="4630" y="1821"/>
                    <a:pt x="2629" y="752"/>
                  </a:cubicBezTo>
                  <a:cubicBezTo>
                    <a:pt x="2397" y="629"/>
                    <a:pt x="2166" y="506"/>
                    <a:pt x="1934" y="384"/>
                  </a:cubicBezTo>
                  <a:cubicBezTo>
                    <a:pt x="1929" y="379"/>
                    <a:pt x="1929" y="374"/>
                    <a:pt x="1924" y="374"/>
                  </a:cubicBezTo>
                  <a:cubicBezTo>
                    <a:pt x="1820" y="302"/>
                    <a:pt x="1711" y="233"/>
                    <a:pt x="1606" y="170"/>
                  </a:cubicBezTo>
                  <a:cubicBezTo>
                    <a:pt x="1524" y="115"/>
                    <a:pt x="1438" y="65"/>
                    <a:pt x="1356" y="11"/>
                  </a:cubicBezTo>
                  <a:cubicBezTo>
                    <a:pt x="1348" y="4"/>
                    <a:pt x="1338" y="1"/>
                    <a:pt x="13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 rot="1633944">
            <a:off x="5823449" y="3416459"/>
            <a:ext cx="865442" cy="804195"/>
            <a:chOff x="5286775" y="2737300"/>
            <a:chExt cx="91550" cy="85075"/>
          </a:xfrm>
        </p:grpSpPr>
        <p:sp>
          <p:nvSpPr>
            <p:cNvPr id="29" name="Google Shape;29;p2"/>
            <p:cNvSpPr/>
            <p:nvPr/>
          </p:nvSpPr>
          <p:spPr>
            <a:xfrm>
              <a:off x="5312575" y="2765250"/>
              <a:ext cx="3550" cy="7050"/>
            </a:xfrm>
            <a:custGeom>
              <a:avLst/>
              <a:gdLst/>
              <a:ahLst/>
              <a:cxnLst/>
              <a:rect l="l" t="t" r="r" b="b"/>
              <a:pathLst>
                <a:path w="142" h="282" extrusionOk="0">
                  <a:moveTo>
                    <a:pt x="61" y="1"/>
                  </a:moveTo>
                  <a:cubicBezTo>
                    <a:pt x="57" y="1"/>
                    <a:pt x="54" y="1"/>
                    <a:pt x="51" y="1"/>
                  </a:cubicBezTo>
                  <a:cubicBezTo>
                    <a:pt x="14" y="15"/>
                    <a:pt x="1" y="47"/>
                    <a:pt x="5" y="83"/>
                  </a:cubicBezTo>
                  <a:cubicBezTo>
                    <a:pt x="14" y="129"/>
                    <a:pt x="14" y="174"/>
                    <a:pt x="14" y="220"/>
                  </a:cubicBezTo>
                  <a:cubicBezTo>
                    <a:pt x="12" y="261"/>
                    <a:pt x="43" y="281"/>
                    <a:pt x="75" y="281"/>
                  </a:cubicBezTo>
                  <a:cubicBezTo>
                    <a:pt x="106" y="281"/>
                    <a:pt x="139" y="261"/>
                    <a:pt x="142" y="220"/>
                  </a:cubicBezTo>
                  <a:cubicBezTo>
                    <a:pt x="142" y="161"/>
                    <a:pt x="137" y="106"/>
                    <a:pt x="128" y="47"/>
                  </a:cubicBezTo>
                  <a:cubicBezTo>
                    <a:pt x="124" y="18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345900" y="2765000"/>
              <a:ext cx="3550" cy="7350"/>
            </a:xfrm>
            <a:custGeom>
              <a:avLst/>
              <a:gdLst/>
              <a:ahLst/>
              <a:cxnLst/>
              <a:rect l="l" t="t" r="r" b="b"/>
              <a:pathLst>
                <a:path w="142" h="294" extrusionOk="0">
                  <a:moveTo>
                    <a:pt x="65" y="0"/>
                  </a:moveTo>
                  <a:cubicBezTo>
                    <a:pt x="60" y="0"/>
                    <a:pt x="55" y="1"/>
                    <a:pt x="50" y="2"/>
                  </a:cubicBezTo>
                  <a:cubicBezTo>
                    <a:pt x="14" y="16"/>
                    <a:pt x="0" y="48"/>
                    <a:pt x="5" y="84"/>
                  </a:cubicBezTo>
                  <a:cubicBezTo>
                    <a:pt x="14" y="130"/>
                    <a:pt x="14" y="180"/>
                    <a:pt x="9" y="230"/>
                  </a:cubicBezTo>
                  <a:cubicBezTo>
                    <a:pt x="9" y="262"/>
                    <a:pt x="41" y="293"/>
                    <a:pt x="73" y="293"/>
                  </a:cubicBezTo>
                  <a:cubicBezTo>
                    <a:pt x="109" y="293"/>
                    <a:pt x="137" y="262"/>
                    <a:pt x="137" y="230"/>
                  </a:cubicBezTo>
                  <a:cubicBezTo>
                    <a:pt x="141" y="171"/>
                    <a:pt x="137" y="111"/>
                    <a:pt x="127" y="48"/>
                  </a:cubicBezTo>
                  <a:cubicBezTo>
                    <a:pt x="124" y="21"/>
                    <a:pt x="94" y="0"/>
                    <a:pt x="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312575" y="2765250"/>
              <a:ext cx="3550" cy="7050"/>
            </a:xfrm>
            <a:custGeom>
              <a:avLst/>
              <a:gdLst/>
              <a:ahLst/>
              <a:cxnLst/>
              <a:rect l="l" t="t" r="r" b="b"/>
              <a:pathLst>
                <a:path w="142" h="282" extrusionOk="0">
                  <a:moveTo>
                    <a:pt x="61" y="1"/>
                  </a:moveTo>
                  <a:cubicBezTo>
                    <a:pt x="57" y="1"/>
                    <a:pt x="54" y="1"/>
                    <a:pt x="51" y="1"/>
                  </a:cubicBezTo>
                  <a:cubicBezTo>
                    <a:pt x="14" y="15"/>
                    <a:pt x="1" y="47"/>
                    <a:pt x="5" y="83"/>
                  </a:cubicBezTo>
                  <a:cubicBezTo>
                    <a:pt x="14" y="129"/>
                    <a:pt x="14" y="174"/>
                    <a:pt x="14" y="220"/>
                  </a:cubicBezTo>
                  <a:cubicBezTo>
                    <a:pt x="12" y="261"/>
                    <a:pt x="43" y="281"/>
                    <a:pt x="75" y="281"/>
                  </a:cubicBezTo>
                  <a:cubicBezTo>
                    <a:pt x="106" y="281"/>
                    <a:pt x="139" y="261"/>
                    <a:pt x="142" y="220"/>
                  </a:cubicBezTo>
                  <a:cubicBezTo>
                    <a:pt x="142" y="161"/>
                    <a:pt x="137" y="106"/>
                    <a:pt x="128" y="47"/>
                  </a:cubicBezTo>
                  <a:cubicBezTo>
                    <a:pt x="124" y="18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345900" y="2765000"/>
              <a:ext cx="3550" cy="7350"/>
            </a:xfrm>
            <a:custGeom>
              <a:avLst/>
              <a:gdLst/>
              <a:ahLst/>
              <a:cxnLst/>
              <a:rect l="l" t="t" r="r" b="b"/>
              <a:pathLst>
                <a:path w="142" h="294" extrusionOk="0">
                  <a:moveTo>
                    <a:pt x="65" y="0"/>
                  </a:moveTo>
                  <a:cubicBezTo>
                    <a:pt x="60" y="0"/>
                    <a:pt x="55" y="1"/>
                    <a:pt x="50" y="2"/>
                  </a:cubicBezTo>
                  <a:cubicBezTo>
                    <a:pt x="14" y="16"/>
                    <a:pt x="0" y="48"/>
                    <a:pt x="5" y="84"/>
                  </a:cubicBezTo>
                  <a:cubicBezTo>
                    <a:pt x="14" y="130"/>
                    <a:pt x="14" y="180"/>
                    <a:pt x="9" y="230"/>
                  </a:cubicBezTo>
                  <a:cubicBezTo>
                    <a:pt x="9" y="262"/>
                    <a:pt x="41" y="293"/>
                    <a:pt x="73" y="293"/>
                  </a:cubicBezTo>
                  <a:cubicBezTo>
                    <a:pt x="109" y="293"/>
                    <a:pt x="137" y="262"/>
                    <a:pt x="137" y="230"/>
                  </a:cubicBezTo>
                  <a:cubicBezTo>
                    <a:pt x="141" y="171"/>
                    <a:pt x="137" y="111"/>
                    <a:pt x="127" y="48"/>
                  </a:cubicBezTo>
                  <a:cubicBezTo>
                    <a:pt x="124" y="21"/>
                    <a:pt x="94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312575" y="2765250"/>
              <a:ext cx="3550" cy="7050"/>
            </a:xfrm>
            <a:custGeom>
              <a:avLst/>
              <a:gdLst/>
              <a:ahLst/>
              <a:cxnLst/>
              <a:rect l="l" t="t" r="r" b="b"/>
              <a:pathLst>
                <a:path w="142" h="282" extrusionOk="0">
                  <a:moveTo>
                    <a:pt x="61" y="1"/>
                  </a:moveTo>
                  <a:cubicBezTo>
                    <a:pt x="57" y="1"/>
                    <a:pt x="54" y="1"/>
                    <a:pt x="51" y="1"/>
                  </a:cubicBezTo>
                  <a:cubicBezTo>
                    <a:pt x="14" y="15"/>
                    <a:pt x="1" y="47"/>
                    <a:pt x="5" y="83"/>
                  </a:cubicBezTo>
                  <a:cubicBezTo>
                    <a:pt x="14" y="129"/>
                    <a:pt x="14" y="174"/>
                    <a:pt x="14" y="220"/>
                  </a:cubicBezTo>
                  <a:cubicBezTo>
                    <a:pt x="12" y="261"/>
                    <a:pt x="43" y="281"/>
                    <a:pt x="75" y="281"/>
                  </a:cubicBezTo>
                  <a:cubicBezTo>
                    <a:pt x="106" y="281"/>
                    <a:pt x="139" y="261"/>
                    <a:pt x="142" y="220"/>
                  </a:cubicBezTo>
                  <a:cubicBezTo>
                    <a:pt x="142" y="161"/>
                    <a:pt x="137" y="106"/>
                    <a:pt x="128" y="47"/>
                  </a:cubicBezTo>
                  <a:cubicBezTo>
                    <a:pt x="124" y="18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345900" y="2765000"/>
              <a:ext cx="3550" cy="7350"/>
            </a:xfrm>
            <a:custGeom>
              <a:avLst/>
              <a:gdLst/>
              <a:ahLst/>
              <a:cxnLst/>
              <a:rect l="l" t="t" r="r" b="b"/>
              <a:pathLst>
                <a:path w="142" h="294" extrusionOk="0">
                  <a:moveTo>
                    <a:pt x="65" y="0"/>
                  </a:moveTo>
                  <a:cubicBezTo>
                    <a:pt x="60" y="0"/>
                    <a:pt x="55" y="1"/>
                    <a:pt x="50" y="2"/>
                  </a:cubicBezTo>
                  <a:cubicBezTo>
                    <a:pt x="14" y="16"/>
                    <a:pt x="0" y="48"/>
                    <a:pt x="5" y="84"/>
                  </a:cubicBezTo>
                  <a:cubicBezTo>
                    <a:pt x="14" y="130"/>
                    <a:pt x="14" y="180"/>
                    <a:pt x="9" y="230"/>
                  </a:cubicBezTo>
                  <a:cubicBezTo>
                    <a:pt x="9" y="262"/>
                    <a:pt x="41" y="293"/>
                    <a:pt x="73" y="293"/>
                  </a:cubicBezTo>
                  <a:cubicBezTo>
                    <a:pt x="109" y="293"/>
                    <a:pt x="137" y="262"/>
                    <a:pt x="137" y="230"/>
                  </a:cubicBezTo>
                  <a:cubicBezTo>
                    <a:pt x="141" y="171"/>
                    <a:pt x="137" y="111"/>
                    <a:pt x="127" y="48"/>
                  </a:cubicBezTo>
                  <a:cubicBezTo>
                    <a:pt x="124" y="21"/>
                    <a:pt x="94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288600" y="2738975"/>
              <a:ext cx="86200" cy="81700"/>
            </a:xfrm>
            <a:custGeom>
              <a:avLst/>
              <a:gdLst/>
              <a:ahLst/>
              <a:cxnLst/>
              <a:rect l="l" t="t" r="r" b="b"/>
              <a:pathLst>
                <a:path w="3448" h="3268" extrusionOk="0">
                  <a:moveTo>
                    <a:pt x="1683" y="1"/>
                  </a:moveTo>
                  <a:cubicBezTo>
                    <a:pt x="1135" y="1"/>
                    <a:pt x="782" y="257"/>
                    <a:pt x="782" y="257"/>
                  </a:cubicBezTo>
                  <a:cubicBezTo>
                    <a:pt x="660" y="329"/>
                    <a:pt x="455" y="566"/>
                    <a:pt x="278" y="793"/>
                  </a:cubicBezTo>
                  <a:cubicBezTo>
                    <a:pt x="96" y="1025"/>
                    <a:pt x="14" y="1462"/>
                    <a:pt x="9" y="1735"/>
                  </a:cubicBezTo>
                  <a:cubicBezTo>
                    <a:pt x="0" y="2012"/>
                    <a:pt x="182" y="2371"/>
                    <a:pt x="496" y="2780"/>
                  </a:cubicBezTo>
                  <a:cubicBezTo>
                    <a:pt x="810" y="3190"/>
                    <a:pt x="1233" y="3244"/>
                    <a:pt x="1942" y="3267"/>
                  </a:cubicBezTo>
                  <a:cubicBezTo>
                    <a:pt x="1950" y="3267"/>
                    <a:pt x="1958" y="3267"/>
                    <a:pt x="1966" y="3267"/>
                  </a:cubicBezTo>
                  <a:cubicBezTo>
                    <a:pt x="2661" y="3267"/>
                    <a:pt x="3090" y="2501"/>
                    <a:pt x="3247" y="2312"/>
                  </a:cubicBezTo>
                  <a:cubicBezTo>
                    <a:pt x="3406" y="2121"/>
                    <a:pt x="3447" y="1512"/>
                    <a:pt x="3402" y="1353"/>
                  </a:cubicBezTo>
                  <a:cubicBezTo>
                    <a:pt x="3356" y="1193"/>
                    <a:pt x="3183" y="770"/>
                    <a:pt x="2997" y="598"/>
                  </a:cubicBezTo>
                  <a:cubicBezTo>
                    <a:pt x="2811" y="425"/>
                    <a:pt x="2451" y="56"/>
                    <a:pt x="1824" y="6"/>
                  </a:cubicBezTo>
                  <a:cubicBezTo>
                    <a:pt x="1775" y="3"/>
                    <a:pt x="1728" y="1"/>
                    <a:pt x="16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312575" y="2765250"/>
              <a:ext cx="3550" cy="7050"/>
            </a:xfrm>
            <a:custGeom>
              <a:avLst/>
              <a:gdLst/>
              <a:ahLst/>
              <a:cxnLst/>
              <a:rect l="l" t="t" r="r" b="b"/>
              <a:pathLst>
                <a:path w="142" h="282" extrusionOk="0">
                  <a:moveTo>
                    <a:pt x="61" y="1"/>
                  </a:moveTo>
                  <a:cubicBezTo>
                    <a:pt x="57" y="1"/>
                    <a:pt x="54" y="1"/>
                    <a:pt x="51" y="1"/>
                  </a:cubicBezTo>
                  <a:cubicBezTo>
                    <a:pt x="14" y="15"/>
                    <a:pt x="1" y="47"/>
                    <a:pt x="5" y="83"/>
                  </a:cubicBezTo>
                  <a:cubicBezTo>
                    <a:pt x="14" y="129"/>
                    <a:pt x="14" y="174"/>
                    <a:pt x="14" y="220"/>
                  </a:cubicBezTo>
                  <a:cubicBezTo>
                    <a:pt x="12" y="261"/>
                    <a:pt x="43" y="281"/>
                    <a:pt x="75" y="281"/>
                  </a:cubicBezTo>
                  <a:cubicBezTo>
                    <a:pt x="106" y="281"/>
                    <a:pt x="139" y="261"/>
                    <a:pt x="142" y="220"/>
                  </a:cubicBezTo>
                  <a:cubicBezTo>
                    <a:pt x="142" y="161"/>
                    <a:pt x="137" y="106"/>
                    <a:pt x="128" y="47"/>
                  </a:cubicBezTo>
                  <a:cubicBezTo>
                    <a:pt x="124" y="18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345900" y="2765000"/>
              <a:ext cx="3550" cy="7350"/>
            </a:xfrm>
            <a:custGeom>
              <a:avLst/>
              <a:gdLst/>
              <a:ahLst/>
              <a:cxnLst/>
              <a:rect l="l" t="t" r="r" b="b"/>
              <a:pathLst>
                <a:path w="142" h="294" extrusionOk="0">
                  <a:moveTo>
                    <a:pt x="65" y="0"/>
                  </a:moveTo>
                  <a:cubicBezTo>
                    <a:pt x="60" y="0"/>
                    <a:pt x="55" y="1"/>
                    <a:pt x="50" y="2"/>
                  </a:cubicBezTo>
                  <a:cubicBezTo>
                    <a:pt x="14" y="16"/>
                    <a:pt x="0" y="48"/>
                    <a:pt x="5" y="84"/>
                  </a:cubicBezTo>
                  <a:cubicBezTo>
                    <a:pt x="14" y="130"/>
                    <a:pt x="14" y="180"/>
                    <a:pt x="9" y="230"/>
                  </a:cubicBezTo>
                  <a:cubicBezTo>
                    <a:pt x="9" y="262"/>
                    <a:pt x="41" y="293"/>
                    <a:pt x="73" y="293"/>
                  </a:cubicBezTo>
                  <a:cubicBezTo>
                    <a:pt x="109" y="293"/>
                    <a:pt x="137" y="262"/>
                    <a:pt x="137" y="230"/>
                  </a:cubicBezTo>
                  <a:cubicBezTo>
                    <a:pt x="141" y="171"/>
                    <a:pt x="137" y="111"/>
                    <a:pt x="127" y="48"/>
                  </a:cubicBezTo>
                  <a:cubicBezTo>
                    <a:pt x="124" y="21"/>
                    <a:pt x="94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304475" y="2782950"/>
              <a:ext cx="54125" cy="20025"/>
            </a:xfrm>
            <a:custGeom>
              <a:avLst/>
              <a:gdLst/>
              <a:ahLst/>
              <a:cxnLst/>
              <a:rect l="l" t="t" r="r" b="b"/>
              <a:pathLst>
                <a:path w="2165" h="801" extrusionOk="0">
                  <a:moveTo>
                    <a:pt x="2086" y="1"/>
                  </a:moveTo>
                  <a:cubicBezTo>
                    <a:pt x="2061" y="1"/>
                    <a:pt x="2036" y="14"/>
                    <a:pt x="2026" y="44"/>
                  </a:cubicBezTo>
                  <a:cubicBezTo>
                    <a:pt x="1875" y="408"/>
                    <a:pt x="1507" y="658"/>
                    <a:pt x="1116" y="671"/>
                  </a:cubicBezTo>
                  <a:cubicBezTo>
                    <a:pt x="1108" y="672"/>
                    <a:pt x="1101" y="672"/>
                    <a:pt x="1093" y="672"/>
                  </a:cubicBezTo>
                  <a:cubicBezTo>
                    <a:pt x="702" y="672"/>
                    <a:pt x="339" y="442"/>
                    <a:pt x="143" y="112"/>
                  </a:cubicBezTo>
                  <a:cubicBezTo>
                    <a:pt x="129" y="89"/>
                    <a:pt x="108" y="80"/>
                    <a:pt x="88" y="80"/>
                  </a:cubicBezTo>
                  <a:cubicBezTo>
                    <a:pt x="44" y="80"/>
                    <a:pt x="1" y="126"/>
                    <a:pt x="29" y="176"/>
                  </a:cubicBezTo>
                  <a:cubicBezTo>
                    <a:pt x="250" y="544"/>
                    <a:pt x="657" y="801"/>
                    <a:pt x="1088" y="801"/>
                  </a:cubicBezTo>
                  <a:cubicBezTo>
                    <a:pt x="1109" y="801"/>
                    <a:pt x="1131" y="800"/>
                    <a:pt x="1152" y="799"/>
                  </a:cubicBezTo>
                  <a:cubicBezTo>
                    <a:pt x="1593" y="767"/>
                    <a:pt x="1980" y="485"/>
                    <a:pt x="2148" y="80"/>
                  </a:cubicBezTo>
                  <a:cubicBezTo>
                    <a:pt x="2165" y="33"/>
                    <a:pt x="2126" y="1"/>
                    <a:pt x="2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286775" y="2737300"/>
              <a:ext cx="91550" cy="85075"/>
            </a:xfrm>
            <a:custGeom>
              <a:avLst/>
              <a:gdLst/>
              <a:ahLst/>
              <a:cxnLst/>
              <a:rect l="l" t="t" r="r" b="b"/>
              <a:pathLst>
                <a:path w="3662" h="3403" extrusionOk="0">
                  <a:moveTo>
                    <a:pt x="1755" y="134"/>
                  </a:moveTo>
                  <a:cubicBezTo>
                    <a:pt x="2179" y="134"/>
                    <a:pt x="2607" y="293"/>
                    <a:pt x="2915" y="578"/>
                  </a:cubicBezTo>
                  <a:cubicBezTo>
                    <a:pt x="3466" y="1078"/>
                    <a:pt x="3566" y="1915"/>
                    <a:pt x="3147" y="2534"/>
                  </a:cubicBezTo>
                  <a:cubicBezTo>
                    <a:pt x="2850" y="2978"/>
                    <a:pt x="2315" y="3264"/>
                    <a:pt x="1780" y="3264"/>
                  </a:cubicBezTo>
                  <a:cubicBezTo>
                    <a:pt x="1619" y="3264"/>
                    <a:pt x="1459" y="3238"/>
                    <a:pt x="1306" y="3184"/>
                  </a:cubicBezTo>
                  <a:cubicBezTo>
                    <a:pt x="1101" y="3111"/>
                    <a:pt x="874" y="2998"/>
                    <a:pt x="683" y="2852"/>
                  </a:cubicBezTo>
                  <a:cubicBezTo>
                    <a:pt x="301" y="2497"/>
                    <a:pt x="110" y="1974"/>
                    <a:pt x="187" y="1460"/>
                  </a:cubicBezTo>
                  <a:cubicBezTo>
                    <a:pt x="191" y="1447"/>
                    <a:pt x="191" y="1438"/>
                    <a:pt x="187" y="1429"/>
                  </a:cubicBezTo>
                  <a:cubicBezTo>
                    <a:pt x="291" y="928"/>
                    <a:pt x="628" y="487"/>
                    <a:pt x="1101" y="274"/>
                  </a:cubicBezTo>
                  <a:cubicBezTo>
                    <a:pt x="1306" y="179"/>
                    <a:pt x="1530" y="134"/>
                    <a:pt x="1755" y="134"/>
                  </a:cubicBezTo>
                  <a:close/>
                  <a:moveTo>
                    <a:pt x="1759" y="0"/>
                  </a:moveTo>
                  <a:cubicBezTo>
                    <a:pt x="1598" y="0"/>
                    <a:pt x="1438" y="21"/>
                    <a:pt x="1283" y="64"/>
                  </a:cubicBezTo>
                  <a:cubicBezTo>
                    <a:pt x="614" y="246"/>
                    <a:pt x="119" y="851"/>
                    <a:pt x="32" y="1529"/>
                  </a:cubicBezTo>
                  <a:cubicBezTo>
                    <a:pt x="37" y="1529"/>
                    <a:pt x="41" y="1524"/>
                    <a:pt x="46" y="1524"/>
                  </a:cubicBezTo>
                  <a:lnTo>
                    <a:pt x="46" y="1524"/>
                  </a:lnTo>
                  <a:cubicBezTo>
                    <a:pt x="0" y="2015"/>
                    <a:pt x="164" y="2497"/>
                    <a:pt x="496" y="2861"/>
                  </a:cubicBezTo>
                  <a:cubicBezTo>
                    <a:pt x="496" y="2861"/>
                    <a:pt x="496" y="2866"/>
                    <a:pt x="492" y="2870"/>
                  </a:cubicBezTo>
                  <a:cubicBezTo>
                    <a:pt x="519" y="2893"/>
                    <a:pt x="546" y="2911"/>
                    <a:pt x="573" y="2934"/>
                  </a:cubicBezTo>
                  <a:cubicBezTo>
                    <a:pt x="578" y="2938"/>
                    <a:pt x="578" y="2943"/>
                    <a:pt x="582" y="2948"/>
                  </a:cubicBezTo>
                  <a:cubicBezTo>
                    <a:pt x="592" y="2952"/>
                    <a:pt x="601" y="2957"/>
                    <a:pt x="610" y="2961"/>
                  </a:cubicBezTo>
                  <a:cubicBezTo>
                    <a:pt x="805" y="3111"/>
                    <a:pt x="1028" y="3229"/>
                    <a:pt x="1242" y="3307"/>
                  </a:cubicBezTo>
                  <a:cubicBezTo>
                    <a:pt x="1416" y="3372"/>
                    <a:pt x="1597" y="3402"/>
                    <a:pt x="1778" y="3402"/>
                  </a:cubicBezTo>
                  <a:cubicBezTo>
                    <a:pt x="2319" y="3402"/>
                    <a:pt x="2859" y="3132"/>
                    <a:pt x="3193" y="2707"/>
                  </a:cubicBezTo>
                  <a:cubicBezTo>
                    <a:pt x="3661" y="2102"/>
                    <a:pt x="3657" y="1229"/>
                    <a:pt x="3166" y="642"/>
                  </a:cubicBezTo>
                  <a:cubicBezTo>
                    <a:pt x="2820" y="230"/>
                    <a:pt x="2289" y="0"/>
                    <a:pt x="1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7329109" y="3692924"/>
            <a:ext cx="1494828" cy="964998"/>
            <a:chOff x="7329109" y="3692924"/>
            <a:chExt cx="1494828" cy="964998"/>
          </a:xfrm>
        </p:grpSpPr>
        <p:sp>
          <p:nvSpPr>
            <p:cNvPr id="41" name="Google Shape;41;p2"/>
            <p:cNvSpPr/>
            <p:nvPr/>
          </p:nvSpPr>
          <p:spPr>
            <a:xfrm rot="-438649">
              <a:off x="7404252" y="3780486"/>
              <a:ext cx="1358159" cy="766659"/>
            </a:xfrm>
            <a:custGeom>
              <a:avLst/>
              <a:gdLst/>
              <a:ahLst/>
              <a:cxnLst/>
              <a:rect l="l" t="t" r="r" b="b"/>
              <a:pathLst>
                <a:path w="7591" h="4285" extrusionOk="0">
                  <a:moveTo>
                    <a:pt x="5303" y="1"/>
                  </a:moveTo>
                  <a:lnTo>
                    <a:pt x="4957" y="46"/>
                  </a:lnTo>
                  <a:cubicBezTo>
                    <a:pt x="4957" y="46"/>
                    <a:pt x="3593" y="142"/>
                    <a:pt x="3361" y="183"/>
                  </a:cubicBezTo>
                  <a:cubicBezTo>
                    <a:pt x="3134" y="224"/>
                    <a:pt x="0" y="287"/>
                    <a:pt x="0" y="287"/>
                  </a:cubicBezTo>
                  <a:cubicBezTo>
                    <a:pt x="0" y="287"/>
                    <a:pt x="0" y="647"/>
                    <a:pt x="19" y="733"/>
                  </a:cubicBezTo>
                  <a:cubicBezTo>
                    <a:pt x="32" y="819"/>
                    <a:pt x="37" y="1747"/>
                    <a:pt x="50" y="1879"/>
                  </a:cubicBezTo>
                  <a:cubicBezTo>
                    <a:pt x="69" y="2011"/>
                    <a:pt x="219" y="4285"/>
                    <a:pt x="219" y="4285"/>
                  </a:cubicBezTo>
                  <a:cubicBezTo>
                    <a:pt x="219" y="4285"/>
                    <a:pt x="1069" y="4280"/>
                    <a:pt x="1474" y="4248"/>
                  </a:cubicBezTo>
                  <a:cubicBezTo>
                    <a:pt x="1874" y="4212"/>
                    <a:pt x="5476" y="4057"/>
                    <a:pt x="5476" y="4057"/>
                  </a:cubicBezTo>
                  <a:cubicBezTo>
                    <a:pt x="5476" y="4057"/>
                    <a:pt x="6244" y="3262"/>
                    <a:pt x="6381" y="3171"/>
                  </a:cubicBezTo>
                  <a:cubicBezTo>
                    <a:pt x="6517" y="3080"/>
                    <a:pt x="7590" y="1702"/>
                    <a:pt x="7590" y="1702"/>
                  </a:cubicBezTo>
                  <a:cubicBezTo>
                    <a:pt x="7590" y="1702"/>
                    <a:pt x="7245" y="1429"/>
                    <a:pt x="7117" y="1324"/>
                  </a:cubicBezTo>
                  <a:cubicBezTo>
                    <a:pt x="6985" y="1215"/>
                    <a:pt x="5303" y="1"/>
                    <a:pt x="5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438649">
              <a:off x="7411574" y="3895092"/>
              <a:ext cx="271059" cy="721036"/>
            </a:xfrm>
            <a:custGeom>
              <a:avLst/>
              <a:gdLst/>
              <a:ahLst/>
              <a:cxnLst/>
              <a:rect l="l" t="t" r="r" b="b"/>
              <a:pathLst>
                <a:path w="1515" h="4030" extrusionOk="0">
                  <a:moveTo>
                    <a:pt x="1242" y="1"/>
                  </a:moveTo>
                  <a:cubicBezTo>
                    <a:pt x="569" y="19"/>
                    <a:pt x="0" y="32"/>
                    <a:pt x="0" y="32"/>
                  </a:cubicBezTo>
                  <a:cubicBezTo>
                    <a:pt x="0" y="32"/>
                    <a:pt x="5" y="392"/>
                    <a:pt x="19" y="478"/>
                  </a:cubicBezTo>
                  <a:cubicBezTo>
                    <a:pt x="32" y="564"/>
                    <a:pt x="37" y="1492"/>
                    <a:pt x="50" y="1624"/>
                  </a:cubicBezTo>
                  <a:cubicBezTo>
                    <a:pt x="69" y="1751"/>
                    <a:pt x="219" y="4030"/>
                    <a:pt x="219" y="4030"/>
                  </a:cubicBezTo>
                  <a:cubicBezTo>
                    <a:pt x="219" y="4030"/>
                    <a:pt x="1069" y="4025"/>
                    <a:pt x="1474" y="3993"/>
                  </a:cubicBezTo>
                  <a:cubicBezTo>
                    <a:pt x="1483" y="3993"/>
                    <a:pt x="1497" y="3989"/>
                    <a:pt x="1515" y="3989"/>
                  </a:cubicBezTo>
                  <a:cubicBezTo>
                    <a:pt x="1465" y="3038"/>
                    <a:pt x="1328" y="1133"/>
                    <a:pt x="12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438649">
              <a:off x="7373827" y="3779121"/>
              <a:ext cx="1405393" cy="792602"/>
            </a:xfrm>
            <a:custGeom>
              <a:avLst/>
              <a:gdLst/>
              <a:ahLst/>
              <a:cxnLst/>
              <a:rect l="l" t="t" r="r" b="b"/>
              <a:pathLst>
                <a:path w="7855" h="4430" extrusionOk="0">
                  <a:moveTo>
                    <a:pt x="5481" y="150"/>
                  </a:moveTo>
                  <a:cubicBezTo>
                    <a:pt x="6199" y="691"/>
                    <a:pt x="6922" y="1233"/>
                    <a:pt x="7641" y="1769"/>
                  </a:cubicBezTo>
                  <a:cubicBezTo>
                    <a:pt x="7036" y="2561"/>
                    <a:pt x="6368" y="3306"/>
                    <a:pt x="5640" y="3998"/>
                  </a:cubicBezTo>
                  <a:cubicBezTo>
                    <a:pt x="4762" y="4079"/>
                    <a:pt x="3885" y="4143"/>
                    <a:pt x="3007" y="4179"/>
                  </a:cubicBezTo>
                  <a:cubicBezTo>
                    <a:pt x="2161" y="4216"/>
                    <a:pt x="1315" y="4202"/>
                    <a:pt x="474" y="4257"/>
                  </a:cubicBezTo>
                  <a:cubicBezTo>
                    <a:pt x="401" y="2970"/>
                    <a:pt x="319" y="1678"/>
                    <a:pt x="228" y="391"/>
                  </a:cubicBezTo>
                  <a:lnTo>
                    <a:pt x="5435" y="164"/>
                  </a:lnTo>
                  <a:cubicBezTo>
                    <a:pt x="5454" y="164"/>
                    <a:pt x="5472" y="159"/>
                    <a:pt x="5481" y="150"/>
                  </a:cubicBezTo>
                  <a:close/>
                  <a:moveTo>
                    <a:pt x="5431" y="0"/>
                  </a:moveTo>
                  <a:lnTo>
                    <a:pt x="106" y="228"/>
                  </a:lnTo>
                  <a:cubicBezTo>
                    <a:pt x="15" y="232"/>
                    <a:pt x="1" y="337"/>
                    <a:pt x="56" y="378"/>
                  </a:cubicBezTo>
                  <a:cubicBezTo>
                    <a:pt x="147" y="1701"/>
                    <a:pt x="233" y="3024"/>
                    <a:pt x="306" y="4348"/>
                  </a:cubicBezTo>
                  <a:cubicBezTo>
                    <a:pt x="310" y="4391"/>
                    <a:pt x="343" y="4430"/>
                    <a:pt x="389" y="4430"/>
                  </a:cubicBezTo>
                  <a:cubicBezTo>
                    <a:pt x="392" y="4430"/>
                    <a:pt x="394" y="4430"/>
                    <a:pt x="397" y="4430"/>
                  </a:cubicBezTo>
                  <a:cubicBezTo>
                    <a:pt x="1265" y="4366"/>
                    <a:pt x="2143" y="4380"/>
                    <a:pt x="3012" y="4343"/>
                  </a:cubicBezTo>
                  <a:cubicBezTo>
                    <a:pt x="3898" y="4307"/>
                    <a:pt x="4785" y="4243"/>
                    <a:pt x="5672" y="4157"/>
                  </a:cubicBezTo>
                  <a:cubicBezTo>
                    <a:pt x="5676" y="4158"/>
                    <a:pt x="5680" y="4158"/>
                    <a:pt x="5684" y="4158"/>
                  </a:cubicBezTo>
                  <a:cubicBezTo>
                    <a:pt x="5702" y="4158"/>
                    <a:pt x="5721" y="4149"/>
                    <a:pt x="5740" y="4134"/>
                  </a:cubicBezTo>
                  <a:cubicBezTo>
                    <a:pt x="6504" y="3411"/>
                    <a:pt x="7204" y="2629"/>
                    <a:pt x="7837" y="1792"/>
                  </a:cubicBezTo>
                  <a:cubicBezTo>
                    <a:pt x="7855" y="1765"/>
                    <a:pt x="7846" y="1715"/>
                    <a:pt x="7818" y="1696"/>
                  </a:cubicBezTo>
                  <a:cubicBezTo>
                    <a:pt x="7077" y="1137"/>
                    <a:pt x="6331" y="578"/>
                    <a:pt x="5585" y="18"/>
                  </a:cubicBezTo>
                  <a:cubicBezTo>
                    <a:pt x="5569" y="6"/>
                    <a:pt x="5549" y="1"/>
                    <a:pt x="5531" y="1"/>
                  </a:cubicBezTo>
                  <a:cubicBezTo>
                    <a:pt x="5514" y="1"/>
                    <a:pt x="5498" y="5"/>
                    <a:pt x="5485" y="14"/>
                  </a:cubicBezTo>
                  <a:cubicBezTo>
                    <a:pt x="5472" y="5"/>
                    <a:pt x="5454" y="0"/>
                    <a:pt x="54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4"/>
          <p:cNvGrpSpPr/>
          <p:nvPr/>
        </p:nvGrpSpPr>
        <p:grpSpPr>
          <a:xfrm>
            <a:off x="-69047" y="-151709"/>
            <a:ext cx="8636684" cy="4853255"/>
            <a:chOff x="-86800" y="130225"/>
            <a:chExt cx="8995609" cy="4807107"/>
          </a:xfrm>
        </p:grpSpPr>
        <p:sp>
          <p:nvSpPr>
            <p:cNvPr id="102" name="Google Shape;102;p4"/>
            <p:cNvSpPr/>
            <p:nvPr/>
          </p:nvSpPr>
          <p:spPr>
            <a:xfrm>
              <a:off x="-86800" y="130225"/>
              <a:ext cx="8995609" cy="4807107"/>
            </a:xfrm>
            <a:custGeom>
              <a:avLst/>
              <a:gdLst/>
              <a:ahLst/>
              <a:cxnLst/>
              <a:rect l="l" t="t" r="r" b="b"/>
              <a:pathLst>
                <a:path w="79929" h="48200" extrusionOk="0">
                  <a:moveTo>
                    <a:pt x="0" y="1"/>
                  </a:moveTo>
                  <a:lnTo>
                    <a:pt x="127" y="48173"/>
                  </a:lnTo>
                  <a:cubicBezTo>
                    <a:pt x="1587" y="48191"/>
                    <a:pt x="3887" y="48200"/>
                    <a:pt x="6793" y="48200"/>
                  </a:cubicBezTo>
                  <a:cubicBezTo>
                    <a:pt x="24827" y="48200"/>
                    <a:pt x="66211" y="47840"/>
                    <a:pt x="75190" y="46864"/>
                  </a:cubicBezTo>
                  <a:cubicBezTo>
                    <a:pt x="76812" y="46688"/>
                    <a:pt x="78209" y="46785"/>
                    <a:pt x="79089" y="45779"/>
                  </a:cubicBezTo>
                  <a:cubicBezTo>
                    <a:pt x="79929" y="44812"/>
                    <a:pt x="79558" y="40200"/>
                    <a:pt x="79567" y="38949"/>
                  </a:cubicBezTo>
                  <a:cubicBezTo>
                    <a:pt x="79636" y="27292"/>
                    <a:pt x="79265" y="14951"/>
                    <a:pt x="78453" y="3323"/>
                  </a:cubicBezTo>
                  <a:cubicBezTo>
                    <a:pt x="78395" y="2395"/>
                    <a:pt x="78258" y="1349"/>
                    <a:pt x="77457" y="802"/>
                  </a:cubicBezTo>
                  <a:cubicBezTo>
                    <a:pt x="76919" y="431"/>
                    <a:pt x="76206" y="401"/>
                    <a:pt x="75532" y="382"/>
                  </a:cubicBezTo>
                  <a:cubicBezTo>
                    <a:pt x="64891" y="118"/>
                    <a:pt x="10651" y="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97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143783" y="940083"/>
              <a:ext cx="123163" cy="109307"/>
            </a:xfrm>
            <a:custGeom>
              <a:avLst/>
              <a:gdLst/>
              <a:ahLst/>
              <a:cxnLst/>
              <a:rect l="l" t="t" r="r" b="b"/>
              <a:pathLst>
                <a:path w="1105" h="1096" extrusionOk="0">
                  <a:moveTo>
                    <a:pt x="567" y="1"/>
                  </a:moveTo>
                  <a:cubicBezTo>
                    <a:pt x="430" y="1"/>
                    <a:pt x="293" y="50"/>
                    <a:pt x="195" y="147"/>
                  </a:cubicBezTo>
                  <a:lnTo>
                    <a:pt x="156" y="196"/>
                  </a:lnTo>
                  <a:cubicBezTo>
                    <a:pt x="59" y="294"/>
                    <a:pt x="0" y="431"/>
                    <a:pt x="0" y="587"/>
                  </a:cubicBezTo>
                  <a:cubicBezTo>
                    <a:pt x="10" y="724"/>
                    <a:pt x="59" y="851"/>
                    <a:pt x="166" y="939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11" y="1036"/>
                    <a:pt x="899" y="939"/>
                  </a:cubicBezTo>
                  <a:lnTo>
                    <a:pt x="948" y="900"/>
                  </a:lnTo>
                  <a:cubicBezTo>
                    <a:pt x="1046" y="792"/>
                    <a:pt x="1104" y="655"/>
                    <a:pt x="1094" y="509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50"/>
                    <a:pt x="704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127399" y="924524"/>
              <a:ext cx="155821" cy="139426"/>
            </a:xfrm>
            <a:custGeom>
              <a:avLst/>
              <a:gdLst/>
              <a:ahLst/>
              <a:cxnLst/>
              <a:rect l="l" t="t" r="r" b="b"/>
              <a:pathLst>
                <a:path w="1398" h="1398" extrusionOk="0">
                  <a:moveTo>
                    <a:pt x="714" y="303"/>
                  </a:moveTo>
                  <a:cubicBezTo>
                    <a:pt x="811" y="303"/>
                    <a:pt x="909" y="342"/>
                    <a:pt x="987" y="411"/>
                  </a:cubicBezTo>
                  <a:cubicBezTo>
                    <a:pt x="1134" y="548"/>
                    <a:pt x="1124" y="811"/>
                    <a:pt x="987" y="948"/>
                  </a:cubicBezTo>
                  <a:lnTo>
                    <a:pt x="948" y="987"/>
                  </a:lnTo>
                  <a:cubicBezTo>
                    <a:pt x="870" y="1065"/>
                    <a:pt x="772" y="1095"/>
                    <a:pt x="684" y="1095"/>
                  </a:cubicBezTo>
                  <a:cubicBezTo>
                    <a:pt x="587" y="1095"/>
                    <a:pt x="489" y="1056"/>
                    <a:pt x="411" y="987"/>
                  </a:cubicBezTo>
                  <a:cubicBezTo>
                    <a:pt x="264" y="850"/>
                    <a:pt x="274" y="596"/>
                    <a:pt x="411" y="460"/>
                  </a:cubicBezTo>
                  <a:lnTo>
                    <a:pt x="450" y="411"/>
                  </a:lnTo>
                  <a:cubicBezTo>
                    <a:pt x="528" y="342"/>
                    <a:pt x="616" y="303"/>
                    <a:pt x="714" y="303"/>
                  </a:cubicBezTo>
                  <a:close/>
                  <a:moveTo>
                    <a:pt x="714" y="0"/>
                  </a:moveTo>
                  <a:cubicBezTo>
                    <a:pt x="538" y="0"/>
                    <a:pt x="362" y="69"/>
                    <a:pt x="235" y="196"/>
                  </a:cubicBezTo>
                  <a:lnTo>
                    <a:pt x="196" y="245"/>
                  </a:lnTo>
                  <a:cubicBezTo>
                    <a:pt x="69" y="372"/>
                    <a:pt x="0" y="557"/>
                    <a:pt x="0" y="743"/>
                  </a:cubicBezTo>
                  <a:cubicBezTo>
                    <a:pt x="0" y="929"/>
                    <a:pt x="79" y="1095"/>
                    <a:pt x="206" y="1212"/>
                  </a:cubicBezTo>
                  <a:cubicBezTo>
                    <a:pt x="342" y="1329"/>
                    <a:pt x="509" y="1398"/>
                    <a:pt x="684" y="1398"/>
                  </a:cubicBezTo>
                  <a:cubicBezTo>
                    <a:pt x="860" y="1398"/>
                    <a:pt x="1036" y="1329"/>
                    <a:pt x="1153" y="1202"/>
                  </a:cubicBezTo>
                  <a:lnTo>
                    <a:pt x="1163" y="1192"/>
                  </a:lnTo>
                  <a:lnTo>
                    <a:pt x="1202" y="1163"/>
                  </a:lnTo>
                  <a:cubicBezTo>
                    <a:pt x="1329" y="1036"/>
                    <a:pt x="1398" y="850"/>
                    <a:pt x="1398" y="655"/>
                  </a:cubicBezTo>
                  <a:cubicBezTo>
                    <a:pt x="1398" y="479"/>
                    <a:pt x="1320" y="313"/>
                    <a:pt x="1193" y="186"/>
                  </a:cubicBezTo>
                  <a:cubicBezTo>
                    <a:pt x="1056" y="69"/>
                    <a:pt x="890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172094" y="1288961"/>
              <a:ext cx="117702" cy="110204"/>
            </a:xfrm>
            <a:custGeom>
              <a:avLst/>
              <a:gdLst/>
              <a:ahLst/>
              <a:cxnLst/>
              <a:rect l="l" t="t" r="r" b="b"/>
              <a:pathLst>
                <a:path w="1056" h="1105" extrusionOk="0">
                  <a:moveTo>
                    <a:pt x="518" y="1"/>
                  </a:moveTo>
                  <a:cubicBezTo>
                    <a:pt x="22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8" y="1105"/>
                  </a:lnTo>
                  <a:cubicBezTo>
                    <a:pt x="831" y="1085"/>
                    <a:pt x="1055" y="861"/>
                    <a:pt x="1055" y="577"/>
                  </a:cubicBezTo>
                  <a:lnTo>
                    <a:pt x="1055" y="528"/>
                  </a:lnTo>
                  <a:cubicBezTo>
                    <a:pt x="1055" y="245"/>
                    <a:pt x="811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154595" y="1274399"/>
              <a:ext cx="152589" cy="139426"/>
            </a:xfrm>
            <a:custGeom>
              <a:avLst/>
              <a:gdLst/>
              <a:ahLst/>
              <a:cxnLst/>
              <a:rect l="l" t="t" r="r" b="b"/>
              <a:pathLst>
                <a:path w="1369" h="1398" extrusionOk="0">
                  <a:moveTo>
                    <a:pt x="695" y="303"/>
                  </a:moveTo>
                  <a:cubicBezTo>
                    <a:pt x="900" y="303"/>
                    <a:pt x="1056" y="489"/>
                    <a:pt x="1056" y="674"/>
                  </a:cubicBezTo>
                  <a:lnTo>
                    <a:pt x="1056" y="723"/>
                  </a:lnTo>
                  <a:cubicBezTo>
                    <a:pt x="105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70" y="1095"/>
                    <a:pt x="313" y="909"/>
                    <a:pt x="313" y="714"/>
                  </a:cubicBezTo>
                  <a:lnTo>
                    <a:pt x="313" y="67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10"/>
                    <a:pt x="1" y="313"/>
                    <a:pt x="1" y="674"/>
                  </a:cubicBezTo>
                  <a:lnTo>
                    <a:pt x="1" y="723"/>
                  </a:lnTo>
                  <a:cubicBezTo>
                    <a:pt x="1" y="1085"/>
                    <a:pt x="313" y="1398"/>
                    <a:pt x="675" y="1398"/>
                  </a:cubicBezTo>
                  <a:lnTo>
                    <a:pt x="695" y="1398"/>
                  </a:lnTo>
                  <a:cubicBezTo>
                    <a:pt x="1076" y="1378"/>
                    <a:pt x="1369" y="1085"/>
                    <a:pt x="1369" y="723"/>
                  </a:cubicBezTo>
                  <a:lnTo>
                    <a:pt x="1369" y="674"/>
                  </a:lnTo>
                  <a:cubicBezTo>
                    <a:pt x="1369" y="303"/>
                    <a:pt x="1056" y="0"/>
                    <a:pt x="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68750" y="1651502"/>
              <a:ext cx="114469" cy="105318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19" y="1"/>
                  </a:moveTo>
                  <a:cubicBezTo>
                    <a:pt x="177" y="1"/>
                    <a:pt x="1" y="265"/>
                    <a:pt x="1" y="528"/>
                  </a:cubicBezTo>
                  <a:cubicBezTo>
                    <a:pt x="1" y="665"/>
                    <a:pt x="50" y="792"/>
                    <a:pt x="128" y="88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2"/>
                    <a:pt x="988" y="265"/>
                    <a:pt x="900" y="167"/>
                  </a:cubicBezTo>
                  <a:cubicBezTo>
                    <a:pt x="812" y="5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151363" y="1635943"/>
              <a:ext cx="149356" cy="135536"/>
            </a:xfrm>
            <a:custGeom>
              <a:avLst/>
              <a:gdLst/>
              <a:ahLst/>
              <a:cxnLst/>
              <a:rect l="l" t="t" r="r" b="b"/>
              <a:pathLst>
                <a:path w="1340" h="1359" extrusionOk="0">
                  <a:moveTo>
                    <a:pt x="675" y="303"/>
                  </a:moveTo>
                  <a:cubicBezTo>
                    <a:pt x="1153" y="303"/>
                    <a:pt x="1153" y="1056"/>
                    <a:pt x="675" y="1056"/>
                  </a:cubicBezTo>
                  <a:cubicBezTo>
                    <a:pt x="186" y="1056"/>
                    <a:pt x="186" y="303"/>
                    <a:pt x="675" y="303"/>
                  </a:cubicBezTo>
                  <a:close/>
                  <a:moveTo>
                    <a:pt x="675" y="0"/>
                  </a:moveTo>
                  <a:cubicBezTo>
                    <a:pt x="294" y="0"/>
                    <a:pt x="0" y="293"/>
                    <a:pt x="0" y="684"/>
                  </a:cubicBezTo>
                  <a:cubicBezTo>
                    <a:pt x="0" y="850"/>
                    <a:pt x="59" y="1017"/>
                    <a:pt x="167" y="1144"/>
                  </a:cubicBezTo>
                  <a:cubicBezTo>
                    <a:pt x="294" y="1280"/>
                    <a:pt x="469" y="1359"/>
                    <a:pt x="675" y="1359"/>
                  </a:cubicBezTo>
                  <a:cubicBezTo>
                    <a:pt x="1056" y="1359"/>
                    <a:pt x="1339" y="1065"/>
                    <a:pt x="1339" y="684"/>
                  </a:cubicBezTo>
                  <a:cubicBezTo>
                    <a:pt x="1339" y="293"/>
                    <a:pt x="1056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157939" y="1946821"/>
              <a:ext cx="117702" cy="114094"/>
            </a:xfrm>
            <a:custGeom>
              <a:avLst/>
              <a:gdLst/>
              <a:ahLst/>
              <a:cxnLst/>
              <a:rect l="l" t="t" r="r" b="b"/>
              <a:pathLst>
                <a:path w="1056" h="1144" extrusionOk="0">
                  <a:moveTo>
                    <a:pt x="518" y="0"/>
                  </a:moveTo>
                  <a:cubicBezTo>
                    <a:pt x="235" y="10"/>
                    <a:pt x="0" y="245"/>
                    <a:pt x="0" y="528"/>
                  </a:cubicBezTo>
                  <a:lnTo>
                    <a:pt x="0" y="606"/>
                  </a:lnTo>
                  <a:cubicBezTo>
                    <a:pt x="0" y="890"/>
                    <a:pt x="244" y="1144"/>
                    <a:pt x="518" y="1144"/>
                  </a:cubicBezTo>
                  <a:lnTo>
                    <a:pt x="537" y="1144"/>
                  </a:lnTo>
                  <a:cubicBezTo>
                    <a:pt x="831" y="1124"/>
                    <a:pt x="1055" y="899"/>
                    <a:pt x="1055" y="616"/>
                  </a:cubicBezTo>
                  <a:lnTo>
                    <a:pt x="1055" y="528"/>
                  </a:lnTo>
                  <a:cubicBezTo>
                    <a:pt x="1055" y="245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140440" y="1931262"/>
              <a:ext cx="152589" cy="144313"/>
            </a:xfrm>
            <a:custGeom>
              <a:avLst/>
              <a:gdLst/>
              <a:ahLst/>
              <a:cxnLst/>
              <a:rect l="l" t="t" r="r" b="b"/>
              <a:pathLst>
                <a:path w="1369" h="1447" extrusionOk="0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62"/>
                  </a:lnTo>
                  <a:cubicBezTo>
                    <a:pt x="1066" y="977"/>
                    <a:pt x="890" y="1133"/>
                    <a:pt x="685" y="1143"/>
                  </a:cubicBezTo>
                  <a:lnTo>
                    <a:pt x="675" y="1143"/>
                  </a:lnTo>
                  <a:cubicBezTo>
                    <a:pt x="480" y="1143"/>
                    <a:pt x="313" y="958"/>
                    <a:pt x="313" y="762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22"/>
                    <a:pt x="1" y="684"/>
                  </a:cubicBezTo>
                  <a:lnTo>
                    <a:pt x="1" y="762"/>
                  </a:lnTo>
                  <a:cubicBezTo>
                    <a:pt x="1" y="1133"/>
                    <a:pt x="313" y="1446"/>
                    <a:pt x="675" y="1446"/>
                  </a:cubicBezTo>
                  <a:lnTo>
                    <a:pt x="704" y="1446"/>
                  </a:lnTo>
                  <a:cubicBezTo>
                    <a:pt x="1076" y="1427"/>
                    <a:pt x="1369" y="1133"/>
                    <a:pt x="1369" y="762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162286" y="2221595"/>
              <a:ext cx="117702" cy="113196"/>
            </a:xfrm>
            <a:custGeom>
              <a:avLst/>
              <a:gdLst/>
              <a:ahLst/>
              <a:cxnLst/>
              <a:rect l="l" t="t" r="r" b="b"/>
              <a:pathLst>
                <a:path w="1056" h="1135" extrusionOk="0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607"/>
                  </a:lnTo>
                  <a:cubicBezTo>
                    <a:pt x="0" y="890"/>
                    <a:pt x="244" y="1134"/>
                    <a:pt x="518" y="1134"/>
                  </a:cubicBezTo>
                  <a:lnTo>
                    <a:pt x="538" y="1134"/>
                  </a:lnTo>
                  <a:cubicBezTo>
                    <a:pt x="831" y="1125"/>
                    <a:pt x="1055" y="890"/>
                    <a:pt x="1055" y="607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145901" y="2206036"/>
              <a:ext cx="151474" cy="144313"/>
            </a:xfrm>
            <a:custGeom>
              <a:avLst/>
              <a:gdLst/>
              <a:ahLst/>
              <a:cxnLst/>
              <a:rect l="l" t="t" r="r" b="b"/>
              <a:pathLst>
                <a:path w="1359" h="1447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63"/>
                  </a:lnTo>
                  <a:cubicBezTo>
                    <a:pt x="1056" y="978"/>
                    <a:pt x="880" y="1134"/>
                    <a:pt x="685" y="1144"/>
                  </a:cubicBezTo>
                  <a:lnTo>
                    <a:pt x="665" y="1144"/>
                  </a:lnTo>
                  <a:cubicBezTo>
                    <a:pt x="470" y="1144"/>
                    <a:pt x="303" y="958"/>
                    <a:pt x="303" y="763"/>
                  </a:cubicBezTo>
                  <a:lnTo>
                    <a:pt x="303" y="684"/>
                  </a:lnTo>
                  <a:cubicBezTo>
                    <a:pt x="303" y="470"/>
                    <a:pt x="479" y="313"/>
                    <a:pt x="675" y="303"/>
                  </a:cubicBezTo>
                  <a:close/>
                  <a:moveTo>
                    <a:pt x="665" y="1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63"/>
                  </a:lnTo>
                  <a:cubicBezTo>
                    <a:pt x="1" y="1134"/>
                    <a:pt x="303" y="1447"/>
                    <a:pt x="665" y="1447"/>
                  </a:cubicBezTo>
                  <a:lnTo>
                    <a:pt x="694" y="1447"/>
                  </a:lnTo>
                  <a:cubicBezTo>
                    <a:pt x="1066" y="1427"/>
                    <a:pt x="1359" y="1134"/>
                    <a:pt x="1359" y="763"/>
                  </a:cubicBezTo>
                  <a:lnTo>
                    <a:pt x="1359" y="684"/>
                  </a:lnTo>
                  <a:cubicBezTo>
                    <a:pt x="1359" y="313"/>
                    <a:pt x="1056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145901" y="2508137"/>
              <a:ext cx="114469" cy="105318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09" y="1"/>
                  </a:moveTo>
                  <a:cubicBezTo>
                    <a:pt x="176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16" y="997"/>
                    <a:pt x="352" y="1056"/>
                    <a:pt x="50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78" y="264"/>
                    <a:pt x="900" y="176"/>
                  </a:cubicBezTo>
                  <a:cubicBezTo>
                    <a:pt x="802" y="59"/>
                    <a:pt x="665" y="1"/>
                    <a:pt x="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128513" y="2493575"/>
              <a:ext cx="149245" cy="135536"/>
            </a:xfrm>
            <a:custGeom>
              <a:avLst/>
              <a:gdLst/>
              <a:ahLst/>
              <a:cxnLst/>
              <a:rect l="l" t="t" r="r" b="b"/>
              <a:pathLst>
                <a:path w="1339" h="1359" extrusionOk="0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7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39" y="1065"/>
                    <a:pt x="1339" y="674"/>
                  </a:cubicBezTo>
                  <a:cubicBezTo>
                    <a:pt x="1339" y="508"/>
                    <a:pt x="128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165518" y="2783010"/>
              <a:ext cx="126396" cy="113097"/>
            </a:xfrm>
            <a:custGeom>
              <a:avLst/>
              <a:gdLst/>
              <a:ahLst/>
              <a:cxnLst/>
              <a:rect l="l" t="t" r="r" b="b"/>
              <a:pathLst>
                <a:path w="1134" h="1134" extrusionOk="0">
                  <a:moveTo>
                    <a:pt x="557" y="0"/>
                  </a:moveTo>
                  <a:cubicBezTo>
                    <a:pt x="460" y="0"/>
                    <a:pt x="362" y="29"/>
                    <a:pt x="274" y="68"/>
                  </a:cubicBezTo>
                  <a:cubicBezTo>
                    <a:pt x="157" y="147"/>
                    <a:pt x="59" y="274"/>
                    <a:pt x="30" y="391"/>
                  </a:cubicBezTo>
                  <a:cubicBezTo>
                    <a:pt x="0" y="547"/>
                    <a:pt x="20" y="684"/>
                    <a:pt x="88" y="801"/>
                  </a:cubicBezTo>
                  <a:cubicBezTo>
                    <a:pt x="157" y="958"/>
                    <a:pt x="284" y="1085"/>
                    <a:pt x="450" y="1124"/>
                  </a:cubicBezTo>
                  <a:cubicBezTo>
                    <a:pt x="489" y="1134"/>
                    <a:pt x="538" y="1134"/>
                    <a:pt x="577" y="1134"/>
                  </a:cubicBezTo>
                  <a:cubicBezTo>
                    <a:pt x="811" y="1134"/>
                    <a:pt x="1017" y="987"/>
                    <a:pt x="1095" y="752"/>
                  </a:cubicBezTo>
                  <a:cubicBezTo>
                    <a:pt x="1134" y="606"/>
                    <a:pt x="1114" y="430"/>
                    <a:pt x="1036" y="293"/>
                  </a:cubicBezTo>
                  <a:cubicBezTo>
                    <a:pt x="948" y="137"/>
                    <a:pt x="821" y="68"/>
                    <a:pt x="704" y="20"/>
                  </a:cubicBezTo>
                  <a:cubicBezTo>
                    <a:pt x="655" y="10"/>
                    <a:pt x="60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148130" y="2767351"/>
              <a:ext cx="162397" cy="144313"/>
            </a:xfrm>
            <a:custGeom>
              <a:avLst/>
              <a:gdLst/>
              <a:ahLst/>
              <a:cxnLst/>
              <a:rect l="l" t="t" r="r" b="b"/>
              <a:pathLst>
                <a:path w="1457" h="1447" extrusionOk="0">
                  <a:moveTo>
                    <a:pt x="713" y="313"/>
                  </a:moveTo>
                  <a:cubicBezTo>
                    <a:pt x="743" y="313"/>
                    <a:pt x="772" y="313"/>
                    <a:pt x="801" y="323"/>
                  </a:cubicBezTo>
                  <a:cubicBezTo>
                    <a:pt x="919" y="372"/>
                    <a:pt x="997" y="421"/>
                    <a:pt x="1065" y="528"/>
                  </a:cubicBezTo>
                  <a:cubicBezTo>
                    <a:pt x="1114" y="626"/>
                    <a:pt x="1134" y="753"/>
                    <a:pt x="1104" y="870"/>
                  </a:cubicBezTo>
                  <a:cubicBezTo>
                    <a:pt x="1046" y="1036"/>
                    <a:pt x="899" y="1144"/>
                    <a:pt x="733" y="1144"/>
                  </a:cubicBezTo>
                  <a:cubicBezTo>
                    <a:pt x="704" y="1144"/>
                    <a:pt x="674" y="1134"/>
                    <a:pt x="635" y="1134"/>
                  </a:cubicBezTo>
                  <a:cubicBezTo>
                    <a:pt x="518" y="1105"/>
                    <a:pt x="420" y="997"/>
                    <a:pt x="381" y="880"/>
                  </a:cubicBezTo>
                  <a:lnTo>
                    <a:pt x="371" y="880"/>
                  </a:lnTo>
                  <a:cubicBezTo>
                    <a:pt x="323" y="792"/>
                    <a:pt x="313" y="685"/>
                    <a:pt x="342" y="587"/>
                  </a:cubicBezTo>
                  <a:cubicBezTo>
                    <a:pt x="362" y="499"/>
                    <a:pt x="430" y="411"/>
                    <a:pt x="508" y="362"/>
                  </a:cubicBezTo>
                  <a:cubicBezTo>
                    <a:pt x="567" y="333"/>
                    <a:pt x="645" y="313"/>
                    <a:pt x="713" y="313"/>
                  </a:cubicBezTo>
                  <a:close/>
                  <a:moveTo>
                    <a:pt x="713" y="1"/>
                  </a:moveTo>
                  <a:cubicBezTo>
                    <a:pt x="586" y="1"/>
                    <a:pt x="459" y="40"/>
                    <a:pt x="352" y="98"/>
                  </a:cubicBezTo>
                  <a:cubicBezTo>
                    <a:pt x="196" y="186"/>
                    <a:pt x="78" y="352"/>
                    <a:pt x="39" y="519"/>
                  </a:cubicBezTo>
                  <a:cubicBezTo>
                    <a:pt x="0" y="704"/>
                    <a:pt x="20" y="880"/>
                    <a:pt x="108" y="1027"/>
                  </a:cubicBezTo>
                  <a:cubicBezTo>
                    <a:pt x="196" y="1232"/>
                    <a:pt x="362" y="1378"/>
                    <a:pt x="567" y="1427"/>
                  </a:cubicBezTo>
                  <a:cubicBezTo>
                    <a:pt x="625" y="1437"/>
                    <a:pt x="674" y="1447"/>
                    <a:pt x="733" y="1447"/>
                  </a:cubicBezTo>
                  <a:cubicBezTo>
                    <a:pt x="1036" y="1447"/>
                    <a:pt x="1300" y="1251"/>
                    <a:pt x="1388" y="958"/>
                  </a:cubicBezTo>
                  <a:cubicBezTo>
                    <a:pt x="1456" y="773"/>
                    <a:pt x="1427" y="558"/>
                    <a:pt x="1329" y="382"/>
                  </a:cubicBezTo>
                  <a:cubicBezTo>
                    <a:pt x="1212" y="186"/>
                    <a:pt x="1055" y="98"/>
                    <a:pt x="919" y="40"/>
                  </a:cubicBezTo>
                  <a:cubicBezTo>
                    <a:pt x="850" y="20"/>
                    <a:pt x="782" y="1"/>
                    <a:pt x="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162286" y="3116229"/>
              <a:ext cx="117702" cy="109307"/>
            </a:xfrm>
            <a:custGeom>
              <a:avLst/>
              <a:gdLst/>
              <a:ahLst/>
              <a:cxnLst/>
              <a:rect l="l" t="t" r="r" b="b"/>
              <a:pathLst>
                <a:path w="1056" h="1096" extrusionOk="0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095"/>
                    <a:pt x="518" y="1095"/>
                  </a:cubicBezTo>
                  <a:lnTo>
                    <a:pt x="538" y="1095"/>
                  </a:lnTo>
                  <a:cubicBezTo>
                    <a:pt x="831" y="1085"/>
                    <a:pt x="1055" y="851"/>
                    <a:pt x="1055" y="568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145901" y="3100670"/>
              <a:ext cx="151474" cy="140423"/>
            </a:xfrm>
            <a:custGeom>
              <a:avLst/>
              <a:gdLst/>
              <a:ahLst/>
              <a:cxnLst/>
              <a:rect l="l" t="t" r="r" b="b"/>
              <a:pathLst>
                <a:path w="1359" h="1408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24"/>
                  </a:lnTo>
                  <a:cubicBezTo>
                    <a:pt x="1056" y="939"/>
                    <a:pt x="880" y="1095"/>
                    <a:pt x="685" y="1095"/>
                  </a:cubicBezTo>
                  <a:lnTo>
                    <a:pt x="665" y="1095"/>
                  </a:lnTo>
                  <a:cubicBezTo>
                    <a:pt x="470" y="1095"/>
                    <a:pt x="303" y="919"/>
                    <a:pt x="303" y="724"/>
                  </a:cubicBezTo>
                  <a:lnTo>
                    <a:pt x="303" y="684"/>
                  </a:lnTo>
                  <a:cubicBezTo>
                    <a:pt x="303" y="469"/>
                    <a:pt x="479" y="313"/>
                    <a:pt x="675" y="303"/>
                  </a:cubicBezTo>
                  <a:close/>
                  <a:moveTo>
                    <a:pt x="66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03" y="1408"/>
                    <a:pt x="665" y="1408"/>
                  </a:cubicBezTo>
                  <a:lnTo>
                    <a:pt x="694" y="1408"/>
                  </a:lnTo>
                  <a:cubicBezTo>
                    <a:pt x="1066" y="1388"/>
                    <a:pt x="1359" y="1085"/>
                    <a:pt x="1359" y="724"/>
                  </a:cubicBezTo>
                  <a:lnTo>
                    <a:pt x="1359" y="684"/>
                  </a:lnTo>
                  <a:cubicBezTo>
                    <a:pt x="135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152477" y="3436881"/>
              <a:ext cx="132972" cy="109207"/>
            </a:xfrm>
            <a:custGeom>
              <a:avLst/>
              <a:gdLst/>
              <a:ahLst/>
              <a:cxnLst/>
              <a:rect l="l" t="t" r="r" b="b"/>
              <a:pathLst>
                <a:path w="1193" h="1095" extrusionOk="0">
                  <a:moveTo>
                    <a:pt x="577" y="1"/>
                  </a:moveTo>
                  <a:cubicBezTo>
                    <a:pt x="430" y="1"/>
                    <a:pt x="293" y="59"/>
                    <a:pt x="196" y="157"/>
                  </a:cubicBezTo>
                  <a:cubicBezTo>
                    <a:pt x="0" y="372"/>
                    <a:pt x="0" y="694"/>
                    <a:pt x="205" y="899"/>
                  </a:cubicBezTo>
                  <a:lnTo>
                    <a:pt x="244" y="939"/>
                  </a:lnTo>
                  <a:cubicBezTo>
                    <a:pt x="342" y="1036"/>
                    <a:pt x="479" y="1095"/>
                    <a:pt x="626" y="1095"/>
                  </a:cubicBezTo>
                  <a:cubicBezTo>
                    <a:pt x="772" y="1095"/>
                    <a:pt x="909" y="1036"/>
                    <a:pt x="997" y="939"/>
                  </a:cubicBezTo>
                  <a:cubicBezTo>
                    <a:pt x="1192" y="714"/>
                    <a:pt x="1192" y="391"/>
                    <a:pt x="997" y="196"/>
                  </a:cubicBezTo>
                  <a:lnTo>
                    <a:pt x="948" y="147"/>
                  </a:lnTo>
                  <a:cubicBezTo>
                    <a:pt x="850" y="49"/>
                    <a:pt x="714" y="1"/>
                    <a:pt x="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133975" y="3421322"/>
              <a:ext cx="171091" cy="139426"/>
            </a:xfrm>
            <a:custGeom>
              <a:avLst/>
              <a:gdLst/>
              <a:ahLst/>
              <a:cxnLst/>
              <a:rect l="l" t="t" r="r" b="b"/>
              <a:pathLst>
                <a:path w="1535" h="1398" extrusionOk="0">
                  <a:moveTo>
                    <a:pt x="743" y="303"/>
                  </a:moveTo>
                  <a:cubicBezTo>
                    <a:pt x="840" y="303"/>
                    <a:pt x="938" y="342"/>
                    <a:pt x="1007" y="411"/>
                  </a:cubicBezTo>
                  <a:lnTo>
                    <a:pt x="1055" y="459"/>
                  </a:lnTo>
                  <a:cubicBezTo>
                    <a:pt x="1202" y="606"/>
                    <a:pt x="1192" y="841"/>
                    <a:pt x="1055" y="987"/>
                  </a:cubicBezTo>
                  <a:cubicBezTo>
                    <a:pt x="987" y="1065"/>
                    <a:pt x="889" y="1095"/>
                    <a:pt x="792" y="1095"/>
                  </a:cubicBezTo>
                  <a:cubicBezTo>
                    <a:pt x="694" y="1095"/>
                    <a:pt x="596" y="1055"/>
                    <a:pt x="518" y="987"/>
                  </a:cubicBezTo>
                  <a:lnTo>
                    <a:pt x="479" y="948"/>
                  </a:lnTo>
                  <a:cubicBezTo>
                    <a:pt x="332" y="801"/>
                    <a:pt x="342" y="567"/>
                    <a:pt x="479" y="411"/>
                  </a:cubicBezTo>
                  <a:cubicBezTo>
                    <a:pt x="547" y="342"/>
                    <a:pt x="645" y="303"/>
                    <a:pt x="743" y="303"/>
                  </a:cubicBezTo>
                  <a:close/>
                  <a:moveTo>
                    <a:pt x="743" y="0"/>
                  </a:moveTo>
                  <a:cubicBezTo>
                    <a:pt x="547" y="0"/>
                    <a:pt x="371" y="78"/>
                    <a:pt x="254" y="205"/>
                  </a:cubicBezTo>
                  <a:cubicBezTo>
                    <a:pt x="0" y="489"/>
                    <a:pt x="0" y="899"/>
                    <a:pt x="264" y="1163"/>
                  </a:cubicBezTo>
                  <a:lnTo>
                    <a:pt x="283" y="1183"/>
                  </a:lnTo>
                  <a:lnTo>
                    <a:pt x="303" y="1202"/>
                  </a:lnTo>
                  <a:cubicBezTo>
                    <a:pt x="430" y="1329"/>
                    <a:pt x="606" y="1397"/>
                    <a:pt x="792" y="1397"/>
                  </a:cubicBezTo>
                  <a:cubicBezTo>
                    <a:pt x="977" y="1397"/>
                    <a:pt x="1153" y="1329"/>
                    <a:pt x="1280" y="1192"/>
                  </a:cubicBezTo>
                  <a:cubicBezTo>
                    <a:pt x="1534" y="919"/>
                    <a:pt x="1524" y="499"/>
                    <a:pt x="1270" y="244"/>
                  </a:cubicBezTo>
                  <a:lnTo>
                    <a:pt x="1251" y="225"/>
                  </a:lnTo>
                  <a:lnTo>
                    <a:pt x="1222" y="196"/>
                  </a:lnTo>
                  <a:cubicBezTo>
                    <a:pt x="1104" y="69"/>
                    <a:pt x="919" y="0"/>
                    <a:pt x="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140440" y="3773092"/>
              <a:ext cx="115584" cy="106315"/>
            </a:xfrm>
            <a:custGeom>
              <a:avLst/>
              <a:gdLst/>
              <a:ahLst/>
              <a:cxnLst/>
              <a:rect l="l" t="t" r="r" b="b"/>
              <a:pathLst>
                <a:path w="1037" h="1066" extrusionOk="0">
                  <a:moveTo>
                    <a:pt x="519" y="1"/>
                  </a:moveTo>
                  <a:cubicBezTo>
                    <a:pt x="177" y="1"/>
                    <a:pt x="1" y="274"/>
                    <a:pt x="1" y="528"/>
                  </a:cubicBezTo>
                  <a:cubicBezTo>
                    <a:pt x="1" y="665"/>
                    <a:pt x="50" y="792"/>
                    <a:pt x="128" y="890"/>
                  </a:cubicBezTo>
                  <a:cubicBezTo>
                    <a:pt x="225" y="997"/>
                    <a:pt x="362" y="1066"/>
                    <a:pt x="519" y="1066"/>
                  </a:cubicBezTo>
                  <a:cubicBezTo>
                    <a:pt x="861" y="1066"/>
                    <a:pt x="1036" y="792"/>
                    <a:pt x="1036" y="528"/>
                  </a:cubicBezTo>
                  <a:cubicBezTo>
                    <a:pt x="1036" y="401"/>
                    <a:pt x="988" y="274"/>
                    <a:pt x="909" y="176"/>
                  </a:cubicBezTo>
                  <a:cubicBezTo>
                    <a:pt x="812" y="6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124166" y="3758530"/>
              <a:ext cx="148242" cy="135536"/>
            </a:xfrm>
            <a:custGeom>
              <a:avLst/>
              <a:gdLst/>
              <a:ahLst/>
              <a:cxnLst/>
              <a:rect l="l" t="t" r="r" b="b"/>
              <a:pathLst>
                <a:path w="1330" h="1359" extrusionOk="0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8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29" y="1065"/>
                    <a:pt x="1329" y="674"/>
                  </a:cubicBezTo>
                  <a:cubicBezTo>
                    <a:pt x="1329" y="508"/>
                    <a:pt x="127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173097" y="4047965"/>
              <a:ext cx="115584" cy="105318"/>
            </a:xfrm>
            <a:custGeom>
              <a:avLst/>
              <a:gdLst/>
              <a:ahLst/>
              <a:cxnLst/>
              <a:rect l="l" t="t" r="r" b="b"/>
              <a:pathLst>
                <a:path w="1037" h="1056" extrusionOk="0">
                  <a:moveTo>
                    <a:pt x="519" y="0"/>
                  </a:moveTo>
                  <a:cubicBezTo>
                    <a:pt x="177" y="0"/>
                    <a:pt x="1" y="264"/>
                    <a:pt x="1" y="528"/>
                  </a:cubicBezTo>
                  <a:cubicBezTo>
                    <a:pt x="1" y="792"/>
                    <a:pt x="177" y="1055"/>
                    <a:pt x="519" y="1055"/>
                  </a:cubicBezTo>
                  <a:cubicBezTo>
                    <a:pt x="861" y="1055"/>
                    <a:pt x="1037" y="792"/>
                    <a:pt x="1037" y="528"/>
                  </a:cubicBezTo>
                  <a:cubicBezTo>
                    <a:pt x="1037" y="391"/>
                    <a:pt x="988" y="264"/>
                    <a:pt x="910" y="176"/>
                  </a:cubicBezTo>
                  <a:cubicBezTo>
                    <a:pt x="812" y="59"/>
                    <a:pt x="675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156824" y="4033304"/>
              <a:ext cx="148242" cy="135536"/>
            </a:xfrm>
            <a:custGeom>
              <a:avLst/>
              <a:gdLst/>
              <a:ahLst/>
              <a:cxnLst/>
              <a:rect l="l" t="t" r="r" b="b"/>
              <a:pathLst>
                <a:path w="1330" h="1359" extrusionOk="0">
                  <a:moveTo>
                    <a:pt x="665" y="303"/>
                  </a:moveTo>
                  <a:cubicBezTo>
                    <a:pt x="1144" y="303"/>
                    <a:pt x="1144" y="1056"/>
                    <a:pt x="665" y="1056"/>
                  </a:cubicBezTo>
                  <a:cubicBezTo>
                    <a:pt x="176" y="1056"/>
                    <a:pt x="186" y="303"/>
                    <a:pt x="665" y="303"/>
                  </a:cubicBezTo>
                  <a:close/>
                  <a:moveTo>
                    <a:pt x="665" y="1"/>
                  </a:moveTo>
                  <a:cubicBezTo>
                    <a:pt x="284" y="1"/>
                    <a:pt x="0" y="294"/>
                    <a:pt x="0" y="675"/>
                  </a:cubicBezTo>
                  <a:cubicBezTo>
                    <a:pt x="0" y="1066"/>
                    <a:pt x="284" y="1359"/>
                    <a:pt x="665" y="1359"/>
                  </a:cubicBezTo>
                  <a:cubicBezTo>
                    <a:pt x="860" y="1359"/>
                    <a:pt x="1046" y="1281"/>
                    <a:pt x="1163" y="1134"/>
                  </a:cubicBezTo>
                  <a:cubicBezTo>
                    <a:pt x="1271" y="1007"/>
                    <a:pt x="1329" y="851"/>
                    <a:pt x="1329" y="675"/>
                  </a:cubicBezTo>
                  <a:cubicBezTo>
                    <a:pt x="1329" y="294"/>
                    <a:pt x="1046" y="1"/>
                    <a:pt x="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157939" y="4285736"/>
              <a:ext cx="123163" cy="109207"/>
            </a:xfrm>
            <a:custGeom>
              <a:avLst/>
              <a:gdLst/>
              <a:ahLst/>
              <a:cxnLst/>
              <a:rect l="l" t="t" r="r" b="b"/>
              <a:pathLst>
                <a:path w="1105" h="1095" extrusionOk="0">
                  <a:moveTo>
                    <a:pt x="567" y="0"/>
                  </a:moveTo>
                  <a:cubicBezTo>
                    <a:pt x="430" y="0"/>
                    <a:pt x="293" y="49"/>
                    <a:pt x="195" y="147"/>
                  </a:cubicBezTo>
                  <a:lnTo>
                    <a:pt x="156" y="196"/>
                  </a:lnTo>
                  <a:cubicBezTo>
                    <a:pt x="59" y="293"/>
                    <a:pt x="0" y="440"/>
                    <a:pt x="0" y="587"/>
                  </a:cubicBezTo>
                  <a:cubicBezTo>
                    <a:pt x="10" y="723"/>
                    <a:pt x="59" y="850"/>
                    <a:pt x="156" y="948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01" y="1036"/>
                    <a:pt x="899" y="938"/>
                  </a:cubicBezTo>
                  <a:lnTo>
                    <a:pt x="948" y="899"/>
                  </a:lnTo>
                  <a:cubicBezTo>
                    <a:pt x="1046" y="801"/>
                    <a:pt x="1104" y="655"/>
                    <a:pt x="1094" y="508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49"/>
                    <a:pt x="704" y="0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140440" y="4270078"/>
              <a:ext cx="156936" cy="139526"/>
            </a:xfrm>
            <a:custGeom>
              <a:avLst/>
              <a:gdLst/>
              <a:ahLst/>
              <a:cxnLst/>
              <a:rect l="l" t="t" r="r" b="b"/>
              <a:pathLst>
                <a:path w="1408" h="1399" extrusionOk="0">
                  <a:moveTo>
                    <a:pt x="724" y="314"/>
                  </a:moveTo>
                  <a:cubicBezTo>
                    <a:pt x="822" y="314"/>
                    <a:pt x="919" y="343"/>
                    <a:pt x="997" y="421"/>
                  </a:cubicBezTo>
                  <a:cubicBezTo>
                    <a:pt x="1144" y="558"/>
                    <a:pt x="1134" y="812"/>
                    <a:pt x="997" y="949"/>
                  </a:cubicBezTo>
                  <a:lnTo>
                    <a:pt x="949" y="988"/>
                  </a:lnTo>
                  <a:cubicBezTo>
                    <a:pt x="880" y="1066"/>
                    <a:pt x="782" y="1095"/>
                    <a:pt x="694" y="1095"/>
                  </a:cubicBezTo>
                  <a:cubicBezTo>
                    <a:pt x="597" y="1095"/>
                    <a:pt x="499" y="1056"/>
                    <a:pt x="421" y="988"/>
                  </a:cubicBezTo>
                  <a:cubicBezTo>
                    <a:pt x="274" y="851"/>
                    <a:pt x="284" y="597"/>
                    <a:pt x="421" y="460"/>
                  </a:cubicBezTo>
                  <a:lnTo>
                    <a:pt x="460" y="421"/>
                  </a:lnTo>
                  <a:cubicBezTo>
                    <a:pt x="538" y="343"/>
                    <a:pt x="626" y="314"/>
                    <a:pt x="724" y="314"/>
                  </a:cubicBezTo>
                  <a:close/>
                  <a:moveTo>
                    <a:pt x="724" y="1"/>
                  </a:moveTo>
                  <a:cubicBezTo>
                    <a:pt x="538" y="1"/>
                    <a:pt x="372" y="69"/>
                    <a:pt x="245" y="196"/>
                  </a:cubicBezTo>
                  <a:lnTo>
                    <a:pt x="206" y="245"/>
                  </a:lnTo>
                  <a:cubicBezTo>
                    <a:pt x="79" y="372"/>
                    <a:pt x="1" y="558"/>
                    <a:pt x="11" y="744"/>
                  </a:cubicBezTo>
                  <a:cubicBezTo>
                    <a:pt x="11" y="929"/>
                    <a:pt x="89" y="1095"/>
                    <a:pt x="216" y="1213"/>
                  </a:cubicBezTo>
                  <a:cubicBezTo>
                    <a:pt x="343" y="1330"/>
                    <a:pt x="519" y="1398"/>
                    <a:pt x="694" y="1398"/>
                  </a:cubicBezTo>
                  <a:cubicBezTo>
                    <a:pt x="870" y="1398"/>
                    <a:pt x="1036" y="1330"/>
                    <a:pt x="1164" y="1203"/>
                  </a:cubicBezTo>
                  <a:lnTo>
                    <a:pt x="1173" y="1193"/>
                  </a:lnTo>
                  <a:lnTo>
                    <a:pt x="1212" y="1164"/>
                  </a:lnTo>
                  <a:cubicBezTo>
                    <a:pt x="1339" y="1037"/>
                    <a:pt x="1408" y="851"/>
                    <a:pt x="1408" y="665"/>
                  </a:cubicBezTo>
                  <a:cubicBezTo>
                    <a:pt x="1398" y="480"/>
                    <a:pt x="1330" y="314"/>
                    <a:pt x="1203" y="196"/>
                  </a:cubicBezTo>
                  <a:cubicBezTo>
                    <a:pt x="1066" y="69"/>
                    <a:pt x="900" y="1"/>
                    <a:pt x="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157939" y="403103"/>
              <a:ext cx="117702" cy="109307"/>
            </a:xfrm>
            <a:custGeom>
              <a:avLst/>
              <a:gdLst/>
              <a:ahLst/>
              <a:cxnLst/>
              <a:rect l="l" t="t" r="r" b="b"/>
              <a:pathLst>
                <a:path w="1056" h="1096" extrusionOk="0">
                  <a:moveTo>
                    <a:pt x="51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095"/>
                    <a:pt x="518" y="1095"/>
                  </a:cubicBezTo>
                  <a:lnTo>
                    <a:pt x="537" y="1095"/>
                  </a:lnTo>
                  <a:cubicBezTo>
                    <a:pt x="831" y="1085"/>
                    <a:pt x="1055" y="851"/>
                    <a:pt x="1055" y="568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140440" y="387544"/>
              <a:ext cx="152589" cy="140423"/>
            </a:xfrm>
            <a:custGeom>
              <a:avLst/>
              <a:gdLst/>
              <a:ahLst/>
              <a:cxnLst/>
              <a:rect l="l" t="t" r="r" b="b"/>
              <a:pathLst>
                <a:path w="1369" h="1408" extrusionOk="0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24"/>
                  </a:lnTo>
                  <a:cubicBezTo>
                    <a:pt x="106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80" y="1095"/>
                    <a:pt x="313" y="909"/>
                    <a:pt x="313" y="724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13" y="1408"/>
                    <a:pt x="675" y="1408"/>
                  </a:cubicBezTo>
                  <a:lnTo>
                    <a:pt x="704" y="1408"/>
                  </a:lnTo>
                  <a:cubicBezTo>
                    <a:pt x="1076" y="1388"/>
                    <a:pt x="1369" y="1085"/>
                    <a:pt x="1369" y="724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182906" y="689646"/>
              <a:ext cx="114469" cy="105318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19" y="1"/>
                  </a:moveTo>
                  <a:cubicBezTo>
                    <a:pt x="177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88" y="264"/>
                    <a:pt x="900" y="176"/>
                  </a:cubicBezTo>
                  <a:cubicBezTo>
                    <a:pt x="812" y="59"/>
                    <a:pt x="66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165518" y="674984"/>
              <a:ext cx="149356" cy="135636"/>
            </a:xfrm>
            <a:custGeom>
              <a:avLst/>
              <a:gdLst/>
              <a:ahLst/>
              <a:cxnLst/>
              <a:rect l="l" t="t" r="r" b="b"/>
              <a:pathLst>
                <a:path w="1340" h="1360" extrusionOk="0">
                  <a:moveTo>
                    <a:pt x="675" y="304"/>
                  </a:moveTo>
                  <a:cubicBezTo>
                    <a:pt x="1153" y="304"/>
                    <a:pt x="1153" y="1056"/>
                    <a:pt x="675" y="1056"/>
                  </a:cubicBezTo>
                  <a:cubicBezTo>
                    <a:pt x="186" y="1056"/>
                    <a:pt x="186" y="304"/>
                    <a:pt x="675" y="304"/>
                  </a:cubicBezTo>
                  <a:close/>
                  <a:moveTo>
                    <a:pt x="675" y="1"/>
                  </a:moveTo>
                  <a:cubicBezTo>
                    <a:pt x="294" y="1"/>
                    <a:pt x="0" y="294"/>
                    <a:pt x="0" y="675"/>
                  </a:cubicBezTo>
                  <a:cubicBezTo>
                    <a:pt x="0" y="851"/>
                    <a:pt x="59" y="1017"/>
                    <a:pt x="167" y="1134"/>
                  </a:cubicBezTo>
                  <a:cubicBezTo>
                    <a:pt x="294" y="1281"/>
                    <a:pt x="469" y="1359"/>
                    <a:pt x="675" y="1359"/>
                  </a:cubicBezTo>
                  <a:cubicBezTo>
                    <a:pt x="870" y="1359"/>
                    <a:pt x="1046" y="1281"/>
                    <a:pt x="1173" y="1134"/>
                  </a:cubicBezTo>
                  <a:cubicBezTo>
                    <a:pt x="1281" y="1017"/>
                    <a:pt x="1339" y="851"/>
                    <a:pt x="1339" y="675"/>
                  </a:cubicBezTo>
                  <a:cubicBezTo>
                    <a:pt x="1339" y="294"/>
                    <a:pt x="1046" y="1"/>
                    <a:pt x="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57939" y="4572179"/>
              <a:ext cx="117702" cy="110304"/>
            </a:xfrm>
            <a:custGeom>
              <a:avLst/>
              <a:gdLst/>
              <a:ahLst/>
              <a:cxnLst/>
              <a:rect l="l" t="t" r="r" b="b"/>
              <a:pathLst>
                <a:path w="1056" h="1106" extrusionOk="0">
                  <a:moveTo>
                    <a:pt x="518" y="1"/>
                  </a:moveTo>
                  <a:cubicBezTo>
                    <a:pt x="235" y="11"/>
                    <a:pt x="0" y="245"/>
                    <a:pt x="0" y="529"/>
                  </a:cubicBezTo>
                  <a:lnTo>
                    <a:pt x="0" y="577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7" y="1105"/>
                  </a:lnTo>
                  <a:cubicBezTo>
                    <a:pt x="831" y="1086"/>
                    <a:pt x="1055" y="861"/>
                    <a:pt x="1055" y="577"/>
                  </a:cubicBezTo>
                  <a:lnTo>
                    <a:pt x="1055" y="529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140440" y="4557617"/>
              <a:ext cx="152589" cy="139426"/>
            </a:xfrm>
            <a:custGeom>
              <a:avLst/>
              <a:gdLst/>
              <a:ahLst/>
              <a:cxnLst/>
              <a:rect l="l" t="t" r="r" b="b"/>
              <a:pathLst>
                <a:path w="1369" h="1398" extrusionOk="0">
                  <a:moveTo>
                    <a:pt x="704" y="303"/>
                  </a:moveTo>
                  <a:cubicBezTo>
                    <a:pt x="900" y="303"/>
                    <a:pt x="1066" y="489"/>
                    <a:pt x="1066" y="675"/>
                  </a:cubicBezTo>
                  <a:lnTo>
                    <a:pt x="1066" y="723"/>
                  </a:lnTo>
                  <a:cubicBezTo>
                    <a:pt x="106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80" y="1095"/>
                    <a:pt x="313" y="909"/>
                    <a:pt x="313" y="714"/>
                  </a:cubicBezTo>
                  <a:lnTo>
                    <a:pt x="313" y="675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10"/>
                    <a:pt x="1" y="313"/>
                    <a:pt x="1" y="675"/>
                  </a:cubicBezTo>
                  <a:lnTo>
                    <a:pt x="1" y="723"/>
                  </a:lnTo>
                  <a:cubicBezTo>
                    <a:pt x="1" y="1085"/>
                    <a:pt x="313" y="1398"/>
                    <a:pt x="675" y="1398"/>
                  </a:cubicBezTo>
                  <a:lnTo>
                    <a:pt x="704" y="1398"/>
                  </a:lnTo>
                  <a:cubicBezTo>
                    <a:pt x="1076" y="1378"/>
                    <a:pt x="1369" y="1085"/>
                    <a:pt x="1369" y="723"/>
                  </a:cubicBezTo>
                  <a:lnTo>
                    <a:pt x="1369" y="675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34" name="Google Shape;134;p4"/>
          <p:cNvSpPr txBox="1">
            <a:spLocks noGrp="1"/>
          </p:cNvSpPr>
          <p:nvPr>
            <p:ph type="body" idx="1"/>
          </p:nvPr>
        </p:nvSpPr>
        <p:spPr>
          <a:xfrm>
            <a:off x="693850" y="1372000"/>
            <a:ext cx="7474200" cy="30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5" name="Google Shape;135;p4"/>
          <p:cNvSpPr txBox="1">
            <a:spLocks noGrp="1"/>
          </p:cNvSpPr>
          <p:nvPr>
            <p:ph type="ctrTitle"/>
          </p:nvPr>
        </p:nvSpPr>
        <p:spPr>
          <a:xfrm>
            <a:off x="693853" y="734929"/>
            <a:ext cx="73887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grpSp>
        <p:nvGrpSpPr>
          <p:cNvPr id="136" name="Google Shape;136;p4"/>
          <p:cNvGrpSpPr/>
          <p:nvPr/>
        </p:nvGrpSpPr>
        <p:grpSpPr>
          <a:xfrm>
            <a:off x="479419" y="332514"/>
            <a:ext cx="717032" cy="704951"/>
            <a:chOff x="479469" y="306339"/>
            <a:chExt cx="717032" cy="704951"/>
          </a:xfrm>
        </p:grpSpPr>
        <p:grpSp>
          <p:nvGrpSpPr>
            <p:cNvPr id="137" name="Google Shape;137;p4"/>
            <p:cNvGrpSpPr/>
            <p:nvPr/>
          </p:nvGrpSpPr>
          <p:grpSpPr>
            <a:xfrm rot="-1756040" flipH="1">
              <a:off x="599056" y="379413"/>
              <a:ext cx="477857" cy="558802"/>
              <a:chOff x="4330625" y="2911675"/>
              <a:chExt cx="574422" cy="738073"/>
            </a:xfrm>
          </p:grpSpPr>
          <p:sp>
            <p:nvSpPr>
              <p:cNvPr id="138" name="Google Shape;138;p4"/>
              <p:cNvSpPr/>
              <p:nvPr/>
            </p:nvSpPr>
            <p:spPr>
              <a:xfrm>
                <a:off x="4586579" y="3280886"/>
                <a:ext cx="74985" cy="277426"/>
              </a:xfrm>
              <a:custGeom>
                <a:avLst/>
                <a:gdLst/>
                <a:ahLst/>
                <a:cxnLst/>
                <a:rect l="l" t="t" r="r" b="b"/>
                <a:pathLst>
                  <a:path w="433" h="1602" extrusionOk="0">
                    <a:moveTo>
                      <a:pt x="95" y="0"/>
                    </a:moveTo>
                    <a:cubicBezTo>
                      <a:pt x="52" y="0"/>
                      <a:pt x="12" y="43"/>
                      <a:pt x="33" y="90"/>
                    </a:cubicBezTo>
                    <a:cubicBezTo>
                      <a:pt x="14" y="103"/>
                      <a:pt x="1" y="126"/>
                      <a:pt x="5" y="158"/>
                    </a:cubicBezTo>
                    <a:cubicBezTo>
                      <a:pt x="10" y="181"/>
                      <a:pt x="14" y="203"/>
                      <a:pt x="19" y="226"/>
                    </a:cubicBezTo>
                    <a:cubicBezTo>
                      <a:pt x="19" y="231"/>
                      <a:pt x="14" y="231"/>
                      <a:pt x="19" y="235"/>
                    </a:cubicBezTo>
                    <a:cubicBezTo>
                      <a:pt x="19" y="258"/>
                      <a:pt x="24" y="276"/>
                      <a:pt x="24" y="294"/>
                    </a:cubicBezTo>
                    <a:cubicBezTo>
                      <a:pt x="19" y="304"/>
                      <a:pt x="14" y="313"/>
                      <a:pt x="14" y="326"/>
                    </a:cubicBezTo>
                    <a:cubicBezTo>
                      <a:pt x="5" y="445"/>
                      <a:pt x="14" y="558"/>
                      <a:pt x="42" y="667"/>
                    </a:cubicBezTo>
                    <a:cubicBezTo>
                      <a:pt x="5" y="872"/>
                      <a:pt x="19" y="1072"/>
                      <a:pt x="78" y="1272"/>
                    </a:cubicBezTo>
                    <a:cubicBezTo>
                      <a:pt x="74" y="1295"/>
                      <a:pt x="74" y="1318"/>
                      <a:pt x="78" y="1340"/>
                    </a:cubicBezTo>
                    <a:cubicBezTo>
                      <a:pt x="33" y="1395"/>
                      <a:pt x="37" y="1472"/>
                      <a:pt x="33" y="1540"/>
                    </a:cubicBezTo>
                    <a:cubicBezTo>
                      <a:pt x="28" y="1581"/>
                      <a:pt x="58" y="1602"/>
                      <a:pt x="90" y="1602"/>
                    </a:cubicBezTo>
                    <a:cubicBezTo>
                      <a:pt x="121" y="1602"/>
                      <a:pt x="155" y="1581"/>
                      <a:pt x="160" y="1540"/>
                    </a:cubicBezTo>
                    <a:cubicBezTo>
                      <a:pt x="160" y="1531"/>
                      <a:pt x="160" y="1490"/>
                      <a:pt x="165" y="1459"/>
                    </a:cubicBezTo>
                    <a:cubicBezTo>
                      <a:pt x="187" y="1450"/>
                      <a:pt x="205" y="1431"/>
                      <a:pt x="205" y="1399"/>
                    </a:cubicBezTo>
                    <a:cubicBezTo>
                      <a:pt x="205" y="1399"/>
                      <a:pt x="205" y="1395"/>
                      <a:pt x="205" y="1395"/>
                    </a:cubicBezTo>
                    <a:cubicBezTo>
                      <a:pt x="215" y="1386"/>
                      <a:pt x="224" y="1377"/>
                      <a:pt x="228" y="1359"/>
                    </a:cubicBezTo>
                    <a:cubicBezTo>
                      <a:pt x="242" y="1299"/>
                      <a:pt x="251" y="1240"/>
                      <a:pt x="246" y="1181"/>
                    </a:cubicBezTo>
                    <a:cubicBezTo>
                      <a:pt x="246" y="1172"/>
                      <a:pt x="246" y="1158"/>
                      <a:pt x="246" y="1149"/>
                    </a:cubicBezTo>
                    <a:cubicBezTo>
                      <a:pt x="256" y="1140"/>
                      <a:pt x="260" y="1131"/>
                      <a:pt x="260" y="1118"/>
                    </a:cubicBezTo>
                    <a:cubicBezTo>
                      <a:pt x="265" y="1104"/>
                      <a:pt x="265" y="1095"/>
                      <a:pt x="265" y="1081"/>
                    </a:cubicBezTo>
                    <a:cubicBezTo>
                      <a:pt x="287" y="1072"/>
                      <a:pt x="301" y="1054"/>
                      <a:pt x="301" y="1027"/>
                    </a:cubicBezTo>
                    <a:cubicBezTo>
                      <a:pt x="306" y="990"/>
                      <a:pt x="306" y="954"/>
                      <a:pt x="306" y="917"/>
                    </a:cubicBezTo>
                    <a:cubicBezTo>
                      <a:pt x="328" y="908"/>
                      <a:pt x="346" y="886"/>
                      <a:pt x="346" y="858"/>
                    </a:cubicBezTo>
                    <a:lnTo>
                      <a:pt x="346" y="654"/>
                    </a:lnTo>
                    <a:cubicBezTo>
                      <a:pt x="406" y="481"/>
                      <a:pt x="433" y="304"/>
                      <a:pt x="433" y="117"/>
                    </a:cubicBezTo>
                    <a:cubicBezTo>
                      <a:pt x="433" y="80"/>
                      <a:pt x="399" y="54"/>
                      <a:pt x="366" y="54"/>
                    </a:cubicBezTo>
                    <a:cubicBezTo>
                      <a:pt x="346" y="54"/>
                      <a:pt x="327" y="63"/>
                      <a:pt x="315" y="85"/>
                    </a:cubicBezTo>
                    <a:cubicBezTo>
                      <a:pt x="310" y="103"/>
                      <a:pt x="306" y="117"/>
                      <a:pt x="301" y="135"/>
                    </a:cubicBezTo>
                    <a:lnTo>
                      <a:pt x="296" y="131"/>
                    </a:lnTo>
                    <a:cubicBezTo>
                      <a:pt x="287" y="99"/>
                      <a:pt x="251" y="85"/>
                      <a:pt x="224" y="85"/>
                    </a:cubicBezTo>
                    <a:cubicBezTo>
                      <a:pt x="215" y="85"/>
                      <a:pt x="210" y="85"/>
                      <a:pt x="205" y="81"/>
                    </a:cubicBezTo>
                    <a:cubicBezTo>
                      <a:pt x="183" y="58"/>
                      <a:pt x="160" y="40"/>
                      <a:pt x="137" y="17"/>
                    </a:cubicBezTo>
                    <a:cubicBezTo>
                      <a:pt x="124" y="5"/>
                      <a:pt x="109" y="0"/>
                      <a:pt x="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4347250" y="2924663"/>
                <a:ext cx="534938" cy="364707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2106" extrusionOk="0">
                    <a:moveTo>
                      <a:pt x="1585" y="0"/>
                    </a:moveTo>
                    <a:cubicBezTo>
                      <a:pt x="1434" y="0"/>
                      <a:pt x="1285" y="18"/>
                      <a:pt x="1146" y="64"/>
                    </a:cubicBezTo>
                    <a:cubicBezTo>
                      <a:pt x="1121" y="62"/>
                      <a:pt x="1096" y="60"/>
                      <a:pt x="1071" y="60"/>
                    </a:cubicBezTo>
                    <a:cubicBezTo>
                      <a:pt x="817" y="60"/>
                      <a:pt x="561" y="184"/>
                      <a:pt x="391" y="382"/>
                    </a:cubicBezTo>
                    <a:cubicBezTo>
                      <a:pt x="96" y="510"/>
                      <a:pt x="0" y="887"/>
                      <a:pt x="59" y="1183"/>
                    </a:cubicBezTo>
                    <a:cubicBezTo>
                      <a:pt x="141" y="1574"/>
                      <a:pt x="414" y="1806"/>
                      <a:pt x="746" y="1938"/>
                    </a:cubicBezTo>
                    <a:cubicBezTo>
                      <a:pt x="860" y="2001"/>
                      <a:pt x="987" y="2038"/>
                      <a:pt x="1128" y="2047"/>
                    </a:cubicBezTo>
                    <a:cubicBezTo>
                      <a:pt x="1306" y="2079"/>
                      <a:pt x="1483" y="2097"/>
                      <a:pt x="1651" y="2101"/>
                    </a:cubicBezTo>
                    <a:cubicBezTo>
                      <a:pt x="1716" y="2104"/>
                      <a:pt x="1782" y="2106"/>
                      <a:pt x="1848" y="2106"/>
                    </a:cubicBezTo>
                    <a:cubicBezTo>
                      <a:pt x="2115" y="2106"/>
                      <a:pt x="2388" y="2076"/>
                      <a:pt x="2629" y="1956"/>
                    </a:cubicBezTo>
                    <a:cubicBezTo>
                      <a:pt x="2934" y="1797"/>
                      <a:pt x="3088" y="1465"/>
                      <a:pt x="3029" y="1128"/>
                    </a:cubicBezTo>
                    <a:cubicBezTo>
                      <a:pt x="3025" y="1087"/>
                      <a:pt x="3015" y="1046"/>
                      <a:pt x="3002" y="1005"/>
                    </a:cubicBezTo>
                    <a:cubicBezTo>
                      <a:pt x="3015" y="960"/>
                      <a:pt x="3025" y="910"/>
                      <a:pt x="3025" y="855"/>
                    </a:cubicBezTo>
                    <a:cubicBezTo>
                      <a:pt x="3020" y="687"/>
                      <a:pt x="2924" y="532"/>
                      <a:pt x="2788" y="432"/>
                    </a:cubicBezTo>
                    <a:cubicBezTo>
                      <a:pt x="2615" y="191"/>
                      <a:pt x="2288" y="69"/>
                      <a:pt x="1983" y="32"/>
                    </a:cubicBezTo>
                    <a:cubicBezTo>
                      <a:pt x="1850" y="13"/>
                      <a:pt x="1717" y="0"/>
                      <a:pt x="15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4335993" y="3097666"/>
                <a:ext cx="556584" cy="183219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1058" extrusionOk="0">
                    <a:moveTo>
                      <a:pt x="265" y="1"/>
                    </a:moveTo>
                    <a:cubicBezTo>
                      <a:pt x="132" y="1"/>
                      <a:pt x="1" y="137"/>
                      <a:pt x="93" y="279"/>
                    </a:cubicBezTo>
                    <a:cubicBezTo>
                      <a:pt x="179" y="416"/>
                      <a:pt x="284" y="534"/>
                      <a:pt x="406" y="629"/>
                    </a:cubicBezTo>
                    <a:cubicBezTo>
                      <a:pt x="425" y="684"/>
                      <a:pt x="466" y="734"/>
                      <a:pt x="525" y="752"/>
                    </a:cubicBezTo>
                    <a:cubicBezTo>
                      <a:pt x="570" y="770"/>
                      <a:pt x="611" y="784"/>
                      <a:pt x="657" y="793"/>
                    </a:cubicBezTo>
                    <a:cubicBezTo>
                      <a:pt x="729" y="829"/>
                      <a:pt x="807" y="857"/>
                      <a:pt x="884" y="884"/>
                    </a:cubicBezTo>
                    <a:cubicBezTo>
                      <a:pt x="907" y="916"/>
                      <a:pt x="943" y="948"/>
                      <a:pt x="989" y="957"/>
                    </a:cubicBezTo>
                    <a:lnTo>
                      <a:pt x="1043" y="970"/>
                    </a:lnTo>
                    <a:cubicBezTo>
                      <a:pt x="1057" y="975"/>
                      <a:pt x="1075" y="984"/>
                      <a:pt x="1093" y="984"/>
                    </a:cubicBezTo>
                    <a:cubicBezTo>
                      <a:pt x="1116" y="989"/>
                      <a:pt x="1134" y="993"/>
                      <a:pt x="1152" y="993"/>
                    </a:cubicBezTo>
                    <a:cubicBezTo>
                      <a:pt x="1157" y="998"/>
                      <a:pt x="1166" y="998"/>
                      <a:pt x="1170" y="998"/>
                    </a:cubicBezTo>
                    <a:cubicBezTo>
                      <a:pt x="1187" y="1001"/>
                      <a:pt x="1200" y="1004"/>
                      <a:pt x="1213" y="1004"/>
                    </a:cubicBezTo>
                    <a:cubicBezTo>
                      <a:pt x="1219" y="1004"/>
                      <a:pt x="1224" y="1004"/>
                      <a:pt x="1230" y="1002"/>
                    </a:cubicBezTo>
                    <a:cubicBezTo>
                      <a:pt x="1330" y="1016"/>
                      <a:pt x="1431" y="1022"/>
                      <a:pt x="1532" y="1022"/>
                    </a:cubicBezTo>
                    <a:cubicBezTo>
                      <a:pt x="1563" y="1022"/>
                      <a:pt x="1594" y="1022"/>
                      <a:pt x="1625" y="1020"/>
                    </a:cubicBezTo>
                    <a:lnTo>
                      <a:pt x="1643" y="1020"/>
                    </a:lnTo>
                    <a:cubicBezTo>
                      <a:pt x="1668" y="1041"/>
                      <a:pt x="1703" y="1058"/>
                      <a:pt x="1743" y="1058"/>
                    </a:cubicBezTo>
                    <a:cubicBezTo>
                      <a:pt x="1748" y="1058"/>
                      <a:pt x="1752" y="1057"/>
                      <a:pt x="1757" y="1057"/>
                    </a:cubicBezTo>
                    <a:cubicBezTo>
                      <a:pt x="1812" y="1057"/>
                      <a:pt x="1862" y="1052"/>
                      <a:pt x="1916" y="1052"/>
                    </a:cubicBezTo>
                    <a:cubicBezTo>
                      <a:pt x="1937" y="1054"/>
                      <a:pt x="1958" y="1054"/>
                      <a:pt x="1979" y="1054"/>
                    </a:cubicBezTo>
                    <a:cubicBezTo>
                      <a:pt x="2037" y="1054"/>
                      <a:pt x="2096" y="1050"/>
                      <a:pt x="2153" y="1043"/>
                    </a:cubicBezTo>
                    <a:cubicBezTo>
                      <a:pt x="2216" y="1039"/>
                      <a:pt x="2262" y="1007"/>
                      <a:pt x="2294" y="970"/>
                    </a:cubicBezTo>
                    <a:cubicBezTo>
                      <a:pt x="2335" y="961"/>
                      <a:pt x="2376" y="952"/>
                      <a:pt x="2416" y="943"/>
                    </a:cubicBezTo>
                    <a:cubicBezTo>
                      <a:pt x="2448" y="943"/>
                      <a:pt x="2480" y="939"/>
                      <a:pt x="2512" y="925"/>
                    </a:cubicBezTo>
                    <a:cubicBezTo>
                      <a:pt x="2530" y="916"/>
                      <a:pt x="2544" y="907"/>
                      <a:pt x="2557" y="898"/>
                    </a:cubicBezTo>
                    <a:cubicBezTo>
                      <a:pt x="2635" y="866"/>
                      <a:pt x="2712" y="816"/>
                      <a:pt x="2780" y="752"/>
                    </a:cubicBezTo>
                    <a:cubicBezTo>
                      <a:pt x="2830" y="729"/>
                      <a:pt x="2871" y="693"/>
                      <a:pt x="2894" y="638"/>
                    </a:cubicBezTo>
                    <a:cubicBezTo>
                      <a:pt x="2903" y="602"/>
                      <a:pt x="2921" y="575"/>
                      <a:pt x="2939" y="543"/>
                    </a:cubicBezTo>
                    <a:cubicBezTo>
                      <a:pt x="2994" y="529"/>
                      <a:pt x="3044" y="488"/>
                      <a:pt x="3067" y="420"/>
                    </a:cubicBezTo>
                    <a:cubicBezTo>
                      <a:pt x="3080" y="384"/>
                      <a:pt x="3099" y="352"/>
                      <a:pt x="3121" y="325"/>
                    </a:cubicBezTo>
                    <a:cubicBezTo>
                      <a:pt x="3214" y="181"/>
                      <a:pt x="3088" y="43"/>
                      <a:pt x="2954" y="43"/>
                    </a:cubicBezTo>
                    <a:cubicBezTo>
                      <a:pt x="2909" y="43"/>
                      <a:pt x="2864" y="58"/>
                      <a:pt x="2826" y="93"/>
                    </a:cubicBezTo>
                    <a:cubicBezTo>
                      <a:pt x="2748" y="161"/>
                      <a:pt x="2685" y="234"/>
                      <a:pt x="2635" y="316"/>
                    </a:cubicBezTo>
                    <a:cubicBezTo>
                      <a:pt x="2535" y="334"/>
                      <a:pt x="2435" y="357"/>
                      <a:pt x="2335" y="388"/>
                    </a:cubicBezTo>
                    <a:cubicBezTo>
                      <a:pt x="2266" y="407"/>
                      <a:pt x="2225" y="452"/>
                      <a:pt x="2212" y="502"/>
                    </a:cubicBezTo>
                    <a:cubicBezTo>
                      <a:pt x="2156" y="499"/>
                      <a:pt x="2100" y="497"/>
                      <a:pt x="2045" y="497"/>
                    </a:cubicBezTo>
                    <a:cubicBezTo>
                      <a:pt x="1934" y="497"/>
                      <a:pt x="1825" y="504"/>
                      <a:pt x="1716" y="516"/>
                    </a:cubicBezTo>
                    <a:cubicBezTo>
                      <a:pt x="1575" y="470"/>
                      <a:pt x="1411" y="470"/>
                      <a:pt x="1266" y="457"/>
                    </a:cubicBezTo>
                    <a:cubicBezTo>
                      <a:pt x="1230" y="452"/>
                      <a:pt x="1189" y="447"/>
                      <a:pt x="1152" y="443"/>
                    </a:cubicBezTo>
                    <a:cubicBezTo>
                      <a:pt x="1079" y="402"/>
                      <a:pt x="998" y="366"/>
                      <a:pt x="911" y="343"/>
                    </a:cubicBezTo>
                    <a:cubicBezTo>
                      <a:pt x="897" y="339"/>
                      <a:pt x="882" y="337"/>
                      <a:pt x="868" y="337"/>
                    </a:cubicBezTo>
                    <a:cubicBezTo>
                      <a:pt x="815" y="337"/>
                      <a:pt x="765" y="362"/>
                      <a:pt x="729" y="397"/>
                    </a:cubicBezTo>
                    <a:lnTo>
                      <a:pt x="725" y="397"/>
                    </a:lnTo>
                    <a:cubicBezTo>
                      <a:pt x="607" y="320"/>
                      <a:pt x="502" y="216"/>
                      <a:pt x="420" y="88"/>
                    </a:cubicBezTo>
                    <a:cubicBezTo>
                      <a:pt x="380" y="26"/>
                      <a:pt x="322" y="1"/>
                      <a:pt x="2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4349848" y="2911675"/>
                <a:ext cx="555199" cy="284527"/>
              </a:xfrm>
              <a:custGeom>
                <a:avLst/>
                <a:gdLst/>
                <a:ahLst/>
                <a:cxnLst/>
                <a:rect l="l" t="t" r="r" b="b"/>
                <a:pathLst>
                  <a:path w="3206" h="1643" extrusionOk="0">
                    <a:moveTo>
                      <a:pt x="1549" y="109"/>
                    </a:moveTo>
                    <a:cubicBezTo>
                      <a:pt x="1585" y="109"/>
                      <a:pt x="1622" y="110"/>
                      <a:pt x="1659" y="112"/>
                    </a:cubicBezTo>
                    <a:cubicBezTo>
                      <a:pt x="1918" y="125"/>
                      <a:pt x="2186" y="180"/>
                      <a:pt x="2423" y="289"/>
                    </a:cubicBezTo>
                    <a:cubicBezTo>
                      <a:pt x="2659" y="394"/>
                      <a:pt x="2969" y="630"/>
                      <a:pt x="2919" y="921"/>
                    </a:cubicBezTo>
                    <a:cubicBezTo>
                      <a:pt x="2873" y="1212"/>
                      <a:pt x="2482" y="1376"/>
                      <a:pt x="2236" y="1449"/>
                    </a:cubicBezTo>
                    <a:cubicBezTo>
                      <a:pt x="2034" y="1507"/>
                      <a:pt x="1818" y="1534"/>
                      <a:pt x="1605" y="1534"/>
                    </a:cubicBezTo>
                    <a:cubicBezTo>
                      <a:pt x="1536" y="1534"/>
                      <a:pt x="1467" y="1532"/>
                      <a:pt x="1400" y="1526"/>
                    </a:cubicBezTo>
                    <a:cubicBezTo>
                      <a:pt x="1095" y="1499"/>
                      <a:pt x="795" y="1417"/>
                      <a:pt x="522" y="1280"/>
                    </a:cubicBezTo>
                    <a:cubicBezTo>
                      <a:pt x="417" y="1230"/>
                      <a:pt x="313" y="1171"/>
                      <a:pt x="231" y="1085"/>
                    </a:cubicBezTo>
                    <a:cubicBezTo>
                      <a:pt x="122" y="962"/>
                      <a:pt x="72" y="717"/>
                      <a:pt x="249" y="626"/>
                    </a:cubicBezTo>
                    <a:cubicBezTo>
                      <a:pt x="274" y="613"/>
                      <a:pt x="281" y="591"/>
                      <a:pt x="276" y="571"/>
                    </a:cubicBezTo>
                    <a:lnTo>
                      <a:pt x="276" y="571"/>
                    </a:lnTo>
                    <a:cubicBezTo>
                      <a:pt x="630" y="264"/>
                      <a:pt x="1080" y="109"/>
                      <a:pt x="1549" y="109"/>
                    </a:cubicBezTo>
                    <a:close/>
                    <a:moveTo>
                      <a:pt x="1546" y="1"/>
                    </a:moveTo>
                    <a:cubicBezTo>
                      <a:pt x="1032" y="1"/>
                      <a:pt x="535" y="181"/>
                      <a:pt x="154" y="535"/>
                    </a:cubicBezTo>
                    <a:cubicBezTo>
                      <a:pt x="141" y="546"/>
                      <a:pt x="135" y="559"/>
                      <a:pt x="135" y="571"/>
                    </a:cubicBezTo>
                    <a:lnTo>
                      <a:pt x="135" y="571"/>
                    </a:lnTo>
                    <a:cubicBezTo>
                      <a:pt x="29" y="666"/>
                      <a:pt x="1" y="826"/>
                      <a:pt x="40" y="967"/>
                    </a:cubicBezTo>
                    <a:cubicBezTo>
                      <a:pt x="104" y="1189"/>
                      <a:pt x="331" y="1312"/>
                      <a:pt x="527" y="1403"/>
                    </a:cubicBezTo>
                    <a:cubicBezTo>
                      <a:pt x="866" y="1560"/>
                      <a:pt x="1240" y="1642"/>
                      <a:pt x="1613" y="1642"/>
                    </a:cubicBezTo>
                    <a:cubicBezTo>
                      <a:pt x="1804" y="1642"/>
                      <a:pt x="1996" y="1621"/>
                      <a:pt x="2182" y="1576"/>
                    </a:cubicBezTo>
                    <a:cubicBezTo>
                      <a:pt x="2582" y="1481"/>
                      <a:pt x="3205" y="1167"/>
                      <a:pt x="2987" y="662"/>
                    </a:cubicBezTo>
                    <a:cubicBezTo>
                      <a:pt x="2787" y="212"/>
                      <a:pt x="2218" y="53"/>
                      <a:pt x="1768" y="12"/>
                    </a:cubicBezTo>
                    <a:cubicBezTo>
                      <a:pt x="1694" y="4"/>
                      <a:pt x="1620" y="1"/>
                      <a:pt x="15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4330625" y="2992202"/>
                <a:ext cx="562472" cy="301844"/>
              </a:xfrm>
              <a:custGeom>
                <a:avLst/>
                <a:gdLst/>
                <a:ahLst/>
                <a:cxnLst/>
                <a:rect l="l" t="t" r="r" b="b"/>
                <a:pathLst>
                  <a:path w="3248" h="1743" extrusionOk="0">
                    <a:moveTo>
                      <a:pt x="344" y="1"/>
                    </a:moveTo>
                    <a:cubicBezTo>
                      <a:pt x="331" y="1"/>
                      <a:pt x="318" y="6"/>
                      <a:pt x="306" y="20"/>
                    </a:cubicBezTo>
                    <a:cubicBezTo>
                      <a:pt x="51" y="311"/>
                      <a:pt x="1" y="770"/>
                      <a:pt x="192" y="1111"/>
                    </a:cubicBezTo>
                    <a:cubicBezTo>
                      <a:pt x="424" y="1520"/>
                      <a:pt x="947" y="1670"/>
                      <a:pt x="1383" y="1725"/>
                    </a:cubicBezTo>
                    <a:cubicBezTo>
                      <a:pt x="1488" y="1737"/>
                      <a:pt x="1594" y="1743"/>
                      <a:pt x="1700" y="1743"/>
                    </a:cubicBezTo>
                    <a:cubicBezTo>
                      <a:pt x="1874" y="1743"/>
                      <a:pt x="2048" y="1728"/>
                      <a:pt x="2220" y="1702"/>
                    </a:cubicBezTo>
                    <a:cubicBezTo>
                      <a:pt x="2447" y="1670"/>
                      <a:pt x="2689" y="1625"/>
                      <a:pt x="2866" y="1466"/>
                    </a:cubicBezTo>
                    <a:cubicBezTo>
                      <a:pt x="3166" y="1193"/>
                      <a:pt x="3248" y="720"/>
                      <a:pt x="3125" y="342"/>
                    </a:cubicBezTo>
                    <a:cubicBezTo>
                      <a:pt x="3116" y="318"/>
                      <a:pt x="3095" y="307"/>
                      <a:pt x="3073" y="307"/>
                    </a:cubicBezTo>
                    <a:cubicBezTo>
                      <a:pt x="3040" y="307"/>
                      <a:pt x="3007" y="333"/>
                      <a:pt x="3020" y="374"/>
                    </a:cubicBezTo>
                    <a:cubicBezTo>
                      <a:pt x="3125" y="702"/>
                      <a:pt x="3066" y="1120"/>
                      <a:pt x="2807" y="1370"/>
                    </a:cubicBezTo>
                    <a:cubicBezTo>
                      <a:pt x="2643" y="1529"/>
                      <a:pt x="2407" y="1566"/>
                      <a:pt x="2188" y="1598"/>
                    </a:cubicBezTo>
                    <a:cubicBezTo>
                      <a:pt x="2034" y="1620"/>
                      <a:pt x="1877" y="1633"/>
                      <a:pt x="1721" y="1633"/>
                    </a:cubicBezTo>
                    <a:cubicBezTo>
                      <a:pt x="1652" y="1633"/>
                      <a:pt x="1583" y="1630"/>
                      <a:pt x="1515" y="1625"/>
                    </a:cubicBezTo>
                    <a:cubicBezTo>
                      <a:pt x="1129" y="1598"/>
                      <a:pt x="656" y="1498"/>
                      <a:pt x="387" y="1197"/>
                    </a:cubicBezTo>
                    <a:cubicBezTo>
                      <a:pt x="119" y="897"/>
                      <a:pt x="119" y="397"/>
                      <a:pt x="383" y="97"/>
                    </a:cubicBezTo>
                    <a:cubicBezTo>
                      <a:pt x="421" y="55"/>
                      <a:pt x="385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4"/>
              <p:cNvSpPr/>
              <p:nvPr/>
            </p:nvSpPr>
            <p:spPr>
              <a:xfrm>
                <a:off x="4360931" y="2914273"/>
                <a:ext cx="217508" cy="130574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54" extrusionOk="0">
                    <a:moveTo>
                      <a:pt x="1171" y="1"/>
                    </a:moveTo>
                    <a:cubicBezTo>
                      <a:pt x="1168" y="1"/>
                      <a:pt x="1166" y="1"/>
                      <a:pt x="1163" y="1"/>
                    </a:cubicBezTo>
                    <a:cubicBezTo>
                      <a:pt x="776" y="65"/>
                      <a:pt x="358" y="151"/>
                      <a:pt x="121" y="497"/>
                    </a:cubicBezTo>
                    <a:cubicBezTo>
                      <a:pt x="119" y="501"/>
                      <a:pt x="117" y="504"/>
                      <a:pt x="116" y="508"/>
                    </a:cubicBezTo>
                    <a:lnTo>
                      <a:pt x="116" y="508"/>
                    </a:lnTo>
                    <a:cubicBezTo>
                      <a:pt x="76" y="562"/>
                      <a:pt x="44" y="622"/>
                      <a:pt x="17" y="688"/>
                    </a:cubicBezTo>
                    <a:cubicBezTo>
                      <a:pt x="0" y="726"/>
                      <a:pt x="32" y="753"/>
                      <a:pt x="66" y="753"/>
                    </a:cubicBezTo>
                    <a:cubicBezTo>
                      <a:pt x="88" y="753"/>
                      <a:pt x="111" y="742"/>
                      <a:pt x="121" y="715"/>
                    </a:cubicBezTo>
                    <a:cubicBezTo>
                      <a:pt x="134" y="684"/>
                      <a:pt x="149" y="655"/>
                      <a:pt x="166" y="627"/>
                    </a:cubicBezTo>
                    <a:lnTo>
                      <a:pt x="166" y="627"/>
                    </a:lnTo>
                    <a:cubicBezTo>
                      <a:pt x="175" y="622"/>
                      <a:pt x="183" y="616"/>
                      <a:pt x="190" y="606"/>
                    </a:cubicBezTo>
                    <a:cubicBezTo>
                      <a:pt x="213" y="571"/>
                      <a:pt x="238" y="539"/>
                      <a:pt x="266" y="508"/>
                    </a:cubicBezTo>
                    <a:lnTo>
                      <a:pt x="266" y="508"/>
                    </a:lnTo>
                    <a:cubicBezTo>
                      <a:pt x="317" y="460"/>
                      <a:pt x="367" y="409"/>
                      <a:pt x="417" y="356"/>
                    </a:cubicBezTo>
                    <a:lnTo>
                      <a:pt x="417" y="356"/>
                    </a:lnTo>
                    <a:cubicBezTo>
                      <a:pt x="417" y="356"/>
                      <a:pt x="417" y="356"/>
                      <a:pt x="417" y="356"/>
                    </a:cubicBezTo>
                    <a:cubicBezTo>
                      <a:pt x="420" y="353"/>
                      <a:pt x="423" y="350"/>
                      <a:pt x="425" y="346"/>
                    </a:cubicBezTo>
                    <a:lnTo>
                      <a:pt x="425" y="346"/>
                    </a:lnTo>
                    <a:cubicBezTo>
                      <a:pt x="645" y="198"/>
                      <a:pt x="930" y="149"/>
                      <a:pt x="1190" y="106"/>
                    </a:cubicBezTo>
                    <a:cubicBezTo>
                      <a:pt x="1256" y="97"/>
                      <a:pt x="1233" y="1"/>
                      <a:pt x="11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4"/>
              <p:cNvSpPr/>
              <p:nvPr/>
            </p:nvSpPr>
            <p:spPr>
              <a:xfrm>
                <a:off x="4574456" y="3274998"/>
                <a:ext cx="98883" cy="374751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164" extrusionOk="0">
                    <a:moveTo>
                      <a:pt x="504" y="0"/>
                    </a:moveTo>
                    <a:cubicBezTo>
                      <a:pt x="483" y="0"/>
                      <a:pt x="463" y="13"/>
                      <a:pt x="457" y="42"/>
                    </a:cubicBezTo>
                    <a:cubicBezTo>
                      <a:pt x="362" y="591"/>
                      <a:pt x="267" y="1142"/>
                      <a:pt x="172" y="1694"/>
                    </a:cubicBezTo>
                    <a:lnTo>
                      <a:pt x="172" y="1694"/>
                    </a:lnTo>
                    <a:cubicBezTo>
                      <a:pt x="172" y="1655"/>
                      <a:pt x="172" y="1617"/>
                      <a:pt x="171" y="1579"/>
                    </a:cubicBezTo>
                    <a:cubicBezTo>
                      <a:pt x="162" y="1415"/>
                      <a:pt x="157" y="1252"/>
                      <a:pt x="148" y="1088"/>
                    </a:cubicBezTo>
                    <a:cubicBezTo>
                      <a:pt x="135" y="756"/>
                      <a:pt x="125" y="428"/>
                      <a:pt x="112" y="101"/>
                    </a:cubicBezTo>
                    <a:cubicBezTo>
                      <a:pt x="109" y="65"/>
                      <a:pt x="81" y="46"/>
                      <a:pt x="54" y="46"/>
                    </a:cubicBezTo>
                    <a:cubicBezTo>
                      <a:pt x="26" y="46"/>
                      <a:pt x="0" y="65"/>
                      <a:pt x="3" y="101"/>
                    </a:cubicBezTo>
                    <a:cubicBezTo>
                      <a:pt x="16" y="451"/>
                      <a:pt x="30" y="806"/>
                      <a:pt x="44" y="1156"/>
                    </a:cubicBezTo>
                    <a:cubicBezTo>
                      <a:pt x="48" y="1320"/>
                      <a:pt x="57" y="1484"/>
                      <a:pt x="62" y="1652"/>
                    </a:cubicBezTo>
                    <a:cubicBezTo>
                      <a:pt x="71" y="1806"/>
                      <a:pt x="57" y="1975"/>
                      <a:pt x="103" y="2125"/>
                    </a:cubicBezTo>
                    <a:cubicBezTo>
                      <a:pt x="110" y="2150"/>
                      <a:pt x="134" y="2164"/>
                      <a:pt x="158" y="2164"/>
                    </a:cubicBezTo>
                    <a:cubicBezTo>
                      <a:pt x="181" y="2164"/>
                      <a:pt x="203" y="2151"/>
                      <a:pt x="207" y="2125"/>
                    </a:cubicBezTo>
                    <a:cubicBezTo>
                      <a:pt x="326" y="1438"/>
                      <a:pt x="444" y="756"/>
                      <a:pt x="562" y="69"/>
                    </a:cubicBezTo>
                    <a:cubicBezTo>
                      <a:pt x="570" y="28"/>
                      <a:pt x="536" y="0"/>
                      <a:pt x="5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" name="Google Shape;145;p4"/>
            <p:cNvSpPr/>
            <p:nvPr/>
          </p:nvSpPr>
          <p:spPr>
            <a:xfrm rot="-1724532">
              <a:off x="911585" y="846309"/>
              <a:ext cx="165555" cy="66884"/>
            </a:xfrm>
            <a:custGeom>
              <a:avLst/>
              <a:gdLst/>
              <a:ahLst/>
              <a:cxnLst/>
              <a:rect l="l" t="t" r="r" b="b"/>
              <a:pathLst>
                <a:path w="1094" h="442" extrusionOk="0">
                  <a:moveTo>
                    <a:pt x="929" y="0"/>
                  </a:moveTo>
                  <a:cubicBezTo>
                    <a:pt x="904" y="0"/>
                    <a:pt x="877" y="10"/>
                    <a:pt x="854" y="34"/>
                  </a:cubicBezTo>
                  <a:cubicBezTo>
                    <a:pt x="763" y="121"/>
                    <a:pt x="663" y="203"/>
                    <a:pt x="541" y="221"/>
                  </a:cubicBezTo>
                  <a:cubicBezTo>
                    <a:pt x="522" y="224"/>
                    <a:pt x="503" y="226"/>
                    <a:pt x="486" y="226"/>
                  </a:cubicBezTo>
                  <a:cubicBezTo>
                    <a:pt x="385" y="226"/>
                    <a:pt x="303" y="174"/>
                    <a:pt x="218" y="116"/>
                  </a:cubicBezTo>
                  <a:cubicBezTo>
                    <a:pt x="198" y="104"/>
                    <a:pt x="179" y="99"/>
                    <a:pt x="160" y="99"/>
                  </a:cubicBezTo>
                  <a:cubicBezTo>
                    <a:pt x="65" y="99"/>
                    <a:pt x="1" y="247"/>
                    <a:pt x="104" y="312"/>
                  </a:cubicBezTo>
                  <a:cubicBezTo>
                    <a:pt x="236" y="399"/>
                    <a:pt x="368" y="441"/>
                    <a:pt x="496" y="441"/>
                  </a:cubicBezTo>
                  <a:cubicBezTo>
                    <a:pt x="679" y="441"/>
                    <a:pt x="855" y="355"/>
                    <a:pt x="1013" y="194"/>
                  </a:cubicBezTo>
                  <a:cubicBezTo>
                    <a:pt x="1094" y="113"/>
                    <a:pt x="1016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4"/>
          <p:cNvGrpSpPr/>
          <p:nvPr/>
        </p:nvGrpSpPr>
        <p:grpSpPr>
          <a:xfrm>
            <a:off x="7642589" y="-269"/>
            <a:ext cx="717032" cy="704951"/>
            <a:chOff x="7855164" y="323581"/>
            <a:chExt cx="717032" cy="704951"/>
          </a:xfrm>
        </p:grpSpPr>
        <p:grpSp>
          <p:nvGrpSpPr>
            <p:cNvPr id="147" name="Google Shape;147;p4"/>
            <p:cNvGrpSpPr/>
            <p:nvPr/>
          </p:nvGrpSpPr>
          <p:grpSpPr>
            <a:xfrm rot="1756040">
              <a:off x="7974751" y="396656"/>
              <a:ext cx="477857" cy="558802"/>
              <a:chOff x="4330625" y="2911675"/>
              <a:chExt cx="574422" cy="738073"/>
            </a:xfrm>
          </p:grpSpPr>
          <p:sp>
            <p:nvSpPr>
              <p:cNvPr id="148" name="Google Shape;148;p4"/>
              <p:cNvSpPr/>
              <p:nvPr/>
            </p:nvSpPr>
            <p:spPr>
              <a:xfrm>
                <a:off x="4586579" y="3280886"/>
                <a:ext cx="74985" cy="277426"/>
              </a:xfrm>
              <a:custGeom>
                <a:avLst/>
                <a:gdLst/>
                <a:ahLst/>
                <a:cxnLst/>
                <a:rect l="l" t="t" r="r" b="b"/>
                <a:pathLst>
                  <a:path w="433" h="1602" extrusionOk="0">
                    <a:moveTo>
                      <a:pt x="95" y="0"/>
                    </a:moveTo>
                    <a:cubicBezTo>
                      <a:pt x="52" y="0"/>
                      <a:pt x="12" y="43"/>
                      <a:pt x="33" y="90"/>
                    </a:cubicBezTo>
                    <a:cubicBezTo>
                      <a:pt x="14" y="103"/>
                      <a:pt x="1" y="126"/>
                      <a:pt x="5" y="158"/>
                    </a:cubicBezTo>
                    <a:cubicBezTo>
                      <a:pt x="10" y="181"/>
                      <a:pt x="14" y="203"/>
                      <a:pt x="19" y="226"/>
                    </a:cubicBezTo>
                    <a:cubicBezTo>
                      <a:pt x="19" y="231"/>
                      <a:pt x="14" y="231"/>
                      <a:pt x="19" y="235"/>
                    </a:cubicBezTo>
                    <a:cubicBezTo>
                      <a:pt x="19" y="258"/>
                      <a:pt x="24" y="276"/>
                      <a:pt x="24" y="294"/>
                    </a:cubicBezTo>
                    <a:cubicBezTo>
                      <a:pt x="19" y="304"/>
                      <a:pt x="14" y="313"/>
                      <a:pt x="14" y="326"/>
                    </a:cubicBezTo>
                    <a:cubicBezTo>
                      <a:pt x="5" y="445"/>
                      <a:pt x="14" y="558"/>
                      <a:pt x="42" y="667"/>
                    </a:cubicBezTo>
                    <a:cubicBezTo>
                      <a:pt x="5" y="872"/>
                      <a:pt x="19" y="1072"/>
                      <a:pt x="78" y="1272"/>
                    </a:cubicBezTo>
                    <a:cubicBezTo>
                      <a:pt x="74" y="1295"/>
                      <a:pt x="74" y="1318"/>
                      <a:pt x="78" y="1340"/>
                    </a:cubicBezTo>
                    <a:cubicBezTo>
                      <a:pt x="33" y="1395"/>
                      <a:pt x="37" y="1472"/>
                      <a:pt x="33" y="1540"/>
                    </a:cubicBezTo>
                    <a:cubicBezTo>
                      <a:pt x="28" y="1581"/>
                      <a:pt x="58" y="1602"/>
                      <a:pt x="90" y="1602"/>
                    </a:cubicBezTo>
                    <a:cubicBezTo>
                      <a:pt x="121" y="1602"/>
                      <a:pt x="155" y="1581"/>
                      <a:pt x="160" y="1540"/>
                    </a:cubicBezTo>
                    <a:cubicBezTo>
                      <a:pt x="160" y="1531"/>
                      <a:pt x="160" y="1490"/>
                      <a:pt x="165" y="1459"/>
                    </a:cubicBezTo>
                    <a:cubicBezTo>
                      <a:pt x="187" y="1450"/>
                      <a:pt x="205" y="1431"/>
                      <a:pt x="205" y="1399"/>
                    </a:cubicBezTo>
                    <a:cubicBezTo>
                      <a:pt x="205" y="1399"/>
                      <a:pt x="205" y="1395"/>
                      <a:pt x="205" y="1395"/>
                    </a:cubicBezTo>
                    <a:cubicBezTo>
                      <a:pt x="215" y="1386"/>
                      <a:pt x="224" y="1377"/>
                      <a:pt x="228" y="1359"/>
                    </a:cubicBezTo>
                    <a:cubicBezTo>
                      <a:pt x="242" y="1299"/>
                      <a:pt x="251" y="1240"/>
                      <a:pt x="246" y="1181"/>
                    </a:cubicBezTo>
                    <a:cubicBezTo>
                      <a:pt x="246" y="1172"/>
                      <a:pt x="246" y="1158"/>
                      <a:pt x="246" y="1149"/>
                    </a:cubicBezTo>
                    <a:cubicBezTo>
                      <a:pt x="256" y="1140"/>
                      <a:pt x="260" y="1131"/>
                      <a:pt x="260" y="1118"/>
                    </a:cubicBezTo>
                    <a:cubicBezTo>
                      <a:pt x="265" y="1104"/>
                      <a:pt x="265" y="1095"/>
                      <a:pt x="265" y="1081"/>
                    </a:cubicBezTo>
                    <a:cubicBezTo>
                      <a:pt x="287" y="1072"/>
                      <a:pt x="301" y="1054"/>
                      <a:pt x="301" y="1027"/>
                    </a:cubicBezTo>
                    <a:cubicBezTo>
                      <a:pt x="306" y="990"/>
                      <a:pt x="306" y="954"/>
                      <a:pt x="306" y="917"/>
                    </a:cubicBezTo>
                    <a:cubicBezTo>
                      <a:pt x="328" y="908"/>
                      <a:pt x="346" y="886"/>
                      <a:pt x="346" y="858"/>
                    </a:cubicBezTo>
                    <a:lnTo>
                      <a:pt x="346" y="654"/>
                    </a:lnTo>
                    <a:cubicBezTo>
                      <a:pt x="406" y="481"/>
                      <a:pt x="433" y="304"/>
                      <a:pt x="433" y="117"/>
                    </a:cubicBezTo>
                    <a:cubicBezTo>
                      <a:pt x="433" y="80"/>
                      <a:pt x="399" y="54"/>
                      <a:pt x="366" y="54"/>
                    </a:cubicBezTo>
                    <a:cubicBezTo>
                      <a:pt x="346" y="54"/>
                      <a:pt x="327" y="63"/>
                      <a:pt x="315" y="85"/>
                    </a:cubicBezTo>
                    <a:cubicBezTo>
                      <a:pt x="310" y="103"/>
                      <a:pt x="306" y="117"/>
                      <a:pt x="301" y="135"/>
                    </a:cubicBezTo>
                    <a:lnTo>
                      <a:pt x="296" y="131"/>
                    </a:lnTo>
                    <a:cubicBezTo>
                      <a:pt x="287" y="99"/>
                      <a:pt x="251" y="85"/>
                      <a:pt x="224" y="85"/>
                    </a:cubicBezTo>
                    <a:cubicBezTo>
                      <a:pt x="215" y="85"/>
                      <a:pt x="210" y="85"/>
                      <a:pt x="205" y="81"/>
                    </a:cubicBezTo>
                    <a:cubicBezTo>
                      <a:pt x="183" y="58"/>
                      <a:pt x="160" y="40"/>
                      <a:pt x="137" y="17"/>
                    </a:cubicBezTo>
                    <a:cubicBezTo>
                      <a:pt x="124" y="5"/>
                      <a:pt x="109" y="0"/>
                      <a:pt x="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4"/>
              <p:cNvSpPr/>
              <p:nvPr/>
            </p:nvSpPr>
            <p:spPr>
              <a:xfrm>
                <a:off x="4347250" y="2924663"/>
                <a:ext cx="534938" cy="364707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2106" extrusionOk="0">
                    <a:moveTo>
                      <a:pt x="1585" y="0"/>
                    </a:moveTo>
                    <a:cubicBezTo>
                      <a:pt x="1434" y="0"/>
                      <a:pt x="1285" y="18"/>
                      <a:pt x="1146" y="64"/>
                    </a:cubicBezTo>
                    <a:cubicBezTo>
                      <a:pt x="1121" y="62"/>
                      <a:pt x="1096" y="60"/>
                      <a:pt x="1071" y="60"/>
                    </a:cubicBezTo>
                    <a:cubicBezTo>
                      <a:pt x="817" y="60"/>
                      <a:pt x="561" y="184"/>
                      <a:pt x="391" y="382"/>
                    </a:cubicBezTo>
                    <a:cubicBezTo>
                      <a:pt x="96" y="510"/>
                      <a:pt x="0" y="887"/>
                      <a:pt x="59" y="1183"/>
                    </a:cubicBezTo>
                    <a:cubicBezTo>
                      <a:pt x="141" y="1574"/>
                      <a:pt x="414" y="1806"/>
                      <a:pt x="746" y="1938"/>
                    </a:cubicBezTo>
                    <a:cubicBezTo>
                      <a:pt x="860" y="2001"/>
                      <a:pt x="987" y="2038"/>
                      <a:pt x="1128" y="2047"/>
                    </a:cubicBezTo>
                    <a:cubicBezTo>
                      <a:pt x="1306" y="2079"/>
                      <a:pt x="1483" y="2097"/>
                      <a:pt x="1651" y="2101"/>
                    </a:cubicBezTo>
                    <a:cubicBezTo>
                      <a:pt x="1716" y="2104"/>
                      <a:pt x="1782" y="2106"/>
                      <a:pt x="1848" y="2106"/>
                    </a:cubicBezTo>
                    <a:cubicBezTo>
                      <a:pt x="2115" y="2106"/>
                      <a:pt x="2388" y="2076"/>
                      <a:pt x="2629" y="1956"/>
                    </a:cubicBezTo>
                    <a:cubicBezTo>
                      <a:pt x="2934" y="1797"/>
                      <a:pt x="3088" y="1465"/>
                      <a:pt x="3029" y="1128"/>
                    </a:cubicBezTo>
                    <a:cubicBezTo>
                      <a:pt x="3025" y="1087"/>
                      <a:pt x="3015" y="1046"/>
                      <a:pt x="3002" y="1005"/>
                    </a:cubicBezTo>
                    <a:cubicBezTo>
                      <a:pt x="3015" y="960"/>
                      <a:pt x="3025" y="910"/>
                      <a:pt x="3025" y="855"/>
                    </a:cubicBezTo>
                    <a:cubicBezTo>
                      <a:pt x="3020" y="687"/>
                      <a:pt x="2924" y="532"/>
                      <a:pt x="2788" y="432"/>
                    </a:cubicBezTo>
                    <a:cubicBezTo>
                      <a:pt x="2615" y="191"/>
                      <a:pt x="2288" y="69"/>
                      <a:pt x="1983" y="32"/>
                    </a:cubicBezTo>
                    <a:cubicBezTo>
                      <a:pt x="1850" y="13"/>
                      <a:pt x="1717" y="0"/>
                      <a:pt x="15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4335993" y="3097666"/>
                <a:ext cx="556584" cy="183219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1058" extrusionOk="0">
                    <a:moveTo>
                      <a:pt x="265" y="1"/>
                    </a:moveTo>
                    <a:cubicBezTo>
                      <a:pt x="132" y="1"/>
                      <a:pt x="1" y="137"/>
                      <a:pt x="93" y="279"/>
                    </a:cubicBezTo>
                    <a:cubicBezTo>
                      <a:pt x="179" y="416"/>
                      <a:pt x="284" y="534"/>
                      <a:pt x="406" y="629"/>
                    </a:cubicBezTo>
                    <a:cubicBezTo>
                      <a:pt x="425" y="684"/>
                      <a:pt x="466" y="734"/>
                      <a:pt x="525" y="752"/>
                    </a:cubicBezTo>
                    <a:cubicBezTo>
                      <a:pt x="570" y="770"/>
                      <a:pt x="611" y="784"/>
                      <a:pt x="657" y="793"/>
                    </a:cubicBezTo>
                    <a:cubicBezTo>
                      <a:pt x="729" y="829"/>
                      <a:pt x="807" y="857"/>
                      <a:pt x="884" y="884"/>
                    </a:cubicBezTo>
                    <a:cubicBezTo>
                      <a:pt x="907" y="916"/>
                      <a:pt x="943" y="948"/>
                      <a:pt x="989" y="957"/>
                    </a:cubicBezTo>
                    <a:lnTo>
                      <a:pt x="1043" y="970"/>
                    </a:lnTo>
                    <a:cubicBezTo>
                      <a:pt x="1057" y="975"/>
                      <a:pt x="1075" y="984"/>
                      <a:pt x="1093" y="984"/>
                    </a:cubicBezTo>
                    <a:cubicBezTo>
                      <a:pt x="1116" y="989"/>
                      <a:pt x="1134" y="993"/>
                      <a:pt x="1152" y="993"/>
                    </a:cubicBezTo>
                    <a:cubicBezTo>
                      <a:pt x="1157" y="998"/>
                      <a:pt x="1166" y="998"/>
                      <a:pt x="1170" y="998"/>
                    </a:cubicBezTo>
                    <a:cubicBezTo>
                      <a:pt x="1187" y="1001"/>
                      <a:pt x="1200" y="1004"/>
                      <a:pt x="1213" y="1004"/>
                    </a:cubicBezTo>
                    <a:cubicBezTo>
                      <a:pt x="1219" y="1004"/>
                      <a:pt x="1224" y="1004"/>
                      <a:pt x="1230" y="1002"/>
                    </a:cubicBezTo>
                    <a:cubicBezTo>
                      <a:pt x="1330" y="1016"/>
                      <a:pt x="1431" y="1022"/>
                      <a:pt x="1532" y="1022"/>
                    </a:cubicBezTo>
                    <a:cubicBezTo>
                      <a:pt x="1563" y="1022"/>
                      <a:pt x="1594" y="1022"/>
                      <a:pt x="1625" y="1020"/>
                    </a:cubicBezTo>
                    <a:lnTo>
                      <a:pt x="1643" y="1020"/>
                    </a:lnTo>
                    <a:cubicBezTo>
                      <a:pt x="1668" y="1041"/>
                      <a:pt x="1703" y="1058"/>
                      <a:pt x="1743" y="1058"/>
                    </a:cubicBezTo>
                    <a:cubicBezTo>
                      <a:pt x="1748" y="1058"/>
                      <a:pt x="1752" y="1057"/>
                      <a:pt x="1757" y="1057"/>
                    </a:cubicBezTo>
                    <a:cubicBezTo>
                      <a:pt x="1812" y="1057"/>
                      <a:pt x="1862" y="1052"/>
                      <a:pt x="1916" y="1052"/>
                    </a:cubicBezTo>
                    <a:cubicBezTo>
                      <a:pt x="1937" y="1054"/>
                      <a:pt x="1958" y="1054"/>
                      <a:pt x="1979" y="1054"/>
                    </a:cubicBezTo>
                    <a:cubicBezTo>
                      <a:pt x="2037" y="1054"/>
                      <a:pt x="2096" y="1050"/>
                      <a:pt x="2153" y="1043"/>
                    </a:cubicBezTo>
                    <a:cubicBezTo>
                      <a:pt x="2216" y="1039"/>
                      <a:pt x="2262" y="1007"/>
                      <a:pt x="2294" y="970"/>
                    </a:cubicBezTo>
                    <a:cubicBezTo>
                      <a:pt x="2335" y="961"/>
                      <a:pt x="2376" y="952"/>
                      <a:pt x="2416" y="943"/>
                    </a:cubicBezTo>
                    <a:cubicBezTo>
                      <a:pt x="2448" y="943"/>
                      <a:pt x="2480" y="939"/>
                      <a:pt x="2512" y="925"/>
                    </a:cubicBezTo>
                    <a:cubicBezTo>
                      <a:pt x="2530" y="916"/>
                      <a:pt x="2544" y="907"/>
                      <a:pt x="2557" y="898"/>
                    </a:cubicBezTo>
                    <a:cubicBezTo>
                      <a:pt x="2635" y="866"/>
                      <a:pt x="2712" y="816"/>
                      <a:pt x="2780" y="752"/>
                    </a:cubicBezTo>
                    <a:cubicBezTo>
                      <a:pt x="2830" y="729"/>
                      <a:pt x="2871" y="693"/>
                      <a:pt x="2894" y="638"/>
                    </a:cubicBezTo>
                    <a:cubicBezTo>
                      <a:pt x="2903" y="602"/>
                      <a:pt x="2921" y="575"/>
                      <a:pt x="2939" y="543"/>
                    </a:cubicBezTo>
                    <a:cubicBezTo>
                      <a:pt x="2994" y="529"/>
                      <a:pt x="3044" y="488"/>
                      <a:pt x="3067" y="420"/>
                    </a:cubicBezTo>
                    <a:cubicBezTo>
                      <a:pt x="3080" y="384"/>
                      <a:pt x="3099" y="352"/>
                      <a:pt x="3121" y="325"/>
                    </a:cubicBezTo>
                    <a:cubicBezTo>
                      <a:pt x="3214" y="181"/>
                      <a:pt x="3088" y="43"/>
                      <a:pt x="2954" y="43"/>
                    </a:cubicBezTo>
                    <a:cubicBezTo>
                      <a:pt x="2909" y="43"/>
                      <a:pt x="2864" y="58"/>
                      <a:pt x="2826" y="93"/>
                    </a:cubicBezTo>
                    <a:cubicBezTo>
                      <a:pt x="2748" y="161"/>
                      <a:pt x="2685" y="234"/>
                      <a:pt x="2635" y="316"/>
                    </a:cubicBezTo>
                    <a:cubicBezTo>
                      <a:pt x="2535" y="334"/>
                      <a:pt x="2435" y="357"/>
                      <a:pt x="2335" y="388"/>
                    </a:cubicBezTo>
                    <a:cubicBezTo>
                      <a:pt x="2266" y="407"/>
                      <a:pt x="2225" y="452"/>
                      <a:pt x="2212" y="502"/>
                    </a:cubicBezTo>
                    <a:cubicBezTo>
                      <a:pt x="2156" y="499"/>
                      <a:pt x="2100" y="497"/>
                      <a:pt x="2045" y="497"/>
                    </a:cubicBezTo>
                    <a:cubicBezTo>
                      <a:pt x="1934" y="497"/>
                      <a:pt x="1825" y="504"/>
                      <a:pt x="1716" y="516"/>
                    </a:cubicBezTo>
                    <a:cubicBezTo>
                      <a:pt x="1575" y="470"/>
                      <a:pt x="1411" y="470"/>
                      <a:pt x="1266" y="457"/>
                    </a:cubicBezTo>
                    <a:cubicBezTo>
                      <a:pt x="1230" y="452"/>
                      <a:pt x="1189" y="447"/>
                      <a:pt x="1152" y="443"/>
                    </a:cubicBezTo>
                    <a:cubicBezTo>
                      <a:pt x="1079" y="402"/>
                      <a:pt x="998" y="366"/>
                      <a:pt x="911" y="343"/>
                    </a:cubicBezTo>
                    <a:cubicBezTo>
                      <a:pt x="897" y="339"/>
                      <a:pt x="882" y="337"/>
                      <a:pt x="868" y="337"/>
                    </a:cubicBezTo>
                    <a:cubicBezTo>
                      <a:pt x="815" y="337"/>
                      <a:pt x="765" y="362"/>
                      <a:pt x="729" y="397"/>
                    </a:cubicBezTo>
                    <a:lnTo>
                      <a:pt x="725" y="397"/>
                    </a:lnTo>
                    <a:cubicBezTo>
                      <a:pt x="607" y="320"/>
                      <a:pt x="502" y="216"/>
                      <a:pt x="420" y="88"/>
                    </a:cubicBezTo>
                    <a:cubicBezTo>
                      <a:pt x="380" y="26"/>
                      <a:pt x="322" y="1"/>
                      <a:pt x="265" y="1"/>
                    </a:cubicBezTo>
                    <a:close/>
                  </a:path>
                </a:pathLst>
              </a:custGeom>
              <a:solidFill>
                <a:srgbClr val="D6B4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4349848" y="2911675"/>
                <a:ext cx="555199" cy="284527"/>
              </a:xfrm>
              <a:custGeom>
                <a:avLst/>
                <a:gdLst/>
                <a:ahLst/>
                <a:cxnLst/>
                <a:rect l="l" t="t" r="r" b="b"/>
                <a:pathLst>
                  <a:path w="3206" h="1643" extrusionOk="0">
                    <a:moveTo>
                      <a:pt x="1549" y="109"/>
                    </a:moveTo>
                    <a:cubicBezTo>
                      <a:pt x="1585" y="109"/>
                      <a:pt x="1622" y="110"/>
                      <a:pt x="1659" y="112"/>
                    </a:cubicBezTo>
                    <a:cubicBezTo>
                      <a:pt x="1918" y="125"/>
                      <a:pt x="2186" y="180"/>
                      <a:pt x="2423" y="289"/>
                    </a:cubicBezTo>
                    <a:cubicBezTo>
                      <a:pt x="2659" y="394"/>
                      <a:pt x="2969" y="630"/>
                      <a:pt x="2919" y="921"/>
                    </a:cubicBezTo>
                    <a:cubicBezTo>
                      <a:pt x="2873" y="1212"/>
                      <a:pt x="2482" y="1376"/>
                      <a:pt x="2236" y="1449"/>
                    </a:cubicBezTo>
                    <a:cubicBezTo>
                      <a:pt x="2034" y="1507"/>
                      <a:pt x="1818" y="1534"/>
                      <a:pt x="1605" y="1534"/>
                    </a:cubicBezTo>
                    <a:cubicBezTo>
                      <a:pt x="1536" y="1534"/>
                      <a:pt x="1467" y="1532"/>
                      <a:pt x="1400" y="1526"/>
                    </a:cubicBezTo>
                    <a:cubicBezTo>
                      <a:pt x="1095" y="1499"/>
                      <a:pt x="795" y="1417"/>
                      <a:pt x="522" y="1280"/>
                    </a:cubicBezTo>
                    <a:cubicBezTo>
                      <a:pt x="417" y="1230"/>
                      <a:pt x="313" y="1171"/>
                      <a:pt x="231" y="1085"/>
                    </a:cubicBezTo>
                    <a:cubicBezTo>
                      <a:pt x="122" y="962"/>
                      <a:pt x="72" y="717"/>
                      <a:pt x="249" y="626"/>
                    </a:cubicBezTo>
                    <a:cubicBezTo>
                      <a:pt x="274" y="613"/>
                      <a:pt x="281" y="591"/>
                      <a:pt x="276" y="571"/>
                    </a:cubicBezTo>
                    <a:lnTo>
                      <a:pt x="276" y="571"/>
                    </a:lnTo>
                    <a:cubicBezTo>
                      <a:pt x="630" y="264"/>
                      <a:pt x="1080" y="109"/>
                      <a:pt x="1549" y="109"/>
                    </a:cubicBezTo>
                    <a:close/>
                    <a:moveTo>
                      <a:pt x="1546" y="1"/>
                    </a:moveTo>
                    <a:cubicBezTo>
                      <a:pt x="1032" y="1"/>
                      <a:pt x="535" y="181"/>
                      <a:pt x="154" y="535"/>
                    </a:cubicBezTo>
                    <a:cubicBezTo>
                      <a:pt x="141" y="546"/>
                      <a:pt x="135" y="559"/>
                      <a:pt x="135" y="571"/>
                    </a:cubicBezTo>
                    <a:lnTo>
                      <a:pt x="135" y="571"/>
                    </a:lnTo>
                    <a:cubicBezTo>
                      <a:pt x="29" y="666"/>
                      <a:pt x="1" y="826"/>
                      <a:pt x="40" y="967"/>
                    </a:cubicBezTo>
                    <a:cubicBezTo>
                      <a:pt x="104" y="1189"/>
                      <a:pt x="331" y="1312"/>
                      <a:pt x="527" y="1403"/>
                    </a:cubicBezTo>
                    <a:cubicBezTo>
                      <a:pt x="866" y="1560"/>
                      <a:pt x="1240" y="1642"/>
                      <a:pt x="1613" y="1642"/>
                    </a:cubicBezTo>
                    <a:cubicBezTo>
                      <a:pt x="1804" y="1642"/>
                      <a:pt x="1996" y="1621"/>
                      <a:pt x="2182" y="1576"/>
                    </a:cubicBezTo>
                    <a:cubicBezTo>
                      <a:pt x="2582" y="1481"/>
                      <a:pt x="3205" y="1167"/>
                      <a:pt x="2987" y="662"/>
                    </a:cubicBezTo>
                    <a:cubicBezTo>
                      <a:pt x="2787" y="212"/>
                      <a:pt x="2218" y="53"/>
                      <a:pt x="1768" y="12"/>
                    </a:cubicBezTo>
                    <a:cubicBezTo>
                      <a:pt x="1694" y="4"/>
                      <a:pt x="1620" y="1"/>
                      <a:pt x="15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4330625" y="2992202"/>
                <a:ext cx="562472" cy="301844"/>
              </a:xfrm>
              <a:custGeom>
                <a:avLst/>
                <a:gdLst/>
                <a:ahLst/>
                <a:cxnLst/>
                <a:rect l="l" t="t" r="r" b="b"/>
                <a:pathLst>
                  <a:path w="3248" h="1743" extrusionOk="0">
                    <a:moveTo>
                      <a:pt x="344" y="1"/>
                    </a:moveTo>
                    <a:cubicBezTo>
                      <a:pt x="331" y="1"/>
                      <a:pt x="318" y="6"/>
                      <a:pt x="306" y="20"/>
                    </a:cubicBezTo>
                    <a:cubicBezTo>
                      <a:pt x="51" y="311"/>
                      <a:pt x="1" y="770"/>
                      <a:pt x="192" y="1111"/>
                    </a:cubicBezTo>
                    <a:cubicBezTo>
                      <a:pt x="424" y="1520"/>
                      <a:pt x="947" y="1670"/>
                      <a:pt x="1383" y="1725"/>
                    </a:cubicBezTo>
                    <a:cubicBezTo>
                      <a:pt x="1488" y="1737"/>
                      <a:pt x="1594" y="1743"/>
                      <a:pt x="1700" y="1743"/>
                    </a:cubicBezTo>
                    <a:cubicBezTo>
                      <a:pt x="1874" y="1743"/>
                      <a:pt x="2048" y="1728"/>
                      <a:pt x="2220" y="1702"/>
                    </a:cubicBezTo>
                    <a:cubicBezTo>
                      <a:pt x="2447" y="1670"/>
                      <a:pt x="2689" y="1625"/>
                      <a:pt x="2866" y="1466"/>
                    </a:cubicBezTo>
                    <a:cubicBezTo>
                      <a:pt x="3166" y="1193"/>
                      <a:pt x="3248" y="720"/>
                      <a:pt x="3125" y="342"/>
                    </a:cubicBezTo>
                    <a:cubicBezTo>
                      <a:pt x="3116" y="318"/>
                      <a:pt x="3095" y="307"/>
                      <a:pt x="3073" y="307"/>
                    </a:cubicBezTo>
                    <a:cubicBezTo>
                      <a:pt x="3040" y="307"/>
                      <a:pt x="3007" y="333"/>
                      <a:pt x="3020" y="374"/>
                    </a:cubicBezTo>
                    <a:cubicBezTo>
                      <a:pt x="3125" y="702"/>
                      <a:pt x="3066" y="1120"/>
                      <a:pt x="2807" y="1370"/>
                    </a:cubicBezTo>
                    <a:cubicBezTo>
                      <a:pt x="2643" y="1529"/>
                      <a:pt x="2407" y="1566"/>
                      <a:pt x="2188" y="1598"/>
                    </a:cubicBezTo>
                    <a:cubicBezTo>
                      <a:pt x="2034" y="1620"/>
                      <a:pt x="1877" y="1633"/>
                      <a:pt x="1721" y="1633"/>
                    </a:cubicBezTo>
                    <a:cubicBezTo>
                      <a:pt x="1652" y="1633"/>
                      <a:pt x="1583" y="1630"/>
                      <a:pt x="1515" y="1625"/>
                    </a:cubicBezTo>
                    <a:cubicBezTo>
                      <a:pt x="1129" y="1598"/>
                      <a:pt x="656" y="1498"/>
                      <a:pt x="387" y="1197"/>
                    </a:cubicBezTo>
                    <a:cubicBezTo>
                      <a:pt x="119" y="897"/>
                      <a:pt x="119" y="397"/>
                      <a:pt x="383" y="97"/>
                    </a:cubicBezTo>
                    <a:cubicBezTo>
                      <a:pt x="421" y="55"/>
                      <a:pt x="385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4"/>
              <p:cNvSpPr/>
              <p:nvPr/>
            </p:nvSpPr>
            <p:spPr>
              <a:xfrm>
                <a:off x="4360931" y="2914273"/>
                <a:ext cx="217508" cy="130574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754" extrusionOk="0">
                    <a:moveTo>
                      <a:pt x="1171" y="1"/>
                    </a:moveTo>
                    <a:cubicBezTo>
                      <a:pt x="1168" y="1"/>
                      <a:pt x="1166" y="1"/>
                      <a:pt x="1163" y="1"/>
                    </a:cubicBezTo>
                    <a:cubicBezTo>
                      <a:pt x="776" y="65"/>
                      <a:pt x="358" y="151"/>
                      <a:pt x="121" y="497"/>
                    </a:cubicBezTo>
                    <a:cubicBezTo>
                      <a:pt x="119" y="501"/>
                      <a:pt x="117" y="504"/>
                      <a:pt x="116" y="508"/>
                    </a:cubicBezTo>
                    <a:lnTo>
                      <a:pt x="116" y="508"/>
                    </a:lnTo>
                    <a:cubicBezTo>
                      <a:pt x="76" y="562"/>
                      <a:pt x="44" y="622"/>
                      <a:pt x="17" y="688"/>
                    </a:cubicBezTo>
                    <a:cubicBezTo>
                      <a:pt x="0" y="726"/>
                      <a:pt x="32" y="753"/>
                      <a:pt x="66" y="753"/>
                    </a:cubicBezTo>
                    <a:cubicBezTo>
                      <a:pt x="88" y="753"/>
                      <a:pt x="111" y="742"/>
                      <a:pt x="121" y="715"/>
                    </a:cubicBezTo>
                    <a:cubicBezTo>
                      <a:pt x="134" y="684"/>
                      <a:pt x="149" y="655"/>
                      <a:pt x="166" y="627"/>
                    </a:cubicBezTo>
                    <a:lnTo>
                      <a:pt x="166" y="627"/>
                    </a:lnTo>
                    <a:cubicBezTo>
                      <a:pt x="175" y="622"/>
                      <a:pt x="183" y="616"/>
                      <a:pt x="190" y="606"/>
                    </a:cubicBezTo>
                    <a:cubicBezTo>
                      <a:pt x="213" y="571"/>
                      <a:pt x="238" y="539"/>
                      <a:pt x="266" y="508"/>
                    </a:cubicBezTo>
                    <a:lnTo>
                      <a:pt x="266" y="508"/>
                    </a:lnTo>
                    <a:cubicBezTo>
                      <a:pt x="317" y="460"/>
                      <a:pt x="367" y="409"/>
                      <a:pt x="417" y="356"/>
                    </a:cubicBezTo>
                    <a:lnTo>
                      <a:pt x="417" y="356"/>
                    </a:lnTo>
                    <a:cubicBezTo>
                      <a:pt x="417" y="356"/>
                      <a:pt x="417" y="356"/>
                      <a:pt x="417" y="356"/>
                    </a:cubicBezTo>
                    <a:cubicBezTo>
                      <a:pt x="420" y="353"/>
                      <a:pt x="423" y="350"/>
                      <a:pt x="425" y="346"/>
                    </a:cubicBezTo>
                    <a:lnTo>
                      <a:pt x="425" y="346"/>
                    </a:lnTo>
                    <a:cubicBezTo>
                      <a:pt x="645" y="198"/>
                      <a:pt x="930" y="149"/>
                      <a:pt x="1190" y="106"/>
                    </a:cubicBezTo>
                    <a:cubicBezTo>
                      <a:pt x="1256" y="97"/>
                      <a:pt x="1233" y="1"/>
                      <a:pt x="11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4"/>
              <p:cNvSpPr/>
              <p:nvPr/>
            </p:nvSpPr>
            <p:spPr>
              <a:xfrm>
                <a:off x="4574456" y="3274998"/>
                <a:ext cx="98883" cy="374751"/>
              </a:xfrm>
              <a:custGeom>
                <a:avLst/>
                <a:gdLst/>
                <a:ahLst/>
                <a:cxnLst/>
                <a:rect l="l" t="t" r="r" b="b"/>
                <a:pathLst>
                  <a:path w="571" h="2164" extrusionOk="0">
                    <a:moveTo>
                      <a:pt x="504" y="0"/>
                    </a:moveTo>
                    <a:cubicBezTo>
                      <a:pt x="483" y="0"/>
                      <a:pt x="463" y="13"/>
                      <a:pt x="457" y="42"/>
                    </a:cubicBezTo>
                    <a:cubicBezTo>
                      <a:pt x="362" y="591"/>
                      <a:pt x="267" y="1142"/>
                      <a:pt x="172" y="1694"/>
                    </a:cubicBezTo>
                    <a:lnTo>
                      <a:pt x="172" y="1694"/>
                    </a:lnTo>
                    <a:cubicBezTo>
                      <a:pt x="172" y="1655"/>
                      <a:pt x="172" y="1617"/>
                      <a:pt x="171" y="1579"/>
                    </a:cubicBezTo>
                    <a:cubicBezTo>
                      <a:pt x="162" y="1415"/>
                      <a:pt x="157" y="1252"/>
                      <a:pt x="148" y="1088"/>
                    </a:cubicBezTo>
                    <a:cubicBezTo>
                      <a:pt x="135" y="756"/>
                      <a:pt x="125" y="428"/>
                      <a:pt x="112" y="101"/>
                    </a:cubicBezTo>
                    <a:cubicBezTo>
                      <a:pt x="109" y="65"/>
                      <a:pt x="81" y="46"/>
                      <a:pt x="54" y="46"/>
                    </a:cubicBezTo>
                    <a:cubicBezTo>
                      <a:pt x="26" y="46"/>
                      <a:pt x="0" y="65"/>
                      <a:pt x="3" y="101"/>
                    </a:cubicBezTo>
                    <a:cubicBezTo>
                      <a:pt x="16" y="451"/>
                      <a:pt x="30" y="806"/>
                      <a:pt x="44" y="1156"/>
                    </a:cubicBezTo>
                    <a:cubicBezTo>
                      <a:pt x="48" y="1320"/>
                      <a:pt x="57" y="1484"/>
                      <a:pt x="62" y="1652"/>
                    </a:cubicBezTo>
                    <a:cubicBezTo>
                      <a:pt x="71" y="1806"/>
                      <a:pt x="57" y="1975"/>
                      <a:pt x="103" y="2125"/>
                    </a:cubicBezTo>
                    <a:cubicBezTo>
                      <a:pt x="110" y="2150"/>
                      <a:pt x="134" y="2164"/>
                      <a:pt x="158" y="2164"/>
                    </a:cubicBezTo>
                    <a:cubicBezTo>
                      <a:pt x="181" y="2164"/>
                      <a:pt x="203" y="2151"/>
                      <a:pt x="207" y="2125"/>
                    </a:cubicBezTo>
                    <a:cubicBezTo>
                      <a:pt x="326" y="1438"/>
                      <a:pt x="444" y="756"/>
                      <a:pt x="562" y="69"/>
                    </a:cubicBezTo>
                    <a:cubicBezTo>
                      <a:pt x="570" y="28"/>
                      <a:pt x="536" y="0"/>
                      <a:pt x="5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" name="Google Shape;155;p4"/>
            <p:cNvSpPr/>
            <p:nvPr/>
          </p:nvSpPr>
          <p:spPr>
            <a:xfrm rot="1724532" flipH="1">
              <a:off x="7989372" y="846309"/>
              <a:ext cx="165555" cy="66884"/>
            </a:xfrm>
            <a:custGeom>
              <a:avLst/>
              <a:gdLst/>
              <a:ahLst/>
              <a:cxnLst/>
              <a:rect l="l" t="t" r="r" b="b"/>
              <a:pathLst>
                <a:path w="1094" h="442" extrusionOk="0">
                  <a:moveTo>
                    <a:pt x="929" y="0"/>
                  </a:moveTo>
                  <a:cubicBezTo>
                    <a:pt x="904" y="0"/>
                    <a:pt x="877" y="10"/>
                    <a:pt x="854" y="34"/>
                  </a:cubicBezTo>
                  <a:cubicBezTo>
                    <a:pt x="763" y="121"/>
                    <a:pt x="663" y="203"/>
                    <a:pt x="541" y="221"/>
                  </a:cubicBezTo>
                  <a:cubicBezTo>
                    <a:pt x="522" y="224"/>
                    <a:pt x="503" y="226"/>
                    <a:pt x="486" y="226"/>
                  </a:cubicBezTo>
                  <a:cubicBezTo>
                    <a:pt x="385" y="226"/>
                    <a:pt x="303" y="174"/>
                    <a:pt x="218" y="116"/>
                  </a:cubicBezTo>
                  <a:cubicBezTo>
                    <a:pt x="198" y="104"/>
                    <a:pt x="179" y="99"/>
                    <a:pt x="160" y="99"/>
                  </a:cubicBezTo>
                  <a:cubicBezTo>
                    <a:pt x="65" y="99"/>
                    <a:pt x="1" y="247"/>
                    <a:pt x="104" y="312"/>
                  </a:cubicBezTo>
                  <a:cubicBezTo>
                    <a:pt x="236" y="399"/>
                    <a:pt x="368" y="441"/>
                    <a:pt x="496" y="441"/>
                  </a:cubicBezTo>
                  <a:cubicBezTo>
                    <a:pt x="679" y="441"/>
                    <a:pt x="855" y="355"/>
                    <a:pt x="1013" y="194"/>
                  </a:cubicBezTo>
                  <a:cubicBezTo>
                    <a:pt x="1094" y="113"/>
                    <a:pt x="1016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4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157" name="Google Shape;157;p4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162;p4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163" name="Google Shape;163;p4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"/>
          <p:cNvSpPr txBox="1">
            <a:spLocks noGrp="1"/>
          </p:cNvSpPr>
          <p:nvPr>
            <p:ph type="ctrTitle"/>
          </p:nvPr>
        </p:nvSpPr>
        <p:spPr>
          <a:xfrm>
            <a:off x="1435900" y="1522600"/>
            <a:ext cx="29661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274" name="Google Shape;274;p7"/>
          <p:cNvSpPr txBox="1">
            <a:spLocks noGrp="1"/>
          </p:cNvSpPr>
          <p:nvPr>
            <p:ph type="subTitle" idx="1"/>
          </p:nvPr>
        </p:nvSpPr>
        <p:spPr>
          <a:xfrm>
            <a:off x="1448650" y="3030358"/>
            <a:ext cx="2450400" cy="12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5" name="Google Shape;275;p7"/>
          <p:cNvGrpSpPr/>
          <p:nvPr/>
        </p:nvGrpSpPr>
        <p:grpSpPr>
          <a:xfrm rot="-10796165">
            <a:off x="-971787" y="896494"/>
            <a:ext cx="1863682" cy="480883"/>
            <a:chOff x="7622176" y="2589750"/>
            <a:chExt cx="2078841" cy="536400"/>
          </a:xfrm>
        </p:grpSpPr>
        <p:sp>
          <p:nvSpPr>
            <p:cNvPr id="276" name="Google Shape;276;p7"/>
            <p:cNvSpPr/>
            <p:nvPr/>
          </p:nvSpPr>
          <p:spPr>
            <a:xfrm>
              <a:off x="7632850" y="2604325"/>
              <a:ext cx="2053298" cy="514146"/>
            </a:xfrm>
            <a:custGeom>
              <a:avLst/>
              <a:gdLst/>
              <a:ahLst/>
              <a:cxnLst/>
              <a:rect l="l" t="t" r="r" b="b"/>
              <a:pathLst>
                <a:path w="15508" h="4232" extrusionOk="0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9351967" y="2604328"/>
              <a:ext cx="308712" cy="471391"/>
            </a:xfrm>
            <a:custGeom>
              <a:avLst/>
              <a:gdLst/>
              <a:ahLst/>
              <a:cxnLst/>
              <a:rect l="l" t="t" r="r" b="b"/>
              <a:pathLst>
                <a:path w="2541" h="3880" extrusionOk="0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622176" y="2589750"/>
              <a:ext cx="2078841" cy="536400"/>
            </a:xfrm>
            <a:custGeom>
              <a:avLst/>
              <a:gdLst/>
              <a:ahLst/>
              <a:cxnLst/>
              <a:rect l="l" t="t" r="r" b="b"/>
              <a:pathLst>
                <a:path w="15733" h="4415" extrusionOk="0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oogle Shape;279;p7"/>
          <p:cNvGrpSpPr/>
          <p:nvPr/>
        </p:nvGrpSpPr>
        <p:grpSpPr>
          <a:xfrm rot="-10796165">
            <a:off x="-660966" y="215735"/>
            <a:ext cx="1977578" cy="511054"/>
            <a:chOff x="7341938" y="3315545"/>
            <a:chExt cx="2205886" cy="570055"/>
          </a:xfrm>
        </p:grpSpPr>
        <p:sp>
          <p:nvSpPr>
            <p:cNvPr id="280" name="Google Shape;280;p7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avLst/>
              <a:gdLst/>
              <a:ahLst/>
              <a:cxnLst/>
              <a:rect l="l" t="t" r="r" b="b"/>
              <a:pathLst>
                <a:path w="1526" h="3636" extrusionOk="0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avLst/>
              <a:gdLst/>
              <a:ahLst/>
              <a:cxnLst/>
              <a:rect l="l" t="t" r="r" b="b"/>
              <a:pathLst>
                <a:path w="1877" h="4153" extrusionOk="0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avLst/>
              <a:gdLst/>
              <a:ahLst/>
              <a:cxnLst/>
              <a:rect l="l" t="t" r="r" b="b"/>
              <a:pathLst>
                <a:path w="2375" h="4163" extrusionOk="0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avLst/>
              <a:gdLst/>
              <a:ahLst/>
              <a:cxnLst/>
              <a:rect l="l" t="t" r="r" b="b"/>
              <a:pathLst>
                <a:path w="15665" h="4576" extrusionOk="0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avLst/>
              <a:gdLst/>
              <a:ahLst/>
              <a:cxnLst/>
              <a:rect l="l" t="t" r="r" b="b"/>
              <a:pathLst>
                <a:path w="15987" h="4692" extrusionOk="0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7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286" name="Google Shape;286;p7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7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292" name="Google Shape;292;p7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Google Shape;297;p7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298" name="Google Shape;298;p7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7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304" name="Google Shape;304;p7"/>
            <p:cNvSpPr/>
            <p:nvPr/>
          </p:nvSpPr>
          <p:spPr>
            <a:xfrm>
              <a:off x="7327543" y="160139"/>
              <a:ext cx="2078847" cy="1564726"/>
            </a:xfrm>
            <a:custGeom>
              <a:avLst/>
              <a:gdLst/>
              <a:ahLst/>
              <a:cxnLst/>
              <a:rect l="l" t="t" r="r" b="b"/>
              <a:pathLst>
                <a:path w="19615" h="14764" extrusionOk="0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7307300" y="149646"/>
              <a:ext cx="2018119" cy="1514914"/>
            </a:xfrm>
            <a:custGeom>
              <a:avLst/>
              <a:gdLst/>
              <a:ahLst/>
              <a:cxnLst/>
              <a:rect l="l" t="t" r="r" b="b"/>
              <a:pathLst>
                <a:path w="19042" h="14294" extrusionOk="0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7363682" y="214613"/>
              <a:ext cx="2053305" cy="1519895"/>
            </a:xfrm>
            <a:custGeom>
              <a:avLst/>
              <a:gdLst/>
              <a:ahLst/>
              <a:cxnLst/>
              <a:rect l="l" t="t" r="r" b="b"/>
              <a:pathLst>
                <a:path w="19374" h="14341" extrusionOk="0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8756496" y="356417"/>
              <a:ext cx="18971" cy="35928"/>
            </a:xfrm>
            <a:custGeom>
              <a:avLst/>
              <a:gdLst/>
              <a:ahLst/>
              <a:cxnLst/>
              <a:rect l="l" t="t" r="r" b="b"/>
              <a:pathLst>
                <a:path w="179" h="339" extrusionOk="0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8919496" y="382913"/>
              <a:ext cx="18865" cy="37306"/>
            </a:xfrm>
            <a:custGeom>
              <a:avLst/>
              <a:gdLst/>
              <a:ahLst/>
              <a:cxnLst/>
              <a:rect l="l" t="t" r="r" b="b"/>
              <a:pathLst>
                <a:path w="178" h="352" extrusionOk="0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9" name="Google Shape;309;p7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310" name="Google Shape;310;p7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01" extrusionOk="0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7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avLst/>
                <a:gdLst/>
                <a:ahLst/>
                <a:cxnLst/>
                <a:rect l="l" t="t" r="r" b="b"/>
                <a:pathLst>
                  <a:path w="179" h="339" extrusionOk="0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7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52" extrusionOk="0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7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1072" extrusionOk="0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7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avLst/>
                <a:gdLst/>
                <a:ahLst/>
                <a:cxnLst/>
                <a:rect l="l" t="t" r="r" b="b"/>
                <a:pathLst>
                  <a:path w="4367" h="4130" extrusionOk="0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0"/>
          <p:cNvSpPr txBox="1">
            <a:spLocks noGrp="1"/>
          </p:cNvSpPr>
          <p:nvPr>
            <p:ph type="body" idx="1"/>
          </p:nvPr>
        </p:nvSpPr>
        <p:spPr>
          <a:xfrm>
            <a:off x="2763900" y="2269200"/>
            <a:ext cx="36162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oming Soon"/>
              <a:buNone/>
              <a:defRPr sz="3000">
                <a:latin typeface="Coming Soon"/>
                <a:ea typeface="Coming Soon"/>
                <a:cs typeface="Coming Soon"/>
                <a:sym typeface="Coming Soon"/>
              </a:defRPr>
            </a:lvl1pPr>
          </a:lstStyle>
          <a:p>
            <a:endParaRPr/>
          </a:p>
        </p:txBody>
      </p:sp>
      <p:sp>
        <p:nvSpPr>
          <p:cNvPr id="408" name="Google Shape;40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4"/>
          <p:cNvSpPr/>
          <p:nvPr/>
        </p:nvSpPr>
        <p:spPr>
          <a:xfrm>
            <a:off x="3966075" y="461575"/>
            <a:ext cx="4302141" cy="4049652"/>
          </a:xfrm>
          <a:custGeom>
            <a:avLst/>
            <a:gdLst/>
            <a:ahLst/>
            <a:cxnLst/>
            <a:rect l="l" t="t" r="r" b="b"/>
            <a:pathLst>
              <a:path w="16300" h="20338" extrusionOk="0">
                <a:moveTo>
                  <a:pt x="13080" y="1"/>
                </a:moveTo>
                <a:cubicBezTo>
                  <a:pt x="13080" y="1"/>
                  <a:pt x="9273" y="260"/>
                  <a:pt x="8346" y="351"/>
                </a:cubicBezTo>
                <a:cubicBezTo>
                  <a:pt x="7594" y="428"/>
                  <a:pt x="5214" y="472"/>
                  <a:pt x="4107" y="472"/>
                </a:cubicBezTo>
                <a:cubicBezTo>
                  <a:pt x="3842" y="472"/>
                  <a:pt x="3650" y="470"/>
                  <a:pt x="3571" y="464"/>
                </a:cubicBezTo>
                <a:cubicBezTo>
                  <a:pt x="3505" y="460"/>
                  <a:pt x="3388" y="458"/>
                  <a:pt x="3237" y="458"/>
                </a:cubicBezTo>
                <a:cubicBezTo>
                  <a:pt x="2429" y="458"/>
                  <a:pt x="656" y="510"/>
                  <a:pt x="656" y="510"/>
                </a:cubicBezTo>
                <a:cubicBezTo>
                  <a:pt x="656" y="510"/>
                  <a:pt x="951" y="3102"/>
                  <a:pt x="951" y="3334"/>
                </a:cubicBezTo>
                <a:cubicBezTo>
                  <a:pt x="951" y="3566"/>
                  <a:pt x="1092" y="6367"/>
                  <a:pt x="1038" y="6672"/>
                </a:cubicBezTo>
                <a:cubicBezTo>
                  <a:pt x="983" y="6977"/>
                  <a:pt x="828" y="10969"/>
                  <a:pt x="792" y="11470"/>
                </a:cubicBezTo>
                <a:cubicBezTo>
                  <a:pt x="756" y="11970"/>
                  <a:pt x="583" y="15253"/>
                  <a:pt x="528" y="15772"/>
                </a:cubicBezTo>
                <a:cubicBezTo>
                  <a:pt x="474" y="16290"/>
                  <a:pt x="1" y="20115"/>
                  <a:pt x="1" y="20115"/>
                </a:cubicBezTo>
                <a:cubicBezTo>
                  <a:pt x="1" y="20115"/>
                  <a:pt x="1306" y="20156"/>
                  <a:pt x="1865" y="20292"/>
                </a:cubicBezTo>
                <a:cubicBezTo>
                  <a:pt x="1994" y="20325"/>
                  <a:pt x="2327" y="20338"/>
                  <a:pt x="2773" y="20338"/>
                </a:cubicBezTo>
                <a:cubicBezTo>
                  <a:pt x="4248" y="20338"/>
                  <a:pt x="6966" y="20197"/>
                  <a:pt x="7695" y="20169"/>
                </a:cubicBezTo>
                <a:cubicBezTo>
                  <a:pt x="8646" y="20133"/>
                  <a:pt x="16240" y="19601"/>
                  <a:pt x="16240" y="19601"/>
                </a:cubicBezTo>
                <a:lnTo>
                  <a:pt x="16231" y="19287"/>
                </a:lnTo>
                <a:cubicBezTo>
                  <a:pt x="16231" y="19287"/>
                  <a:pt x="16045" y="13371"/>
                  <a:pt x="16049" y="12570"/>
                </a:cubicBezTo>
                <a:cubicBezTo>
                  <a:pt x="16054" y="11765"/>
                  <a:pt x="16186" y="9391"/>
                  <a:pt x="16240" y="8564"/>
                </a:cubicBezTo>
                <a:cubicBezTo>
                  <a:pt x="16300" y="7741"/>
                  <a:pt x="15899" y="3789"/>
                  <a:pt x="15727" y="2988"/>
                </a:cubicBezTo>
                <a:cubicBezTo>
                  <a:pt x="15549" y="2183"/>
                  <a:pt x="15176" y="1729"/>
                  <a:pt x="14699" y="1010"/>
                </a:cubicBezTo>
                <a:cubicBezTo>
                  <a:pt x="14217" y="292"/>
                  <a:pt x="13080" y="1"/>
                  <a:pt x="1308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4"/>
          <p:cNvSpPr/>
          <p:nvPr/>
        </p:nvSpPr>
        <p:spPr>
          <a:xfrm>
            <a:off x="7555616" y="480299"/>
            <a:ext cx="536518" cy="467727"/>
          </a:xfrm>
          <a:custGeom>
            <a:avLst/>
            <a:gdLst/>
            <a:ahLst/>
            <a:cxnLst/>
            <a:rect l="l" t="t" r="r" b="b"/>
            <a:pathLst>
              <a:path w="2346" h="2349" extrusionOk="0">
                <a:moveTo>
                  <a:pt x="256" y="1"/>
                </a:moveTo>
                <a:cubicBezTo>
                  <a:pt x="128" y="1"/>
                  <a:pt x="1" y="143"/>
                  <a:pt x="90" y="280"/>
                </a:cubicBezTo>
                <a:cubicBezTo>
                  <a:pt x="130" y="343"/>
                  <a:pt x="171" y="402"/>
                  <a:pt x="217" y="466"/>
                </a:cubicBezTo>
                <a:cubicBezTo>
                  <a:pt x="194" y="511"/>
                  <a:pt x="190" y="571"/>
                  <a:pt x="217" y="634"/>
                </a:cubicBezTo>
                <a:cubicBezTo>
                  <a:pt x="258" y="730"/>
                  <a:pt x="303" y="825"/>
                  <a:pt x="349" y="921"/>
                </a:cubicBezTo>
                <a:cubicBezTo>
                  <a:pt x="353" y="1148"/>
                  <a:pt x="299" y="1385"/>
                  <a:pt x="240" y="1598"/>
                </a:cubicBezTo>
                <a:cubicBezTo>
                  <a:pt x="201" y="1737"/>
                  <a:pt x="313" y="1830"/>
                  <a:pt x="423" y="1830"/>
                </a:cubicBezTo>
                <a:cubicBezTo>
                  <a:pt x="443" y="1830"/>
                  <a:pt x="462" y="1827"/>
                  <a:pt x="481" y="1821"/>
                </a:cubicBezTo>
                <a:cubicBezTo>
                  <a:pt x="499" y="1830"/>
                  <a:pt x="522" y="1830"/>
                  <a:pt x="549" y="1830"/>
                </a:cubicBezTo>
                <a:cubicBezTo>
                  <a:pt x="619" y="1825"/>
                  <a:pt x="691" y="1821"/>
                  <a:pt x="763" y="1821"/>
                </a:cubicBezTo>
                <a:cubicBezTo>
                  <a:pt x="1206" y="1821"/>
                  <a:pt x="1684" y="1938"/>
                  <a:pt x="1977" y="2290"/>
                </a:cubicBezTo>
                <a:cubicBezTo>
                  <a:pt x="2011" y="2331"/>
                  <a:pt x="2053" y="2348"/>
                  <a:pt x="2095" y="2348"/>
                </a:cubicBezTo>
                <a:cubicBezTo>
                  <a:pt x="2220" y="2348"/>
                  <a:pt x="2345" y="2195"/>
                  <a:pt x="2263" y="2062"/>
                </a:cubicBezTo>
                <a:cubicBezTo>
                  <a:pt x="2113" y="1808"/>
                  <a:pt x="1877" y="1671"/>
                  <a:pt x="1654" y="1489"/>
                </a:cubicBezTo>
                <a:cubicBezTo>
                  <a:pt x="1627" y="1462"/>
                  <a:pt x="1595" y="1439"/>
                  <a:pt x="1568" y="1412"/>
                </a:cubicBezTo>
                <a:cubicBezTo>
                  <a:pt x="1558" y="1385"/>
                  <a:pt x="1549" y="1353"/>
                  <a:pt x="1527" y="1325"/>
                </a:cubicBezTo>
                <a:cubicBezTo>
                  <a:pt x="1417" y="1189"/>
                  <a:pt x="1313" y="1053"/>
                  <a:pt x="1204" y="916"/>
                </a:cubicBezTo>
                <a:cubicBezTo>
                  <a:pt x="1186" y="775"/>
                  <a:pt x="1054" y="693"/>
                  <a:pt x="922" y="671"/>
                </a:cubicBezTo>
                <a:cubicBezTo>
                  <a:pt x="885" y="639"/>
                  <a:pt x="854" y="607"/>
                  <a:pt x="822" y="575"/>
                </a:cubicBezTo>
                <a:cubicBezTo>
                  <a:pt x="781" y="539"/>
                  <a:pt x="735" y="498"/>
                  <a:pt x="694" y="461"/>
                </a:cubicBezTo>
                <a:cubicBezTo>
                  <a:pt x="653" y="416"/>
                  <a:pt x="613" y="366"/>
                  <a:pt x="572" y="316"/>
                </a:cubicBezTo>
                <a:cubicBezTo>
                  <a:pt x="522" y="225"/>
                  <a:pt x="458" y="134"/>
                  <a:pt x="376" y="52"/>
                </a:cubicBezTo>
                <a:cubicBezTo>
                  <a:pt x="341" y="16"/>
                  <a:pt x="299" y="1"/>
                  <a:pt x="25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4"/>
          <p:cNvSpPr/>
          <p:nvPr/>
        </p:nvSpPr>
        <p:spPr>
          <a:xfrm>
            <a:off x="3978682" y="442875"/>
            <a:ext cx="4302199" cy="4076134"/>
          </a:xfrm>
          <a:custGeom>
            <a:avLst/>
            <a:gdLst/>
            <a:ahLst/>
            <a:cxnLst/>
            <a:rect l="l" t="t" r="r" b="b"/>
            <a:pathLst>
              <a:path w="16441" h="20471" extrusionOk="0">
                <a:moveTo>
                  <a:pt x="13684" y="231"/>
                </a:moveTo>
                <a:cubicBezTo>
                  <a:pt x="13812" y="272"/>
                  <a:pt x="13939" y="336"/>
                  <a:pt x="14053" y="436"/>
                </a:cubicBezTo>
                <a:cubicBezTo>
                  <a:pt x="14516" y="840"/>
                  <a:pt x="14903" y="1363"/>
                  <a:pt x="15312" y="1818"/>
                </a:cubicBezTo>
                <a:cubicBezTo>
                  <a:pt x="15494" y="2023"/>
                  <a:pt x="15672" y="2214"/>
                  <a:pt x="15735" y="2482"/>
                </a:cubicBezTo>
                <a:cubicBezTo>
                  <a:pt x="15735" y="2500"/>
                  <a:pt x="15740" y="2519"/>
                  <a:pt x="15744" y="2537"/>
                </a:cubicBezTo>
                <a:cubicBezTo>
                  <a:pt x="15376" y="2133"/>
                  <a:pt x="14858" y="1903"/>
                  <a:pt x="14324" y="1903"/>
                </a:cubicBezTo>
                <a:cubicBezTo>
                  <a:pt x="14173" y="1903"/>
                  <a:pt x="14021" y="1921"/>
                  <a:pt x="13871" y="1959"/>
                </a:cubicBezTo>
                <a:cubicBezTo>
                  <a:pt x="13966" y="1368"/>
                  <a:pt x="13989" y="749"/>
                  <a:pt x="13684" y="231"/>
                </a:cubicBezTo>
                <a:close/>
                <a:moveTo>
                  <a:pt x="13249" y="169"/>
                </a:moveTo>
                <a:cubicBezTo>
                  <a:pt x="13322" y="169"/>
                  <a:pt x="13395" y="173"/>
                  <a:pt x="13466" y="181"/>
                </a:cubicBezTo>
                <a:cubicBezTo>
                  <a:pt x="13866" y="718"/>
                  <a:pt x="13807" y="1423"/>
                  <a:pt x="13693" y="2046"/>
                </a:cubicBezTo>
                <a:cubicBezTo>
                  <a:pt x="13681" y="2097"/>
                  <a:pt x="13715" y="2149"/>
                  <a:pt x="13766" y="2149"/>
                </a:cubicBezTo>
                <a:cubicBezTo>
                  <a:pt x="13773" y="2149"/>
                  <a:pt x="13781" y="2148"/>
                  <a:pt x="13789" y="2146"/>
                </a:cubicBezTo>
                <a:cubicBezTo>
                  <a:pt x="13965" y="2088"/>
                  <a:pt x="14146" y="2061"/>
                  <a:pt x="14325" y="2061"/>
                </a:cubicBezTo>
                <a:cubicBezTo>
                  <a:pt x="14872" y="2061"/>
                  <a:pt x="15404" y="2319"/>
                  <a:pt x="15740" y="2778"/>
                </a:cubicBezTo>
                <a:cubicBezTo>
                  <a:pt x="15753" y="2796"/>
                  <a:pt x="15772" y="2805"/>
                  <a:pt x="15790" y="2810"/>
                </a:cubicBezTo>
                <a:cubicBezTo>
                  <a:pt x="15794" y="2837"/>
                  <a:pt x="15799" y="2860"/>
                  <a:pt x="15799" y="2887"/>
                </a:cubicBezTo>
                <a:cubicBezTo>
                  <a:pt x="15999" y="4765"/>
                  <a:pt x="16308" y="6661"/>
                  <a:pt x="16235" y="8549"/>
                </a:cubicBezTo>
                <a:cubicBezTo>
                  <a:pt x="16199" y="9535"/>
                  <a:pt x="16126" y="10518"/>
                  <a:pt x="16085" y="11505"/>
                </a:cubicBezTo>
                <a:cubicBezTo>
                  <a:pt x="16035" y="12787"/>
                  <a:pt x="16044" y="14069"/>
                  <a:pt x="16081" y="15352"/>
                </a:cubicBezTo>
                <a:cubicBezTo>
                  <a:pt x="16122" y="16775"/>
                  <a:pt x="16199" y="18199"/>
                  <a:pt x="16245" y="19622"/>
                </a:cubicBezTo>
                <a:cubicBezTo>
                  <a:pt x="14234" y="19881"/>
                  <a:pt x="12206" y="19999"/>
                  <a:pt x="10183" y="20090"/>
                </a:cubicBezTo>
                <a:cubicBezTo>
                  <a:pt x="8072" y="20181"/>
                  <a:pt x="5953" y="20290"/>
                  <a:pt x="3839" y="20309"/>
                </a:cubicBezTo>
                <a:cubicBezTo>
                  <a:pt x="3811" y="20309"/>
                  <a:pt x="3783" y="20309"/>
                  <a:pt x="3755" y="20309"/>
                </a:cubicBezTo>
                <a:cubicBezTo>
                  <a:pt x="2588" y="20309"/>
                  <a:pt x="1433" y="20131"/>
                  <a:pt x="266" y="20131"/>
                </a:cubicBezTo>
                <a:cubicBezTo>
                  <a:pt x="238" y="20131"/>
                  <a:pt x="210" y="20131"/>
                  <a:pt x="182" y="20131"/>
                </a:cubicBezTo>
                <a:cubicBezTo>
                  <a:pt x="660" y="17735"/>
                  <a:pt x="723" y="15256"/>
                  <a:pt x="878" y="12823"/>
                </a:cubicBezTo>
                <a:cubicBezTo>
                  <a:pt x="1042" y="10222"/>
                  <a:pt x="1169" y="7616"/>
                  <a:pt x="1128" y="5006"/>
                </a:cubicBezTo>
                <a:cubicBezTo>
                  <a:pt x="1101" y="3560"/>
                  <a:pt x="1024" y="2109"/>
                  <a:pt x="869" y="668"/>
                </a:cubicBezTo>
                <a:cubicBezTo>
                  <a:pt x="1389" y="608"/>
                  <a:pt x="1909" y="576"/>
                  <a:pt x="2429" y="576"/>
                </a:cubicBezTo>
                <a:cubicBezTo>
                  <a:pt x="2464" y="576"/>
                  <a:pt x="2499" y="576"/>
                  <a:pt x="2533" y="577"/>
                </a:cubicBezTo>
                <a:cubicBezTo>
                  <a:pt x="3097" y="581"/>
                  <a:pt x="3657" y="654"/>
                  <a:pt x="4221" y="672"/>
                </a:cubicBezTo>
                <a:cubicBezTo>
                  <a:pt x="4386" y="676"/>
                  <a:pt x="4552" y="678"/>
                  <a:pt x="4717" y="678"/>
                </a:cubicBezTo>
                <a:cubicBezTo>
                  <a:pt x="4918" y="678"/>
                  <a:pt x="5119" y="676"/>
                  <a:pt x="5320" y="676"/>
                </a:cubicBezTo>
                <a:cubicBezTo>
                  <a:pt x="5486" y="676"/>
                  <a:pt x="5651" y="677"/>
                  <a:pt x="5817" y="681"/>
                </a:cubicBezTo>
                <a:cubicBezTo>
                  <a:pt x="6112" y="691"/>
                  <a:pt x="6408" y="700"/>
                  <a:pt x="6703" y="700"/>
                </a:cubicBezTo>
                <a:cubicBezTo>
                  <a:pt x="6955" y="700"/>
                  <a:pt x="7205" y="693"/>
                  <a:pt x="7454" y="677"/>
                </a:cubicBezTo>
                <a:cubicBezTo>
                  <a:pt x="8550" y="595"/>
                  <a:pt x="9646" y="477"/>
                  <a:pt x="10742" y="390"/>
                </a:cubicBezTo>
                <a:cubicBezTo>
                  <a:pt x="11301" y="345"/>
                  <a:pt x="11856" y="299"/>
                  <a:pt x="12411" y="249"/>
                </a:cubicBezTo>
                <a:cubicBezTo>
                  <a:pt x="12684" y="220"/>
                  <a:pt x="12972" y="169"/>
                  <a:pt x="13249" y="169"/>
                </a:cubicBezTo>
                <a:close/>
                <a:moveTo>
                  <a:pt x="13223" y="0"/>
                </a:moveTo>
                <a:cubicBezTo>
                  <a:pt x="12769" y="0"/>
                  <a:pt x="12289" y="102"/>
                  <a:pt x="11847" y="140"/>
                </a:cubicBezTo>
                <a:cubicBezTo>
                  <a:pt x="10678" y="245"/>
                  <a:pt x="9505" y="317"/>
                  <a:pt x="8336" y="431"/>
                </a:cubicBezTo>
                <a:cubicBezTo>
                  <a:pt x="7784" y="484"/>
                  <a:pt x="7236" y="541"/>
                  <a:pt x="6680" y="541"/>
                </a:cubicBezTo>
                <a:cubicBezTo>
                  <a:pt x="6659" y="541"/>
                  <a:pt x="6638" y="540"/>
                  <a:pt x="6617" y="540"/>
                </a:cubicBezTo>
                <a:cubicBezTo>
                  <a:pt x="6031" y="540"/>
                  <a:pt x="5444" y="518"/>
                  <a:pt x="4853" y="518"/>
                </a:cubicBezTo>
                <a:cubicBezTo>
                  <a:pt x="4833" y="518"/>
                  <a:pt x="4813" y="518"/>
                  <a:pt x="4793" y="518"/>
                </a:cubicBezTo>
                <a:cubicBezTo>
                  <a:pt x="4149" y="518"/>
                  <a:pt x="3514" y="449"/>
                  <a:pt x="2870" y="427"/>
                </a:cubicBezTo>
                <a:cubicBezTo>
                  <a:pt x="2717" y="421"/>
                  <a:pt x="2564" y="418"/>
                  <a:pt x="2411" y="418"/>
                </a:cubicBezTo>
                <a:cubicBezTo>
                  <a:pt x="1879" y="418"/>
                  <a:pt x="1349" y="453"/>
                  <a:pt x="819" y="513"/>
                </a:cubicBezTo>
                <a:cubicBezTo>
                  <a:pt x="805" y="506"/>
                  <a:pt x="789" y="502"/>
                  <a:pt x="773" y="502"/>
                </a:cubicBezTo>
                <a:cubicBezTo>
                  <a:pt x="749" y="502"/>
                  <a:pt x="726" y="512"/>
                  <a:pt x="714" y="531"/>
                </a:cubicBezTo>
                <a:cubicBezTo>
                  <a:pt x="651" y="563"/>
                  <a:pt x="651" y="663"/>
                  <a:pt x="714" y="681"/>
                </a:cubicBezTo>
                <a:cubicBezTo>
                  <a:pt x="1246" y="5793"/>
                  <a:pt x="846" y="10936"/>
                  <a:pt x="501" y="16048"/>
                </a:cubicBezTo>
                <a:cubicBezTo>
                  <a:pt x="410" y="17439"/>
                  <a:pt x="287" y="18822"/>
                  <a:pt x="10" y="20186"/>
                </a:cubicBezTo>
                <a:cubicBezTo>
                  <a:pt x="0" y="20236"/>
                  <a:pt x="32" y="20290"/>
                  <a:pt x="87" y="20290"/>
                </a:cubicBezTo>
                <a:cubicBezTo>
                  <a:pt x="146" y="20290"/>
                  <a:pt x="206" y="20289"/>
                  <a:pt x="265" y="20289"/>
                </a:cubicBezTo>
                <a:cubicBezTo>
                  <a:pt x="1310" y="20289"/>
                  <a:pt x="2348" y="20433"/>
                  <a:pt x="3397" y="20463"/>
                </a:cubicBezTo>
                <a:cubicBezTo>
                  <a:pt x="3589" y="20468"/>
                  <a:pt x="3781" y="20470"/>
                  <a:pt x="3974" y="20470"/>
                </a:cubicBezTo>
                <a:cubicBezTo>
                  <a:pt x="4876" y="20470"/>
                  <a:pt x="5781" y="20423"/>
                  <a:pt x="6681" y="20386"/>
                </a:cubicBezTo>
                <a:cubicBezTo>
                  <a:pt x="8741" y="20304"/>
                  <a:pt x="10806" y="20240"/>
                  <a:pt x="12861" y="20104"/>
                </a:cubicBezTo>
                <a:cubicBezTo>
                  <a:pt x="14021" y="20022"/>
                  <a:pt x="15176" y="19922"/>
                  <a:pt x="16326" y="19772"/>
                </a:cubicBezTo>
                <a:cubicBezTo>
                  <a:pt x="16367" y="19768"/>
                  <a:pt x="16408" y="19740"/>
                  <a:pt x="16408" y="19690"/>
                </a:cubicBezTo>
                <a:cubicBezTo>
                  <a:pt x="16326" y="17098"/>
                  <a:pt x="16154" y="14506"/>
                  <a:pt x="16231" y="11909"/>
                </a:cubicBezTo>
                <a:cubicBezTo>
                  <a:pt x="16263" y="10895"/>
                  <a:pt x="16335" y="9881"/>
                  <a:pt x="16381" y="8867"/>
                </a:cubicBezTo>
                <a:cubicBezTo>
                  <a:pt x="16440" y="7621"/>
                  <a:pt x="16331" y="6393"/>
                  <a:pt x="16204" y="5156"/>
                </a:cubicBezTo>
                <a:cubicBezTo>
                  <a:pt x="16122" y="4383"/>
                  <a:pt x="16035" y="3605"/>
                  <a:pt x="15953" y="2832"/>
                </a:cubicBezTo>
                <a:cubicBezTo>
                  <a:pt x="15953" y="2823"/>
                  <a:pt x="15953" y="2819"/>
                  <a:pt x="15949" y="2810"/>
                </a:cubicBezTo>
                <a:cubicBezTo>
                  <a:pt x="15903" y="2523"/>
                  <a:pt x="15872" y="2259"/>
                  <a:pt x="15690" y="2014"/>
                </a:cubicBezTo>
                <a:cubicBezTo>
                  <a:pt x="15362" y="1573"/>
                  <a:pt x="14948" y="1172"/>
                  <a:pt x="14580" y="763"/>
                </a:cubicBezTo>
                <a:cubicBezTo>
                  <a:pt x="14289" y="431"/>
                  <a:pt x="13998" y="86"/>
                  <a:pt x="13534" y="17"/>
                </a:cubicBezTo>
                <a:cubicBezTo>
                  <a:pt x="13526" y="12"/>
                  <a:pt x="13517" y="10"/>
                  <a:pt x="13506" y="10"/>
                </a:cubicBezTo>
                <a:cubicBezTo>
                  <a:pt x="13499" y="10"/>
                  <a:pt x="13492" y="11"/>
                  <a:pt x="13484" y="13"/>
                </a:cubicBezTo>
                <a:cubicBezTo>
                  <a:pt x="13399" y="4"/>
                  <a:pt x="13311" y="0"/>
                  <a:pt x="1322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" name="Google Shape;527;p14"/>
          <p:cNvGrpSpPr/>
          <p:nvPr/>
        </p:nvGrpSpPr>
        <p:grpSpPr>
          <a:xfrm>
            <a:off x="974048" y="748409"/>
            <a:ext cx="898457" cy="898457"/>
            <a:chOff x="1216775" y="380325"/>
            <a:chExt cx="960300" cy="960300"/>
          </a:xfrm>
        </p:grpSpPr>
        <p:sp>
          <p:nvSpPr>
            <p:cNvPr id="528" name="Google Shape;528;p14"/>
            <p:cNvSpPr/>
            <p:nvPr/>
          </p:nvSpPr>
          <p:spPr>
            <a:xfrm>
              <a:off x="1216775" y="380325"/>
              <a:ext cx="960300" cy="960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9" name="Google Shape;529;p14"/>
            <p:cNvGrpSpPr/>
            <p:nvPr/>
          </p:nvGrpSpPr>
          <p:grpSpPr>
            <a:xfrm>
              <a:off x="1285202" y="477638"/>
              <a:ext cx="823446" cy="765674"/>
              <a:chOff x="1271125" y="777525"/>
              <a:chExt cx="823446" cy="765674"/>
            </a:xfrm>
          </p:grpSpPr>
          <p:sp>
            <p:nvSpPr>
              <p:cNvPr id="530" name="Google Shape;530;p14"/>
              <p:cNvSpPr/>
              <p:nvPr/>
            </p:nvSpPr>
            <p:spPr>
              <a:xfrm>
                <a:off x="1296759" y="785620"/>
                <a:ext cx="774202" cy="734642"/>
              </a:xfrm>
              <a:custGeom>
                <a:avLst/>
                <a:gdLst/>
                <a:ahLst/>
                <a:cxnLst/>
                <a:rect l="l" t="t" r="r" b="b"/>
                <a:pathLst>
                  <a:path w="3443" h="3267" extrusionOk="0">
                    <a:moveTo>
                      <a:pt x="1683" y="0"/>
                    </a:moveTo>
                    <a:cubicBezTo>
                      <a:pt x="1134" y="0"/>
                      <a:pt x="778" y="256"/>
                      <a:pt x="778" y="256"/>
                    </a:cubicBezTo>
                    <a:cubicBezTo>
                      <a:pt x="655" y="329"/>
                      <a:pt x="455" y="565"/>
                      <a:pt x="273" y="792"/>
                    </a:cubicBezTo>
                    <a:cubicBezTo>
                      <a:pt x="96" y="1024"/>
                      <a:pt x="14" y="1461"/>
                      <a:pt x="5" y="1738"/>
                    </a:cubicBezTo>
                    <a:cubicBezTo>
                      <a:pt x="0" y="2016"/>
                      <a:pt x="177" y="2370"/>
                      <a:pt x="491" y="2780"/>
                    </a:cubicBezTo>
                    <a:cubicBezTo>
                      <a:pt x="805" y="3189"/>
                      <a:pt x="1228" y="3248"/>
                      <a:pt x="1937" y="3266"/>
                    </a:cubicBezTo>
                    <a:cubicBezTo>
                      <a:pt x="1946" y="3266"/>
                      <a:pt x="1954" y="3267"/>
                      <a:pt x="1962" y="3267"/>
                    </a:cubicBezTo>
                    <a:cubicBezTo>
                      <a:pt x="2661" y="3267"/>
                      <a:pt x="3085" y="2500"/>
                      <a:pt x="3247" y="2311"/>
                    </a:cubicBezTo>
                    <a:cubicBezTo>
                      <a:pt x="3406" y="2120"/>
                      <a:pt x="3443" y="1511"/>
                      <a:pt x="3397" y="1352"/>
                    </a:cubicBezTo>
                    <a:cubicBezTo>
                      <a:pt x="3352" y="1193"/>
                      <a:pt x="3179" y="770"/>
                      <a:pt x="2997" y="597"/>
                    </a:cubicBezTo>
                    <a:cubicBezTo>
                      <a:pt x="2811" y="424"/>
                      <a:pt x="2451" y="60"/>
                      <a:pt x="1824" y="6"/>
                    </a:cubicBezTo>
                    <a:cubicBezTo>
                      <a:pt x="1775" y="2"/>
                      <a:pt x="1728" y="0"/>
                      <a:pt x="1683" y="0"/>
                    </a:cubicBezTo>
                    <a:close/>
                  </a:path>
                </a:pathLst>
              </a:custGeom>
              <a:solidFill>
                <a:srgbClr val="A3D0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4"/>
              <p:cNvSpPr/>
              <p:nvPr/>
            </p:nvSpPr>
            <p:spPr>
              <a:xfrm>
                <a:off x="1485194" y="1034323"/>
                <a:ext cx="373721" cy="277037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232" extrusionOk="0">
                    <a:moveTo>
                      <a:pt x="1456" y="0"/>
                    </a:moveTo>
                    <a:cubicBezTo>
                      <a:pt x="1424" y="0"/>
                      <a:pt x="1392" y="12"/>
                      <a:pt x="1363" y="41"/>
                    </a:cubicBezTo>
                    <a:cubicBezTo>
                      <a:pt x="1077" y="332"/>
                      <a:pt x="781" y="614"/>
                      <a:pt x="481" y="887"/>
                    </a:cubicBezTo>
                    <a:cubicBezTo>
                      <a:pt x="417" y="805"/>
                      <a:pt x="363" y="719"/>
                      <a:pt x="308" y="632"/>
                    </a:cubicBezTo>
                    <a:cubicBezTo>
                      <a:pt x="279" y="585"/>
                      <a:pt x="236" y="565"/>
                      <a:pt x="193" y="565"/>
                    </a:cubicBezTo>
                    <a:cubicBezTo>
                      <a:pt x="96" y="565"/>
                      <a:pt x="1" y="666"/>
                      <a:pt x="67" y="773"/>
                    </a:cubicBezTo>
                    <a:cubicBezTo>
                      <a:pt x="153" y="919"/>
                      <a:pt x="253" y="1060"/>
                      <a:pt x="363" y="1192"/>
                    </a:cubicBezTo>
                    <a:cubicBezTo>
                      <a:pt x="386" y="1219"/>
                      <a:pt x="420" y="1231"/>
                      <a:pt x="455" y="1231"/>
                    </a:cubicBezTo>
                    <a:cubicBezTo>
                      <a:pt x="495" y="1231"/>
                      <a:pt x="536" y="1216"/>
                      <a:pt x="563" y="1192"/>
                    </a:cubicBezTo>
                    <a:cubicBezTo>
                      <a:pt x="904" y="882"/>
                      <a:pt x="1236" y="569"/>
                      <a:pt x="1563" y="241"/>
                    </a:cubicBezTo>
                    <a:cubicBezTo>
                      <a:pt x="1662" y="143"/>
                      <a:pt x="1564" y="0"/>
                      <a:pt x="14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625" cap="flat" cmpd="sng">
                <a:solidFill>
                  <a:srgbClr val="3F3F3F"/>
                </a:solidFill>
                <a:prstDash val="solid"/>
                <a:miter lim="45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4"/>
              <p:cNvSpPr/>
              <p:nvPr/>
            </p:nvSpPr>
            <p:spPr>
              <a:xfrm>
                <a:off x="1271125" y="777525"/>
                <a:ext cx="823446" cy="765674"/>
              </a:xfrm>
              <a:custGeom>
                <a:avLst/>
                <a:gdLst/>
                <a:ahLst/>
                <a:cxnLst/>
                <a:rect l="l" t="t" r="r" b="b"/>
                <a:pathLst>
                  <a:path w="3662" h="3405" extrusionOk="0">
                    <a:moveTo>
                      <a:pt x="1756" y="136"/>
                    </a:moveTo>
                    <a:cubicBezTo>
                      <a:pt x="2179" y="136"/>
                      <a:pt x="2607" y="293"/>
                      <a:pt x="2915" y="578"/>
                    </a:cubicBezTo>
                    <a:cubicBezTo>
                      <a:pt x="3466" y="1083"/>
                      <a:pt x="3566" y="1920"/>
                      <a:pt x="3147" y="2538"/>
                    </a:cubicBezTo>
                    <a:cubicBezTo>
                      <a:pt x="2849" y="2984"/>
                      <a:pt x="2313" y="3267"/>
                      <a:pt x="1777" y="3267"/>
                    </a:cubicBezTo>
                    <a:cubicBezTo>
                      <a:pt x="1618" y="3267"/>
                      <a:pt x="1459" y="3242"/>
                      <a:pt x="1306" y="3189"/>
                    </a:cubicBezTo>
                    <a:cubicBezTo>
                      <a:pt x="1101" y="3116"/>
                      <a:pt x="874" y="2998"/>
                      <a:pt x="683" y="2852"/>
                    </a:cubicBezTo>
                    <a:cubicBezTo>
                      <a:pt x="301" y="2497"/>
                      <a:pt x="110" y="1979"/>
                      <a:pt x="187" y="1461"/>
                    </a:cubicBezTo>
                    <a:cubicBezTo>
                      <a:pt x="191" y="1451"/>
                      <a:pt x="191" y="1438"/>
                      <a:pt x="187" y="1429"/>
                    </a:cubicBezTo>
                    <a:cubicBezTo>
                      <a:pt x="291" y="933"/>
                      <a:pt x="628" y="487"/>
                      <a:pt x="1101" y="274"/>
                    </a:cubicBezTo>
                    <a:cubicBezTo>
                      <a:pt x="1306" y="180"/>
                      <a:pt x="1530" y="136"/>
                      <a:pt x="1756" y="136"/>
                    </a:cubicBezTo>
                    <a:close/>
                    <a:moveTo>
                      <a:pt x="1755" y="1"/>
                    </a:moveTo>
                    <a:cubicBezTo>
                      <a:pt x="1596" y="1"/>
                      <a:pt x="1437" y="21"/>
                      <a:pt x="1283" y="64"/>
                    </a:cubicBezTo>
                    <a:cubicBezTo>
                      <a:pt x="614" y="246"/>
                      <a:pt x="119" y="856"/>
                      <a:pt x="32" y="1529"/>
                    </a:cubicBezTo>
                    <a:cubicBezTo>
                      <a:pt x="37" y="1529"/>
                      <a:pt x="41" y="1529"/>
                      <a:pt x="46" y="1524"/>
                    </a:cubicBezTo>
                    <a:lnTo>
                      <a:pt x="46" y="1524"/>
                    </a:lnTo>
                    <a:cubicBezTo>
                      <a:pt x="0" y="2015"/>
                      <a:pt x="164" y="2502"/>
                      <a:pt x="496" y="2861"/>
                    </a:cubicBezTo>
                    <a:cubicBezTo>
                      <a:pt x="496" y="2866"/>
                      <a:pt x="496" y="2866"/>
                      <a:pt x="492" y="2870"/>
                    </a:cubicBezTo>
                    <a:cubicBezTo>
                      <a:pt x="519" y="2893"/>
                      <a:pt x="546" y="2916"/>
                      <a:pt x="573" y="2934"/>
                    </a:cubicBezTo>
                    <a:cubicBezTo>
                      <a:pt x="578" y="2938"/>
                      <a:pt x="578" y="2943"/>
                      <a:pt x="582" y="2948"/>
                    </a:cubicBezTo>
                    <a:cubicBezTo>
                      <a:pt x="592" y="2957"/>
                      <a:pt x="601" y="2961"/>
                      <a:pt x="610" y="2961"/>
                    </a:cubicBezTo>
                    <a:cubicBezTo>
                      <a:pt x="805" y="3111"/>
                      <a:pt x="1028" y="3230"/>
                      <a:pt x="1242" y="3311"/>
                    </a:cubicBezTo>
                    <a:cubicBezTo>
                      <a:pt x="1414" y="3375"/>
                      <a:pt x="1593" y="3404"/>
                      <a:pt x="1772" y="3404"/>
                    </a:cubicBezTo>
                    <a:cubicBezTo>
                      <a:pt x="2315" y="3404"/>
                      <a:pt x="2858" y="3134"/>
                      <a:pt x="3193" y="2707"/>
                    </a:cubicBezTo>
                    <a:cubicBezTo>
                      <a:pt x="3661" y="2102"/>
                      <a:pt x="3657" y="1229"/>
                      <a:pt x="3166" y="642"/>
                    </a:cubicBezTo>
                    <a:cubicBezTo>
                      <a:pt x="2819" y="232"/>
                      <a:pt x="2287" y="1"/>
                      <a:pt x="17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3" name="Google Shape;533;p14"/>
          <p:cNvGrpSpPr/>
          <p:nvPr/>
        </p:nvGrpSpPr>
        <p:grpSpPr>
          <a:xfrm>
            <a:off x="2142701" y="3325825"/>
            <a:ext cx="898500" cy="898500"/>
            <a:chOff x="1638063" y="858487"/>
            <a:chExt cx="898500" cy="898500"/>
          </a:xfrm>
        </p:grpSpPr>
        <p:sp>
          <p:nvSpPr>
            <p:cNvPr id="534" name="Google Shape;534;p14"/>
            <p:cNvSpPr/>
            <p:nvPr/>
          </p:nvSpPr>
          <p:spPr>
            <a:xfrm>
              <a:off x="1638063" y="858487"/>
              <a:ext cx="898500" cy="898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1926954" y="1184385"/>
              <a:ext cx="30021" cy="59618"/>
            </a:xfrm>
            <a:custGeom>
              <a:avLst/>
              <a:gdLst/>
              <a:ahLst/>
              <a:cxnLst/>
              <a:rect l="l" t="t" r="r" b="b"/>
              <a:pathLst>
                <a:path w="142" h="282" extrusionOk="0">
                  <a:moveTo>
                    <a:pt x="61" y="1"/>
                  </a:moveTo>
                  <a:cubicBezTo>
                    <a:pt x="57" y="1"/>
                    <a:pt x="54" y="1"/>
                    <a:pt x="51" y="1"/>
                  </a:cubicBezTo>
                  <a:cubicBezTo>
                    <a:pt x="14" y="15"/>
                    <a:pt x="1" y="47"/>
                    <a:pt x="5" y="83"/>
                  </a:cubicBezTo>
                  <a:cubicBezTo>
                    <a:pt x="14" y="129"/>
                    <a:pt x="14" y="174"/>
                    <a:pt x="14" y="220"/>
                  </a:cubicBezTo>
                  <a:cubicBezTo>
                    <a:pt x="12" y="261"/>
                    <a:pt x="43" y="281"/>
                    <a:pt x="75" y="281"/>
                  </a:cubicBezTo>
                  <a:cubicBezTo>
                    <a:pt x="106" y="281"/>
                    <a:pt x="139" y="261"/>
                    <a:pt x="142" y="220"/>
                  </a:cubicBezTo>
                  <a:cubicBezTo>
                    <a:pt x="142" y="161"/>
                    <a:pt x="137" y="106"/>
                    <a:pt x="128" y="47"/>
                  </a:cubicBezTo>
                  <a:cubicBezTo>
                    <a:pt x="124" y="18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4"/>
            <p:cNvSpPr/>
            <p:nvPr/>
          </p:nvSpPr>
          <p:spPr>
            <a:xfrm>
              <a:off x="2208769" y="1182271"/>
              <a:ext cx="30021" cy="62155"/>
            </a:xfrm>
            <a:custGeom>
              <a:avLst/>
              <a:gdLst/>
              <a:ahLst/>
              <a:cxnLst/>
              <a:rect l="l" t="t" r="r" b="b"/>
              <a:pathLst>
                <a:path w="142" h="294" extrusionOk="0">
                  <a:moveTo>
                    <a:pt x="65" y="0"/>
                  </a:moveTo>
                  <a:cubicBezTo>
                    <a:pt x="60" y="0"/>
                    <a:pt x="55" y="1"/>
                    <a:pt x="50" y="2"/>
                  </a:cubicBezTo>
                  <a:cubicBezTo>
                    <a:pt x="14" y="16"/>
                    <a:pt x="0" y="48"/>
                    <a:pt x="5" y="84"/>
                  </a:cubicBezTo>
                  <a:cubicBezTo>
                    <a:pt x="14" y="130"/>
                    <a:pt x="14" y="180"/>
                    <a:pt x="9" y="230"/>
                  </a:cubicBezTo>
                  <a:cubicBezTo>
                    <a:pt x="9" y="262"/>
                    <a:pt x="41" y="293"/>
                    <a:pt x="73" y="293"/>
                  </a:cubicBezTo>
                  <a:cubicBezTo>
                    <a:pt x="109" y="293"/>
                    <a:pt x="137" y="262"/>
                    <a:pt x="137" y="230"/>
                  </a:cubicBezTo>
                  <a:cubicBezTo>
                    <a:pt x="141" y="171"/>
                    <a:pt x="137" y="111"/>
                    <a:pt x="127" y="48"/>
                  </a:cubicBezTo>
                  <a:cubicBezTo>
                    <a:pt x="124" y="21"/>
                    <a:pt x="94" y="0"/>
                    <a:pt x="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4"/>
            <p:cNvSpPr/>
            <p:nvPr/>
          </p:nvSpPr>
          <p:spPr>
            <a:xfrm>
              <a:off x="1926954" y="1184385"/>
              <a:ext cx="30021" cy="59618"/>
            </a:xfrm>
            <a:custGeom>
              <a:avLst/>
              <a:gdLst/>
              <a:ahLst/>
              <a:cxnLst/>
              <a:rect l="l" t="t" r="r" b="b"/>
              <a:pathLst>
                <a:path w="142" h="282" extrusionOk="0">
                  <a:moveTo>
                    <a:pt x="61" y="1"/>
                  </a:moveTo>
                  <a:cubicBezTo>
                    <a:pt x="57" y="1"/>
                    <a:pt x="54" y="1"/>
                    <a:pt x="51" y="1"/>
                  </a:cubicBezTo>
                  <a:cubicBezTo>
                    <a:pt x="14" y="15"/>
                    <a:pt x="1" y="47"/>
                    <a:pt x="5" y="83"/>
                  </a:cubicBezTo>
                  <a:cubicBezTo>
                    <a:pt x="14" y="129"/>
                    <a:pt x="14" y="174"/>
                    <a:pt x="14" y="220"/>
                  </a:cubicBezTo>
                  <a:cubicBezTo>
                    <a:pt x="12" y="261"/>
                    <a:pt x="43" y="281"/>
                    <a:pt x="75" y="281"/>
                  </a:cubicBezTo>
                  <a:cubicBezTo>
                    <a:pt x="106" y="281"/>
                    <a:pt x="139" y="261"/>
                    <a:pt x="142" y="220"/>
                  </a:cubicBezTo>
                  <a:cubicBezTo>
                    <a:pt x="142" y="161"/>
                    <a:pt x="137" y="106"/>
                    <a:pt x="128" y="47"/>
                  </a:cubicBezTo>
                  <a:cubicBezTo>
                    <a:pt x="124" y="18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2208769" y="1182271"/>
              <a:ext cx="30021" cy="62155"/>
            </a:xfrm>
            <a:custGeom>
              <a:avLst/>
              <a:gdLst/>
              <a:ahLst/>
              <a:cxnLst/>
              <a:rect l="l" t="t" r="r" b="b"/>
              <a:pathLst>
                <a:path w="142" h="294" extrusionOk="0">
                  <a:moveTo>
                    <a:pt x="65" y="0"/>
                  </a:moveTo>
                  <a:cubicBezTo>
                    <a:pt x="60" y="0"/>
                    <a:pt x="55" y="1"/>
                    <a:pt x="50" y="2"/>
                  </a:cubicBezTo>
                  <a:cubicBezTo>
                    <a:pt x="14" y="16"/>
                    <a:pt x="0" y="48"/>
                    <a:pt x="5" y="84"/>
                  </a:cubicBezTo>
                  <a:cubicBezTo>
                    <a:pt x="14" y="130"/>
                    <a:pt x="14" y="180"/>
                    <a:pt x="9" y="230"/>
                  </a:cubicBezTo>
                  <a:cubicBezTo>
                    <a:pt x="9" y="262"/>
                    <a:pt x="41" y="293"/>
                    <a:pt x="73" y="293"/>
                  </a:cubicBezTo>
                  <a:cubicBezTo>
                    <a:pt x="109" y="293"/>
                    <a:pt x="137" y="262"/>
                    <a:pt x="137" y="230"/>
                  </a:cubicBezTo>
                  <a:cubicBezTo>
                    <a:pt x="141" y="171"/>
                    <a:pt x="137" y="111"/>
                    <a:pt x="127" y="48"/>
                  </a:cubicBezTo>
                  <a:cubicBezTo>
                    <a:pt x="124" y="21"/>
                    <a:pt x="94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1926954" y="1184385"/>
              <a:ext cx="30021" cy="59618"/>
            </a:xfrm>
            <a:custGeom>
              <a:avLst/>
              <a:gdLst/>
              <a:ahLst/>
              <a:cxnLst/>
              <a:rect l="l" t="t" r="r" b="b"/>
              <a:pathLst>
                <a:path w="142" h="282" extrusionOk="0">
                  <a:moveTo>
                    <a:pt x="61" y="1"/>
                  </a:moveTo>
                  <a:cubicBezTo>
                    <a:pt x="57" y="1"/>
                    <a:pt x="54" y="1"/>
                    <a:pt x="51" y="1"/>
                  </a:cubicBezTo>
                  <a:cubicBezTo>
                    <a:pt x="14" y="15"/>
                    <a:pt x="1" y="47"/>
                    <a:pt x="5" y="83"/>
                  </a:cubicBezTo>
                  <a:cubicBezTo>
                    <a:pt x="14" y="129"/>
                    <a:pt x="14" y="174"/>
                    <a:pt x="14" y="220"/>
                  </a:cubicBezTo>
                  <a:cubicBezTo>
                    <a:pt x="12" y="261"/>
                    <a:pt x="43" y="281"/>
                    <a:pt x="75" y="281"/>
                  </a:cubicBezTo>
                  <a:cubicBezTo>
                    <a:pt x="106" y="281"/>
                    <a:pt x="139" y="261"/>
                    <a:pt x="142" y="220"/>
                  </a:cubicBezTo>
                  <a:cubicBezTo>
                    <a:pt x="142" y="161"/>
                    <a:pt x="137" y="106"/>
                    <a:pt x="128" y="47"/>
                  </a:cubicBezTo>
                  <a:cubicBezTo>
                    <a:pt x="124" y="18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2208769" y="1182271"/>
              <a:ext cx="30021" cy="62155"/>
            </a:xfrm>
            <a:custGeom>
              <a:avLst/>
              <a:gdLst/>
              <a:ahLst/>
              <a:cxnLst/>
              <a:rect l="l" t="t" r="r" b="b"/>
              <a:pathLst>
                <a:path w="142" h="294" extrusionOk="0">
                  <a:moveTo>
                    <a:pt x="65" y="0"/>
                  </a:moveTo>
                  <a:cubicBezTo>
                    <a:pt x="60" y="0"/>
                    <a:pt x="55" y="1"/>
                    <a:pt x="50" y="2"/>
                  </a:cubicBezTo>
                  <a:cubicBezTo>
                    <a:pt x="14" y="16"/>
                    <a:pt x="0" y="48"/>
                    <a:pt x="5" y="84"/>
                  </a:cubicBezTo>
                  <a:cubicBezTo>
                    <a:pt x="14" y="130"/>
                    <a:pt x="14" y="180"/>
                    <a:pt x="9" y="230"/>
                  </a:cubicBezTo>
                  <a:cubicBezTo>
                    <a:pt x="9" y="262"/>
                    <a:pt x="41" y="293"/>
                    <a:pt x="73" y="293"/>
                  </a:cubicBezTo>
                  <a:cubicBezTo>
                    <a:pt x="109" y="293"/>
                    <a:pt x="137" y="262"/>
                    <a:pt x="137" y="230"/>
                  </a:cubicBezTo>
                  <a:cubicBezTo>
                    <a:pt x="141" y="171"/>
                    <a:pt x="137" y="111"/>
                    <a:pt x="127" y="48"/>
                  </a:cubicBezTo>
                  <a:cubicBezTo>
                    <a:pt x="124" y="21"/>
                    <a:pt x="94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4"/>
            <p:cNvSpPr/>
            <p:nvPr/>
          </p:nvSpPr>
          <p:spPr>
            <a:xfrm>
              <a:off x="1724208" y="962190"/>
              <a:ext cx="728959" cy="690896"/>
            </a:xfrm>
            <a:custGeom>
              <a:avLst/>
              <a:gdLst/>
              <a:ahLst/>
              <a:cxnLst/>
              <a:rect l="l" t="t" r="r" b="b"/>
              <a:pathLst>
                <a:path w="3448" h="3268" extrusionOk="0">
                  <a:moveTo>
                    <a:pt x="1683" y="1"/>
                  </a:moveTo>
                  <a:cubicBezTo>
                    <a:pt x="1135" y="1"/>
                    <a:pt x="782" y="257"/>
                    <a:pt x="782" y="257"/>
                  </a:cubicBezTo>
                  <a:cubicBezTo>
                    <a:pt x="660" y="329"/>
                    <a:pt x="455" y="566"/>
                    <a:pt x="278" y="793"/>
                  </a:cubicBezTo>
                  <a:cubicBezTo>
                    <a:pt x="96" y="1025"/>
                    <a:pt x="14" y="1462"/>
                    <a:pt x="9" y="1735"/>
                  </a:cubicBezTo>
                  <a:cubicBezTo>
                    <a:pt x="0" y="2012"/>
                    <a:pt x="182" y="2371"/>
                    <a:pt x="496" y="2780"/>
                  </a:cubicBezTo>
                  <a:cubicBezTo>
                    <a:pt x="810" y="3190"/>
                    <a:pt x="1233" y="3244"/>
                    <a:pt x="1942" y="3267"/>
                  </a:cubicBezTo>
                  <a:cubicBezTo>
                    <a:pt x="1950" y="3267"/>
                    <a:pt x="1958" y="3267"/>
                    <a:pt x="1966" y="3267"/>
                  </a:cubicBezTo>
                  <a:cubicBezTo>
                    <a:pt x="2661" y="3267"/>
                    <a:pt x="3090" y="2501"/>
                    <a:pt x="3247" y="2312"/>
                  </a:cubicBezTo>
                  <a:cubicBezTo>
                    <a:pt x="3406" y="2121"/>
                    <a:pt x="3447" y="1512"/>
                    <a:pt x="3402" y="1353"/>
                  </a:cubicBezTo>
                  <a:cubicBezTo>
                    <a:pt x="3356" y="1193"/>
                    <a:pt x="3183" y="770"/>
                    <a:pt x="2997" y="598"/>
                  </a:cubicBezTo>
                  <a:cubicBezTo>
                    <a:pt x="2811" y="425"/>
                    <a:pt x="2451" y="56"/>
                    <a:pt x="1824" y="6"/>
                  </a:cubicBezTo>
                  <a:cubicBezTo>
                    <a:pt x="1775" y="3"/>
                    <a:pt x="1728" y="1"/>
                    <a:pt x="16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4"/>
            <p:cNvSpPr/>
            <p:nvPr/>
          </p:nvSpPr>
          <p:spPr>
            <a:xfrm>
              <a:off x="1926954" y="1184385"/>
              <a:ext cx="30021" cy="59618"/>
            </a:xfrm>
            <a:custGeom>
              <a:avLst/>
              <a:gdLst/>
              <a:ahLst/>
              <a:cxnLst/>
              <a:rect l="l" t="t" r="r" b="b"/>
              <a:pathLst>
                <a:path w="142" h="282" extrusionOk="0">
                  <a:moveTo>
                    <a:pt x="61" y="1"/>
                  </a:moveTo>
                  <a:cubicBezTo>
                    <a:pt x="57" y="1"/>
                    <a:pt x="54" y="1"/>
                    <a:pt x="51" y="1"/>
                  </a:cubicBezTo>
                  <a:cubicBezTo>
                    <a:pt x="14" y="15"/>
                    <a:pt x="1" y="47"/>
                    <a:pt x="5" y="83"/>
                  </a:cubicBezTo>
                  <a:cubicBezTo>
                    <a:pt x="14" y="129"/>
                    <a:pt x="14" y="174"/>
                    <a:pt x="14" y="220"/>
                  </a:cubicBezTo>
                  <a:cubicBezTo>
                    <a:pt x="12" y="261"/>
                    <a:pt x="43" y="281"/>
                    <a:pt x="75" y="281"/>
                  </a:cubicBezTo>
                  <a:cubicBezTo>
                    <a:pt x="106" y="281"/>
                    <a:pt x="139" y="261"/>
                    <a:pt x="142" y="220"/>
                  </a:cubicBezTo>
                  <a:cubicBezTo>
                    <a:pt x="142" y="161"/>
                    <a:pt x="137" y="106"/>
                    <a:pt x="128" y="47"/>
                  </a:cubicBezTo>
                  <a:cubicBezTo>
                    <a:pt x="124" y="18"/>
                    <a:pt x="91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4"/>
            <p:cNvSpPr/>
            <p:nvPr/>
          </p:nvSpPr>
          <p:spPr>
            <a:xfrm>
              <a:off x="2208769" y="1182271"/>
              <a:ext cx="30021" cy="62155"/>
            </a:xfrm>
            <a:custGeom>
              <a:avLst/>
              <a:gdLst/>
              <a:ahLst/>
              <a:cxnLst/>
              <a:rect l="l" t="t" r="r" b="b"/>
              <a:pathLst>
                <a:path w="142" h="294" extrusionOk="0">
                  <a:moveTo>
                    <a:pt x="65" y="0"/>
                  </a:moveTo>
                  <a:cubicBezTo>
                    <a:pt x="60" y="0"/>
                    <a:pt x="55" y="1"/>
                    <a:pt x="50" y="2"/>
                  </a:cubicBezTo>
                  <a:cubicBezTo>
                    <a:pt x="14" y="16"/>
                    <a:pt x="0" y="48"/>
                    <a:pt x="5" y="84"/>
                  </a:cubicBezTo>
                  <a:cubicBezTo>
                    <a:pt x="14" y="130"/>
                    <a:pt x="14" y="180"/>
                    <a:pt x="9" y="230"/>
                  </a:cubicBezTo>
                  <a:cubicBezTo>
                    <a:pt x="9" y="262"/>
                    <a:pt x="41" y="293"/>
                    <a:pt x="73" y="293"/>
                  </a:cubicBezTo>
                  <a:cubicBezTo>
                    <a:pt x="109" y="293"/>
                    <a:pt x="137" y="262"/>
                    <a:pt x="137" y="230"/>
                  </a:cubicBezTo>
                  <a:cubicBezTo>
                    <a:pt x="141" y="171"/>
                    <a:pt x="137" y="111"/>
                    <a:pt x="127" y="48"/>
                  </a:cubicBezTo>
                  <a:cubicBezTo>
                    <a:pt x="124" y="21"/>
                    <a:pt x="94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4"/>
            <p:cNvSpPr/>
            <p:nvPr/>
          </p:nvSpPr>
          <p:spPr>
            <a:xfrm>
              <a:off x="1858456" y="1334065"/>
              <a:ext cx="457713" cy="169341"/>
            </a:xfrm>
            <a:custGeom>
              <a:avLst/>
              <a:gdLst/>
              <a:ahLst/>
              <a:cxnLst/>
              <a:rect l="l" t="t" r="r" b="b"/>
              <a:pathLst>
                <a:path w="2165" h="801" extrusionOk="0">
                  <a:moveTo>
                    <a:pt x="2086" y="1"/>
                  </a:moveTo>
                  <a:cubicBezTo>
                    <a:pt x="2061" y="1"/>
                    <a:pt x="2036" y="14"/>
                    <a:pt x="2026" y="44"/>
                  </a:cubicBezTo>
                  <a:cubicBezTo>
                    <a:pt x="1875" y="408"/>
                    <a:pt x="1507" y="658"/>
                    <a:pt x="1116" y="671"/>
                  </a:cubicBezTo>
                  <a:cubicBezTo>
                    <a:pt x="1108" y="672"/>
                    <a:pt x="1101" y="672"/>
                    <a:pt x="1093" y="672"/>
                  </a:cubicBezTo>
                  <a:cubicBezTo>
                    <a:pt x="702" y="672"/>
                    <a:pt x="339" y="442"/>
                    <a:pt x="143" y="112"/>
                  </a:cubicBezTo>
                  <a:cubicBezTo>
                    <a:pt x="129" y="89"/>
                    <a:pt x="108" y="80"/>
                    <a:pt x="88" y="80"/>
                  </a:cubicBezTo>
                  <a:cubicBezTo>
                    <a:pt x="44" y="80"/>
                    <a:pt x="1" y="126"/>
                    <a:pt x="29" y="176"/>
                  </a:cubicBezTo>
                  <a:cubicBezTo>
                    <a:pt x="250" y="544"/>
                    <a:pt x="657" y="801"/>
                    <a:pt x="1088" y="801"/>
                  </a:cubicBezTo>
                  <a:cubicBezTo>
                    <a:pt x="1109" y="801"/>
                    <a:pt x="1131" y="800"/>
                    <a:pt x="1152" y="799"/>
                  </a:cubicBezTo>
                  <a:cubicBezTo>
                    <a:pt x="1593" y="767"/>
                    <a:pt x="1980" y="485"/>
                    <a:pt x="2148" y="80"/>
                  </a:cubicBezTo>
                  <a:cubicBezTo>
                    <a:pt x="2165" y="33"/>
                    <a:pt x="2126" y="1"/>
                    <a:pt x="2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4"/>
            <p:cNvSpPr/>
            <p:nvPr/>
          </p:nvSpPr>
          <p:spPr>
            <a:xfrm>
              <a:off x="1708775" y="948025"/>
              <a:ext cx="774202" cy="719437"/>
            </a:xfrm>
            <a:custGeom>
              <a:avLst/>
              <a:gdLst/>
              <a:ahLst/>
              <a:cxnLst/>
              <a:rect l="l" t="t" r="r" b="b"/>
              <a:pathLst>
                <a:path w="3662" h="3403" extrusionOk="0">
                  <a:moveTo>
                    <a:pt x="1755" y="134"/>
                  </a:moveTo>
                  <a:cubicBezTo>
                    <a:pt x="2179" y="134"/>
                    <a:pt x="2607" y="293"/>
                    <a:pt x="2915" y="578"/>
                  </a:cubicBezTo>
                  <a:cubicBezTo>
                    <a:pt x="3466" y="1078"/>
                    <a:pt x="3566" y="1915"/>
                    <a:pt x="3147" y="2534"/>
                  </a:cubicBezTo>
                  <a:cubicBezTo>
                    <a:pt x="2850" y="2978"/>
                    <a:pt x="2315" y="3264"/>
                    <a:pt x="1780" y="3264"/>
                  </a:cubicBezTo>
                  <a:cubicBezTo>
                    <a:pt x="1619" y="3264"/>
                    <a:pt x="1459" y="3238"/>
                    <a:pt x="1306" y="3184"/>
                  </a:cubicBezTo>
                  <a:cubicBezTo>
                    <a:pt x="1101" y="3111"/>
                    <a:pt x="874" y="2998"/>
                    <a:pt x="683" y="2852"/>
                  </a:cubicBezTo>
                  <a:cubicBezTo>
                    <a:pt x="301" y="2497"/>
                    <a:pt x="110" y="1974"/>
                    <a:pt x="187" y="1460"/>
                  </a:cubicBezTo>
                  <a:cubicBezTo>
                    <a:pt x="191" y="1447"/>
                    <a:pt x="191" y="1438"/>
                    <a:pt x="187" y="1429"/>
                  </a:cubicBezTo>
                  <a:cubicBezTo>
                    <a:pt x="291" y="928"/>
                    <a:pt x="628" y="487"/>
                    <a:pt x="1101" y="274"/>
                  </a:cubicBezTo>
                  <a:cubicBezTo>
                    <a:pt x="1306" y="179"/>
                    <a:pt x="1530" y="134"/>
                    <a:pt x="1755" y="134"/>
                  </a:cubicBezTo>
                  <a:close/>
                  <a:moveTo>
                    <a:pt x="1759" y="0"/>
                  </a:moveTo>
                  <a:cubicBezTo>
                    <a:pt x="1598" y="0"/>
                    <a:pt x="1438" y="21"/>
                    <a:pt x="1283" y="64"/>
                  </a:cubicBezTo>
                  <a:cubicBezTo>
                    <a:pt x="614" y="246"/>
                    <a:pt x="119" y="851"/>
                    <a:pt x="32" y="1529"/>
                  </a:cubicBezTo>
                  <a:cubicBezTo>
                    <a:pt x="37" y="1529"/>
                    <a:pt x="41" y="1524"/>
                    <a:pt x="46" y="1524"/>
                  </a:cubicBezTo>
                  <a:lnTo>
                    <a:pt x="46" y="1524"/>
                  </a:lnTo>
                  <a:cubicBezTo>
                    <a:pt x="0" y="2015"/>
                    <a:pt x="164" y="2497"/>
                    <a:pt x="496" y="2861"/>
                  </a:cubicBezTo>
                  <a:cubicBezTo>
                    <a:pt x="496" y="2861"/>
                    <a:pt x="496" y="2866"/>
                    <a:pt x="492" y="2870"/>
                  </a:cubicBezTo>
                  <a:cubicBezTo>
                    <a:pt x="519" y="2893"/>
                    <a:pt x="546" y="2911"/>
                    <a:pt x="573" y="2934"/>
                  </a:cubicBezTo>
                  <a:cubicBezTo>
                    <a:pt x="578" y="2938"/>
                    <a:pt x="578" y="2943"/>
                    <a:pt x="582" y="2948"/>
                  </a:cubicBezTo>
                  <a:cubicBezTo>
                    <a:pt x="592" y="2952"/>
                    <a:pt x="601" y="2957"/>
                    <a:pt x="610" y="2961"/>
                  </a:cubicBezTo>
                  <a:cubicBezTo>
                    <a:pt x="805" y="3111"/>
                    <a:pt x="1028" y="3229"/>
                    <a:pt x="1242" y="3307"/>
                  </a:cubicBezTo>
                  <a:cubicBezTo>
                    <a:pt x="1416" y="3372"/>
                    <a:pt x="1597" y="3402"/>
                    <a:pt x="1778" y="3402"/>
                  </a:cubicBezTo>
                  <a:cubicBezTo>
                    <a:pt x="2319" y="3402"/>
                    <a:pt x="2859" y="3132"/>
                    <a:pt x="3193" y="2707"/>
                  </a:cubicBezTo>
                  <a:cubicBezTo>
                    <a:pt x="3661" y="2102"/>
                    <a:pt x="3657" y="1229"/>
                    <a:pt x="3166" y="642"/>
                  </a:cubicBezTo>
                  <a:cubicBezTo>
                    <a:pt x="2820" y="230"/>
                    <a:pt x="2289" y="0"/>
                    <a:pt x="1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Google Shape;546;p14"/>
          <p:cNvGrpSpPr/>
          <p:nvPr/>
        </p:nvGrpSpPr>
        <p:grpSpPr>
          <a:xfrm rot="-598154">
            <a:off x="788633" y="1517033"/>
            <a:ext cx="2791399" cy="1764178"/>
            <a:chOff x="556775" y="2292625"/>
            <a:chExt cx="3103693" cy="1961764"/>
          </a:xfrm>
        </p:grpSpPr>
        <p:sp>
          <p:nvSpPr>
            <p:cNvPr id="547" name="Google Shape;547;p14"/>
            <p:cNvSpPr/>
            <p:nvPr/>
          </p:nvSpPr>
          <p:spPr>
            <a:xfrm>
              <a:off x="556775" y="2292625"/>
              <a:ext cx="3103693" cy="1961764"/>
            </a:xfrm>
            <a:custGeom>
              <a:avLst/>
              <a:gdLst/>
              <a:ahLst/>
              <a:cxnLst/>
              <a:rect l="l" t="t" r="r" b="b"/>
              <a:pathLst>
                <a:path w="52198" h="32993" extrusionOk="0">
                  <a:moveTo>
                    <a:pt x="47673" y="0"/>
                  </a:moveTo>
                  <a:lnTo>
                    <a:pt x="39791" y="24"/>
                  </a:lnTo>
                  <a:cubicBezTo>
                    <a:pt x="39100" y="24"/>
                    <a:pt x="38446" y="310"/>
                    <a:pt x="37969" y="810"/>
                  </a:cubicBezTo>
                  <a:cubicBezTo>
                    <a:pt x="37505" y="1310"/>
                    <a:pt x="37255" y="1977"/>
                    <a:pt x="37291" y="2667"/>
                  </a:cubicBezTo>
                  <a:lnTo>
                    <a:pt x="37422" y="4822"/>
                  </a:lnTo>
                  <a:cubicBezTo>
                    <a:pt x="37445" y="5346"/>
                    <a:pt x="37493" y="5882"/>
                    <a:pt x="37541" y="6418"/>
                  </a:cubicBezTo>
                  <a:lnTo>
                    <a:pt x="36326" y="6537"/>
                  </a:lnTo>
                  <a:cubicBezTo>
                    <a:pt x="35219" y="6644"/>
                    <a:pt x="34350" y="7454"/>
                    <a:pt x="34135" y="8501"/>
                  </a:cubicBezTo>
                  <a:lnTo>
                    <a:pt x="29849" y="8930"/>
                  </a:lnTo>
                  <a:lnTo>
                    <a:pt x="29849" y="8954"/>
                  </a:lnTo>
                  <a:lnTo>
                    <a:pt x="24646" y="9454"/>
                  </a:lnTo>
                  <a:lnTo>
                    <a:pt x="24599" y="7525"/>
                  </a:lnTo>
                  <a:cubicBezTo>
                    <a:pt x="24575" y="6180"/>
                    <a:pt x="23456" y="5084"/>
                    <a:pt x="22098" y="5084"/>
                  </a:cubicBezTo>
                  <a:cubicBezTo>
                    <a:pt x="22015" y="5084"/>
                    <a:pt x="21920" y="5096"/>
                    <a:pt x="21836" y="5096"/>
                  </a:cubicBezTo>
                  <a:lnTo>
                    <a:pt x="14538" y="5894"/>
                  </a:lnTo>
                  <a:cubicBezTo>
                    <a:pt x="13252" y="6037"/>
                    <a:pt x="12311" y="7108"/>
                    <a:pt x="12311" y="8382"/>
                  </a:cubicBezTo>
                  <a:lnTo>
                    <a:pt x="11728" y="8442"/>
                  </a:lnTo>
                  <a:cubicBezTo>
                    <a:pt x="11264" y="7918"/>
                    <a:pt x="10597" y="7597"/>
                    <a:pt x="9871" y="7597"/>
                  </a:cubicBezTo>
                  <a:cubicBezTo>
                    <a:pt x="9775" y="7597"/>
                    <a:pt x="9692" y="7608"/>
                    <a:pt x="9597" y="7608"/>
                  </a:cubicBezTo>
                  <a:lnTo>
                    <a:pt x="2346" y="8394"/>
                  </a:lnTo>
                  <a:cubicBezTo>
                    <a:pt x="1596" y="8478"/>
                    <a:pt x="929" y="8882"/>
                    <a:pt x="512" y="9513"/>
                  </a:cubicBezTo>
                  <a:cubicBezTo>
                    <a:pt x="107" y="10144"/>
                    <a:pt x="0" y="10918"/>
                    <a:pt x="226" y="11633"/>
                  </a:cubicBezTo>
                  <a:lnTo>
                    <a:pt x="977" y="14014"/>
                  </a:lnTo>
                  <a:cubicBezTo>
                    <a:pt x="2798" y="19789"/>
                    <a:pt x="5025" y="25301"/>
                    <a:pt x="6965" y="30028"/>
                  </a:cubicBezTo>
                  <a:lnTo>
                    <a:pt x="7549" y="31445"/>
                  </a:lnTo>
                  <a:cubicBezTo>
                    <a:pt x="7930" y="32385"/>
                    <a:pt x="8835" y="32993"/>
                    <a:pt x="9859" y="32993"/>
                  </a:cubicBezTo>
                  <a:cubicBezTo>
                    <a:pt x="9954" y="32993"/>
                    <a:pt x="10037" y="32993"/>
                    <a:pt x="10132" y="32981"/>
                  </a:cubicBezTo>
                  <a:lnTo>
                    <a:pt x="15574" y="32385"/>
                  </a:lnTo>
                  <a:cubicBezTo>
                    <a:pt x="16288" y="32302"/>
                    <a:pt x="16907" y="31933"/>
                    <a:pt x="17300" y="31397"/>
                  </a:cubicBezTo>
                  <a:lnTo>
                    <a:pt x="21503" y="30933"/>
                  </a:lnTo>
                  <a:cubicBezTo>
                    <a:pt x="22122" y="30861"/>
                    <a:pt x="22694" y="30564"/>
                    <a:pt x="23086" y="30111"/>
                  </a:cubicBezTo>
                  <a:cubicBezTo>
                    <a:pt x="23979" y="30433"/>
                    <a:pt x="24920" y="30611"/>
                    <a:pt x="25908" y="30611"/>
                  </a:cubicBezTo>
                  <a:cubicBezTo>
                    <a:pt x="26504" y="30611"/>
                    <a:pt x="27135" y="30552"/>
                    <a:pt x="27754" y="30421"/>
                  </a:cubicBezTo>
                  <a:cubicBezTo>
                    <a:pt x="29040" y="30171"/>
                    <a:pt x="30183" y="29623"/>
                    <a:pt x="31147" y="28813"/>
                  </a:cubicBezTo>
                  <a:cubicBezTo>
                    <a:pt x="31337" y="28861"/>
                    <a:pt x="31552" y="28885"/>
                    <a:pt x="31766" y="28885"/>
                  </a:cubicBezTo>
                  <a:lnTo>
                    <a:pt x="31885" y="28885"/>
                  </a:lnTo>
                  <a:lnTo>
                    <a:pt x="37600" y="28385"/>
                  </a:lnTo>
                  <a:cubicBezTo>
                    <a:pt x="38184" y="28337"/>
                    <a:pt x="38719" y="28087"/>
                    <a:pt x="39112" y="27706"/>
                  </a:cubicBezTo>
                  <a:lnTo>
                    <a:pt x="42494" y="27337"/>
                  </a:lnTo>
                  <a:cubicBezTo>
                    <a:pt x="43172" y="27266"/>
                    <a:pt x="43756" y="26920"/>
                    <a:pt x="44172" y="26420"/>
                  </a:cubicBezTo>
                  <a:lnTo>
                    <a:pt x="49149" y="26420"/>
                  </a:lnTo>
                  <a:cubicBezTo>
                    <a:pt x="50328" y="26420"/>
                    <a:pt x="51328" y="25611"/>
                    <a:pt x="51578" y="24456"/>
                  </a:cubicBezTo>
                  <a:lnTo>
                    <a:pt x="51935" y="22860"/>
                  </a:lnTo>
                  <a:cubicBezTo>
                    <a:pt x="52197" y="21682"/>
                    <a:pt x="52185" y="20181"/>
                    <a:pt x="51911" y="18753"/>
                  </a:cubicBezTo>
                  <a:cubicBezTo>
                    <a:pt x="51769" y="18026"/>
                    <a:pt x="51542" y="16860"/>
                    <a:pt x="50709" y="15681"/>
                  </a:cubicBezTo>
                  <a:cubicBezTo>
                    <a:pt x="50078" y="10990"/>
                    <a:pt x="49876" y="7716"/>
                    <a:pt x="50054" y="4810"/>
                  </a:cubicBezTo>
                  <a:lnTo>
                    <a:pt x="50173" y="2644"/>
                  </a:lnTo>
                  <a:cubicBezTo>
                    <a:pt x="50221" y="1965"/>
                    <a:pt x="49971" y="1286"/>
                    <a:pt x="49506" y="786"/>
                  </a:cubicBezTo>
                  <a:cubicBezTo>
                    <a:pt x="49030" y="286"/>
                    <a:pt x="48363" y="0"/>
                    <a:pt x="47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4"/>
            <p:cNvSpPr/>
            <p:nvPr/>
          </p:nvSpPr>
          <p:spPr>
            <a:xfrm>
              <a:off x="690557" y="2421472"/>
              <a:ext cx="2840345" cy="1704064"/>
            </a:xfrm>
            <a:custGeom>
              <a:avLst/>
              <a:gdLst/>
              <a:ahLst/>
              <a:cxnLst/>
              <a:rect l="l" t="t" r="r" b="b"/>
              <a:pathLst>
                <a:path w="47769" h="28659" extrusionOk="0">
                  <a:moveTo>
                    <a:pt x="45435" y="0"/>
                  </a:moveTo>
                  <a:lnTo>
                    <a:pt x="37553" y="24"/>
                  </a:lnTo>
                  <a:cubicBezTo>
                    <a:pt x="37458" y="24"/>
                    <a:pt x="37362" y="60"/>
                    <a:pt x="37303" y="131"/>
                  </a:cubicBezTo>
                  <a:cubicBezTo>
                    <a:pt x="37243" y="191"/>
                    <a:pt x="37208" y="286"/>
                    <a:pt x="37208" y="381"/>
                  </a:cubicBezTo>
                  <a:lnTo>
                    <a:pt x="37339" y="2536"/>
                  </a:lnTo>
                  <a:cubicBezTo>
                    <a:pt x="37362" y="3036"/>
                    <a:pt x="37398" y="3560"/>
                    <a:pt x="37446" y="4060"/>
                  </a:cubicBezTo>
                  <a:lnTo>
                    <a:pt x="37624" y="6192"/>
                  </a:lnTo>
                  <a:lnTo>
                    <a:pt x="34302" y="6525"/>
                  </a:lnTo>
                  <a:cubicBezTo>
                    <a:pt x="34112" y="6537"/>
                    <a:pt x="34029" y="6668"/>
                    <a:pt x="34005" y="6787"/>
                  </a:cubicBezTo>
                  <a:lnTo>
                    <a:pt x="33671" y="8323"/>
                  </a:lnTo>
                  <a:lnTo>
                    <a:pt x="29754" y="8728"/>
                  </a:lnTo>
                  <a:lnTo>
                    <a:pt x="29754" y="8763"/>
                  </a:lnTo>
                  <a:lnTo>
                    <a:pt x="20289" y="9668"/>
                  </a:lnTo>
                  <a:lnTo>
                    <a:pt x="20194" y="5418"/>
                  </a:lnTo>
                  <a:cubicBezTo>
                    <a:pt x="20194" y="5239"/>
                    <a:pt x="20027" y="5084"/>
                    <a:pt x="19860" y="5084"/>
                  </a:cubicBezTo>
                  <a:lnTo>
                    <a:pt x="19813" y="5084"/>
                  </a:lnTo>
                  <a:lnTo>
                    <a:pt x="12526" y="5882"/>
                  </a:lnTo>
                  <a:cubicBezTo>
                    <a:pt x="12347" y="5906"/>
                    <a:pt x="12216" y="6037"/>
                    <a:pt x="12216" y="6215"/>
                  </a:cubicBezTo>
                  <a:lnTo>
                    <a:pt x="12228" y="8168"/>
                  </a:lnTo>
                  <a:lnTo>
                    <a:pt x="8609" y="8537"/>
                  </a:lnTo>
                  <a:lnTo>
                    <a:pt x="7871" y="7716"/>
                  </a:lnTo>
                  <a:cubicBezTo>
                    <a:pt x="7811" y="7644"/>
                    <a:pt x="7716" y="7596"/>
                    <a:pt x="7621" y="7596"/>
                  </a:cubicBezTo>
                  <a:lnTo>
                    <a:pt x="7585" y="7596"/>
                  </a:lnTo>
                  <a:lnTo>
                    <a:pt x="322" y="8382"/>
                  </a:lnTo>
                  <a:cubicBezTo>
                    <a:pt x="215" y="8394"/>
                    <a:pt x="131" y="8442"/>
                    <a:pt x="72" y="8525"/>
                  </a:cubicBezTo>
                  <a:cubicBezTo>
                    <a:pt x="12" y="8620"/>
                    <a:pt x="1" y="8716"/>
                    <a:pt x="36" y="8823"/>
                  </a:cubicBezTo>
                  <a:lnTo>
                    <a:pt x="786" y="11192"/>
                  </a:lnTo>
                  <a:cubicBezTo>
                    <a:pt x="2584" y="16883"/>
                    <a:pt x="4787" y="22360"/>
                    <a:pt x="6716" y="27039"/>
                  </a:cubicBezTo>
                  <a:lnTo>
                    <a:pt x="7299" y="28456"/>
                  </a:lnTo>
                  <a:cubicBezTo>
                    <a:pt x="7347" y="28587"/>
                    <a:pt x="7466" y="28659"/>
                    <a:pt x="7609" y="28659"/>
                  </a:cubicBezTo>
                  <a:lnTo>
                    <a:pt x="7644" y="28659"/>
                  </a:lnTo>
                  <a:lnTo>
                    <a:pt x="13085" y="28063"/>
                  </a:lnTo>
                  <a:cubicBezTo>
                    <a:pt x="13216" y="28051"/>
                    <a:pt x="13288" y="27992"/>
                    <a:pt x="13324" y="27944"/>
                  </a:cubicBezTo>
                  <a:lnTo>
                    <a:pt x="13883" y="27182"/>
                  </a:lnTo>
                  <a:lnTo>
                    <a:pt x="19015" y="26623"/>
                  </a:lnTo>
                  <a:cubicBezTo>
                    <a:pt x="19122" y="26611"/>
                    <a:pt x="19193" y="26539"/>
                    <a:pt x="19229" y="26504"/>
                  </a:cubicBezTo>
                  <a:lnTo>
                    <a:pt x="20217" y="25408"/>
                  </a:lnTo>
                  <a:lnTo>
                    <a:pt x="21598" y="25920"/>
                  </a:lnTo>
                  <a:cubicBezTo>
                    <a:pt x="22241" y="26158"/>
                    <a:pt x="22944" y="26277"/>
                    <a:pt x="23670" y="26277"/>
                  </a:cubicBezTo>
                  <a:cubicBezTo>
                    <a:pt x="24123" y="26277"/>
                    <a:pt x="24611" y="26230"/>
                    <a:pt x="25099" y="26134"/>
                  </a:cubicBezTo>
                  <a:cubicBezTo>
                    <a:pt x="26004" y="25956"/>
                    <a:pt x="26813" y="25575"/>
                    <a:pt x="27504" y="24991"/>
                  </a:cubicBezTo>
                  <a:lnTo>
                    <a:pt x="28349" y="24277"/>
                  </a:lnTo>
                  <a:lnTo>
                    <a:pt x="29433" y="24551"/>
                  </a:lnTo>
                  <a:cubicBezTo>
                    <a:pt x="29457" y="24563"/>
                    <a:pt x="29480" y="24563"/>
                    <a:pt x="29492" y="24563"/>
                  </a:cubicBezTo>
                  <a:lnTo>
                    <a:pt x="29528" y="24563"/>
                  </a:lnTo>
                  <a:lnTo>
                    <a:pt x="35172" y="24075"/>
                  </a:lnTo>
                  <a:cubicBezTo>
                    <a:pt x="35267" y="24063"/>
                    <a:pt x="35338" y="24015"/>
                    <a:pt x="35374" y="23979"/>
                  </a:cubicBezTo>
                  <a:lnTo>
                    <a:pt x="35910" y="23467"/>
                  </a:lnTo>
                  <a:lnTo>
                    <a:pt x="40017" y="23027"/>
                  </a:lnTo>
                  <a:cubicBezTo>
                    <a:pt x="40136" y="23015"/>
                    <a:pt x="40220" y="22932"/>
                    <a:pt x="40244" y="22896"/>
                  </a:cubicBezTo>
                  <a:lnTo>
                    <a:pt x="40887" y="22098"/>
                  </a:lnTo>
                  <a:lnTo>
                    <a:pt x="46899" y="22098"/>
                  </a:lnTo>
                  <a:cubicBezTo>
                    <a:pt x="47066" y="22098"/>
                    <a:pt x="47185" y="21991"/>
                    <a:pt x="47221" y="21824"/>
                  </a:cubicBezTo>
                  <a:lnTo>
                    <a:pt x="47578" y="20229"/>
                  </a:lnTo>
                  <a:cubicBezTo>
                    <a:pt x="47768" y="19348"/>
                    <a:pt x="47756" y="18133"/>
                    <a:pt x="47542" y="17002"/>
                  </a:cubicBezTo>
                  <a:cubicBezTo>
                    <a:pt x="47411" y="16359"/>
                    <a:pt x="47256" y="15562"/>
                    <a:pt x="46697" y="14764"/>
                  </a:cubicBezTo>
                  <a:lnTo>
                    <a:pt x="46387" y="14323"/>
                  </a:lnTo>
                  <a:lnTo>
                    <a:pt x="46316" y="13800"/>
                  </a:lnTo>
                  <a:cubicBezTo>
                    <a:pt x="45661" y="8966"/>
                    <a:pt x="45470" y="5596"/>
                    <a:pt x="45649" y="2524"/>
                  </a:cubicBezTo>
                  <a:lnTo>
                    <a:pt x="45768" y="357"/>
                  </a:lnTo>
                  <a:cubicBezTo>
                    <a:pt x="45780" y="262"/>
                    <a:pt x="45744" y="167"/>
                    <a:pt x="45685" y="107"/>
                  </a:cubicBezTo>
                  <a:cubicBezTo>
                    <a:pt x="45613" y="36"/>
                    <a:pt x="45518" y="0"/>
                    <a:pt x="45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4"/>
            <p:cNvSpPr/>
            <p:nvPr/>
          </p:nvSpPr>
          <p:spPr>
            <a:xfrm>
              <a:off x="674266" y="2405181"/>
              <a:ext cx="2872215" cy="1736648"/>
            </a:xfrm>
            <a:custGeom>
              <a:avLst/>
              <a:gdLst/>
              <a:ahLst/>
              <a:cxnLst/>
              <a:rect l="l" t="t" r="r" b="b"/>
              <a:pathLst>
                <a:path w="48305" h="29207" extrusionOk="0">
                  <a:moveTo>
                    <a:pt x="45697" y="536"/>
                  </a:moveTo>
                  <a:cubicBezTo>
                    <a:pt x="45721" y="536"/>
                    <a:pt x="45744" y="548"/>
                    <a:pt x="45756" y="560"/>
                  </a:cubicBezTo>
                  <a:cubicBezTo>
                    <a:pt x="45768" y="572"/>
                    <a:pt x="45780" y="596"/>
                    <a:pt x="45768" y="608"/>
                  </a:cubicBezTo>
                  <a:lnTo>
                    <a:pt x="45649" y="2775"/>
                  </a:lnTo>
                  <a:cubicBezTo>
                    <a:pt x="45471" y="5870"/>
                    <a:pt x="45661" y="9252"/>
                    <a:pt x="46328" y="14109"/>
                  </a:cubicBezTo>
                  <a:lnTo>
                    <a:pt x="46399" y="14705"/>
                  </a:lnTo>
                  <a:lnTo>
                    <a:pt x="46745" y="15181"/>
                  </a:lnTo>
                  <a:cubicBezTo>
                    <a:pt x="47268" y="15943"/>
                    <a:pt x="47423" y="16705"/>
                    <a:pt x="47542" y="17324"/>
                  </a:cubicBezTo>
                  <a:cubicBezTo>
                    <a:pt x="47757" y="18419"/>
                    <a:pt x="47769" y="19586"/>
                    <a:pt x="47578" y="20443"/>
                  </a:cubicBezTo>
                  <a:lnTo>
                    <a:pt x="47233" y="22039"/>
                  </a:lnTo>
                  <a:cubicBezTo>
                    <a:pt x="47221" y="22087"/>
                    <a:pt x="47197" y="22098"/>
                    <a:pt x="47161" y="22098"/>
                  </a:cubicBezTo>
                  <a:lnTo>
                    <a:pt x="41030" y="22110"/>
                  </a:lnTo>
                  <a:lnTo>
                    <a:pt x="40303" y="23003"/>
                  </a:lnTo>
                  <a:cubicBezTo>
                    <a:pt x="40291" y="23015"/>
                    <a:pt x="40280" y="23039"/>
                    <a:pt x="40256" y="23039"/>
                  </a:cubicBezTo>
                  <a:lnTo>
                    <a:pt x="36053" y="23491"/>
                  </a:lnTo>
                  <a:lnTo>
                    <a:pt x="35457" y="24063"/>
                  </a:lnTo>
                  <a:cubicBezTo>
                    <a:pt x="35446" y="24063"/>
                    <a:pt x="35434" y="24075"/>
                    <a:pt x="35410" y="24087"/>
                  </a:cubicBezTo>
                  <a:lnTo>
                    <a:pt x="29802" y="24575"/>
                  </a:lnTo>
                  <a:lnTo>
                    <a:pt x="28552" y="24265"/>
                  </a:lnTo>
                  <a:lnTo>
                    <a:pt x="27599" y="25063"/>
                  </a:lnTo>
                  <a:cubicBezTo>
                    <a:pt x="26945" y="25611"/>
                    <a:pt x="26183" y="25980"/>
                    <a:pt x="25313" y="26147"/>
                  </a:cubicBezTo>
                  <a:cubicBezTo>
                    <a:pt x="24843" y="26239"/>
                    <a:pt x="24386" y="26285"/>
                    <a:pt x="23944" y="26285"/>
                  </a:cubicBezTo>
                  <a:cubicBezTo>
                    <a:pt x="23246" y="26285"/>
                    <a:pt x="22583" y="26170"/>
                    <a:pt x="21956" y="25944"/>
                  </a:cubicBezTo>
                  <a:lnTo>
                    <a:pt x="20408" y="25361"/>
                  </a:lnTo>
                  <a:lnTo>
                    <a:pt x="19301" y="26599"/>
                  </a:lnTo>
                  <a:cubicBezTo>
                    <a:pt x="19289" y="26611"/>
                    <a:pt x="19277" y="26623"/>
                    <a:pt x="19253" y="26623"/>
                  </a:cubicBezTo>
                  <a:lnTo>
                    <a:pt x="14014" y="27206"/>
                  </a:lnTo>
                  <a:lnTo>
                    <a:pt x="13383" y="28052"/>
                  </a:lnTo>
                  <a:cubicBezTo>
                    <a:pt x="13371" y="28063"/>
                    <a:pt x="13359" y="28075"/>
                    <a:pt x="13324" y="28075"/>
                  </a:cubicBezTo>
                  <a:lnTo>
                    <a:pt x="7883" y="28671"/>
                  </a:lnTo>
                  <a:cubicBezTo>
                    <a:pt x="7847" y="28671"/>
                    <a:pt x="7823" y="28659"/>
                    <a:pt x="7811" y="28623"/>
                  </a:cubicBezTo>
                  <a:lnTo>
                    <a:pt x="7228" y="27206"/>
                  </a:lnTo>
                  <a:cubicBezTo>
                    <a:pt x="5311" y="22539"/>
                    <a:pt x="3108" y="17074"/>
                    <a:pt x="1310" y="11383"/>
                  </a:cubicBezTo>
                  <a:lnTo>
                    <a:pt x="560" y="9013"/>
                  </a:lnTo>
                  <a:cubicBezTo>
                    <a:pt x="560" y="8990"/>
                    <a:pt x="560" y="8966"/>
                    <a:pt x="572" y="8954"/>
                  </a:cubicBezTo>
                  <a:cubicBezTo>
                    <a:pt x="584" y="8930"/>
                    <a:pt x="596" y="8918"/>
                    <a:pt x="632" y="8918"/>
                  </a:cubicBezTo>
                  <a:lnTo>
                    <a:pt x="7895" y="8132"/>
                  </a:lnTo>
                  <a:cubicBezTo>
                    <a:pt x="7906" y="8132"/>
                    <a:pt x="7930" y="8144"/>
                    <a:pt x="7942" y="8168"/>
                  </a:cubicBezTo>
                  <a:lnTo>
                    <a:pt x="8776" y="9097"/>
                  </a:lnTo>
                  <a:lnTo>
                    <a:pt x="12764" y="8680"/>
                  </a:lnTo>
                  <a:lnTo>
                    <a:pt x="12752" y="6489"/>
                  </a:lnTo>
                  <a:cubicBezTo>
                    <a:pt x="12752" y="6454"/>
                    <a:pt x="12776" y="6430"/>
                    <a:pt x="12824" y="6430"/>
                  </a:cubicBezTo>
                  <a:lnTo>
                    <a:pt x="20122" y="5632"/>
                  </a:lnTo>
                  <a:cubicBezTo>
                    <a:pt x="20158" y="5632"/>
                    <a:pt x="20194" y="5668"/>
                    <a:pt x="20194" y="5704"/>
                  </a:cubicBezTo>
                  <a:lnTo>
                    <a:pt x="20301" y="10240"/>
                  </a:lnTo>
                  <a:lnTo>
                    <a:pt x="30290" y="9275"/>
                  </a:lnTo>
                  <a:lnTo>
                    <a:pt x="30290" y="9240"/>
                  </a:lnTo>
                  <a:lnTo>
                    <a:pt x="34160" y="8847"/>
                  </a:lnTo>
                  <a:lnTo>
                    <a:pt x="34529" y="7108"/>
                  </a:lnTo>
                  <a:cubicBezTo>
                    <a:pt x="34529" y="7097"/>
                    <a:pt x="34553" y="7061"/>
                    <a:pt x="34588" y="7061"/>
                  </a:cubicBezTo>
                  <a:lnTo>
                    <a:pt x="38184" y="6704"/>
                  </a:lnTo>
                  <a:lnTo>
                    <a:pt x="37982" y="4311"/>
                  </a:lnTo>
                  <a:cubicBezTo>
                    <a:pt x="37934" y="3810"/>
                    <a:pt x="37898" y="3287"/>
                    <a:pt x="37863" y="2787"/>
                  </a:cubicBezTo>
                  <a:lnTo>
                    <a:pt x="37743" y="631"/>
                  </a:lnTo>
                  <a:cubicBezTo>
                    <a:pt x="37743" y="620"/>
                    <a:pt x="37755" y="596"/>
                    <a:pt x="37767" y="584"/>
                  </a:cubicBezTo>
                  <a:cubicBezTo>
                    <a:pt x="37779" y="572"/>
                    <a:pt x="37803" y="560"/>
                    <a:pt x="37815" y="560"/>
                  </a:cubicBezTo>
                  <a:lnTo>
                    <a:pt x="45697" y="536"/>
                  </a:lnTo>
                  <a:close/>
                  <a:moveTo>
                    <a:pt x="45697" y="0"/>
                  </a:moveTo>
                  <a:lnTo>
                    <a:pt x="37815" y="24"/>
                  </a:lnTo>
                  <a:cubicBezTo>
                    <a:pt x="37648" y="24"/>
                    <a:pt x="37482" y="96"/>
                    <a:pt x="37374" y="215"/>
                  </a:cubicBezTo>
                  <a:cubicBezTo>
                    <a:pt x="37267" y="334"/>
                    <a:pt x="37208" y="501"/>
                    <a:pt x="37208" y="667"/>
                  </a:cubicBezTo>
                  <a:lnTo>
                    <a:pt x="37339" y="2822"/>
                  </a:lnTo>
                  <a:cubicBezTo>
                    <a:pt x="37362" y="3334"/>
                    <a:pt x="37410" y="3846"/>
                    <a:pt x="37446" y="4358"/>
                  </a:cubicBezTo>
                  <a:lnTo>
                    <a:pt x="37613" y="6227"/>
                  </a:lnTo>
                  <a:lnTo>
                    <a:pt x="34541" y="6537"/>
                  </a:lnTo>
                  <a:cubicBezTo>
                    <a:pt x="34231" y="6561"/>
                    <a:pt x="34053" y="6787"/>
                    <a:pt x="34005" y="7001"/>
                  </a:cubicBezTo>
                  <a:lnTo>
                    <a:pt x="33719" y="8359"/>
                  </a:lnTo>
                  <a:lnTo>
                    <a:pt x="29754" y="8763"/>
                  </a:lnTo>
                  <a:lnTo>
                    <a:pt x="29754" y="8799"/>
                  </a:lnTo>
                  <a:lnTo>
                    <a:pt x="20825" y="9656"/>
                  </a:lnTo>
                  <a:lnTo>
                    <a:pt x="20729" y="5680"/>
                  </a:lnTo>
                  <a:cubicBezTo>
                    <a:pt x="20718" y="5370"/>
                    <a:pt x="20444" y="5096"/>
                    <a:pt x="20122" y="5096"/>
                  </a:cubicBezTo>
                  <a:lnTo>
                    <a:pt x="20063" y="5096"/>
                  </a:lnTo>
                  <a:lnTo>
                    <a:pt x="12764" y="5894"/>
                  </a:lnTo>
                  <a:cubicBezTo>
                    <a:pt x="12455" y="5930"/>
                    <a:pt x="12228" y="6180"/>
                    <a:pt x="12228" y="6489"/>
                  </a:cubicBezTo>
                  <a:lnTo>
                    <a:pt x="12228" y="8204"/>
                  </a:lnTo>
                  <a:lnTo>
                    <a:pt x="8990" y="8537"/>
                  </a:lnTo>
                  <a:lnTo>
                    <a:pt x="8347" y="7811"/>
                  </a:lnTo>
                  <a:cubicBezTo>
                    <a:pt x="8228" y="7680"/>
                    <a:pt x="8061" y="7609"/>
                    <a:pt x="7895" y="7609"/>
                  </a:cubicBezTo>
                  <a:lnTo>
                    <a:pt x="7823" y="7609"/>
                  </a:lnTo>
                  <a:lnTo>
                    <a:pt x="572" y="8394"/>
                  </a:lnTo>
                  <a:cubicBezTo>
                    <a:pt x="382" y="8406"/>
                    <a:pt x="227" y="8502"/>
                    <a:pt x="132" y="8656"/>
                  </a:cubicBezTo>
                  <a:cubicBezTo>
                    <a:pt x="24" y="8811"/>
                    <a:pt x="1" y="9002"/>
                    <a:pt x="60" y="9168"/>
                  </a:cubicBezTo>
                  <a:lnTo>
                    <a:pt x="810" y="11550"/>
                  </a:lnTo>
                  <a:cubicBezTo>
                    <a:pt x="2608" y="17253"/>
                    <a:pt x="4811" y="22729"/>
                    <a:pt x="6740" y="27409"/>
                  </a:cubicBezTo>
                  <a:lnTo>
                    <a:pt x="7323" y="28825"/>
                  </a:lnTo>
                  <a:cubicBezTo>
                    <a:pt x="7418" y="29064"/>
                    <a:pt x="7633" y="29206"/>
                    <a:pt x="7883" y="29206"/>
                  </a:cubicBezTo>
                  <a:lnTo>
                    <a:pt x="7942" y="29206"/>
                  </a:lnTo>
                  <a:lnTo>
                    <a:pt x="13383" y="28611"/>
                  </a:lnTo>
                  <a:cubicBezTo>
                    <a:pt x="13562" y="28587"/>
                    <a:pt x="13705" y="28504"/>
                    <a:pt x="13800" y="28373"/>
                  </a:cubicBezTo>
                  <a:lnTo>
                    <a:pt x="14300" y="27706"/>
                  </a:lnTo>
                  <a:lnTo>
                    <a:pt x="19313" y="27159"/>
                  </a:lnTo>
                  <a:cubicBezTo>
                    <a:pt x="19455" y="27147"/>
                    <a:pt x="19598" y="27075"/>
                    <a:pt x="19694" y="26956"/>
                  </a:cubicBezTo>
                  <a:lnTo>
                    <a:pt x="20563" y="25992"/>
                  </a:lnTo>
                  <a:lnTo>
                    <a:pt x="21765" y="26444"/>
                  </a:lnTo>
                  <a:cubicBezTo>
                    <a:pt x="22454" y="26693"/>
                    <a:pt x="23184" y="26821"/>
                    <a:pt x="23948" y="26821"/>
                  </a:cubicBezTo>
                  <a:cubicBezTo>
                    <a:pt x="24426" y="26821"/>
                    <a:pt x="24917" y="26771"/>
                    <a:pt x="25421" y="26670"/>
                  </a:cubicBezTo>
                  <a:cubicBezTo>
                    <a:pt x="26373" y="26492"/>
                    <a:pt x="27218" y="26087"/>
                    <a:pt x="27945" y="25480"/>
                  </a:cubicBezTo>
                  <a:lnTo>
                    <a:pt x="28683" y="24849"/>
                  </a:lnTo>
                  <a:lnTo>
                    <a:pt x="29635" y="25087"/>
                  </a:lnTo>
                  <a:cubicBezTo>
                    <a:pt x="29671" y="25087"/>
                    <a:pt x="29719" y="25099"/>
                    <a:pt x="29766" y="25099"/>
                  </a:cubicBezTo>
                  <a:lnTo>
                    <a:pt x="35457" y="24611"/>
                  </a:lnTo>
                  <a:cubicBezTo>
                    <a:pt x="35600" y="24599"/>
                    <a:pt x="35719" y="24539"/>
                    <a:pt x="35827" y="24444"/>
                  </a:cubicBezTo>
                  <a:lnTo>
                    <a:pt x="36291" y="23992"/>
                  </a:lnTo>
                  <a:lnTo>
                    <a:pt x="40315" y="23563"/>
                  </a:lnTo>
                  <a:cubicBezTo>
                    <a:pt x="40530" y="23539"/>
                    <a:pt x="40672" y="23396"/>
                    <a:pt x="40720" y="23337"/>
                  </a:cubicBezTo>
                  <a:lnTo>
                    <a:pt x="41292" y="22634"/>
                  </a:lnTo>
                  <a:lnTo>
                    <a:pt x="47161" y="22634"/>
                  </a:lnTo>
                  <a:cubicBezTo>
                    <a:pt x="47447" y="22634"/>
                    <a:pt x="47685" y="22444"/>
                    <a:pt x="47757" y="22158"/>
                  </a:cubicBezTo>
                  <a:lnTo>
                    <a:pt x="48102" y="20563"/>
                  </a:lnTo>
                  <a:cubicBezTo>
                    <a:pt x="48304" y="19634"/>
                    <a:pt x="48292" y="18384"/>
                    <a:pt x="48066" y="17217"/>
                  </a:cubicBezTo>
                  <a:cubicBezTo>
                    <a:pt x="47935" y="16550"/>
                    <a:pt x="47780" y="15729"/>
                    <a:pt x="47185" y="14871"/>
                  </a:cubicBezTo>
                  <a:lnTo>
                    <a:pt x="46911" y="14502"/>
                  </a:lnTo>
                  <a:lnTo>
                    <a:pt x="46852" y="14038"/>
                  </a:lnTo>
                  <a:cubicBezTo>
                    <a:pt x="46197" y="9216"/>
                    <a:pt x="45995" y="5858"/>
                    <a:pt x="46173" y="2810"/>
                  </a:cubicBezTo>
                  <a:lnTo>
                    <a:pt x="46304" y="643"/>
                  </a:lnTo>
                  <a:cubicBezTo>
                    <a:pt x="46316" y="477"/>
                    <a:pt x="46256" y="310"/>
                    <a:pt x="46137" y="191"/>
                  </a:cubicBezTo>
                  <a:cubicBezTo>
                    <a:pt x="46030" y="72"/>
                    <a:pt x="45864" y="0"/>
                    <a:pt x="45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0" name="Google Shape;550;p14"/>
            <p:cNvSpPr/>
            <p:nvPr/>
          </p:nvSpPr>
          <p:spPr>
            <a:xfrm>
              <a:off x="834983" y="2860932"/>
              <a:ext cx="883576" cy="1092637"/>
            </a:xfrm>
            <a:custGeom>
              <a:avLst/>
              <a:gdLst/>
              <a:ahLst/>
              <a:cxnLst/>
              <a:rect l="l" t="t" r="r" b="b"/>
              <a:pathLst>
                <a:path w="14860" h="18376" extrusionOk="0">
                  <a:moveTo>
                    <a:pt x="14437" y="0"/>
                  </a:moveTo>
                  <a:cubicBezTo>
                    <a:pt x="14423" y="0"/>
                    <a:pt x="14409" y="1"/>
                    <a:pt x="14395" y="3"/>
                  </a:cubicBezTo>
                  <a:lnTo>
                    <a:pt x="11954" y="265"/>
                  </a:lnTo>
                  <a:cubicBezTo>
                    <a:pt x="11764" y="289"/>
                    <a:pt x="11633" y="444"/>
                    <a:pt x="11645" y="622"/>
                  </a:cubicBezTo>
                  <a:cubicBezTo>
                    <a:pt x="11895" y="4313"/>
                    <a:pt x="11788" y="8290"/>
                    <a:pt x="11657" y="11993"/>
                  </a:cubicBezTo>
                  <a:lnTo>
                    <a:pt x="11549" y="12028"/>
                  </a:lnTo>
                  <a:cubicBezTo>
                    <a:pt x="10514" y="8647"/>
                    <a:pt x="9466" y="5480"/>
                    <a:pt x="8811" y="3134"/>
                  </a:cubicBezTo>
                  <a:cubicBezTo>
                    <a:pt x="8768" y="2994"/>
                    <a:pt x="8646" y="2893"/>
                    <a:pt x="8500" y="2893"/>
                  </a:cubicBezTo>
                  <a:cubicBezTo>
                    <a:pt x="8485" y="2893"/>
                    <a:pt x="8469" y="2894"/>
                    <a:pt x="8454" y="2896"/>
                  </a:cubicBezTo>
                  <a:lnTo>
                    <a:pt x="6656" y="3075"/>
                  </a:lnTo>
                  <a:cubicBezTo>
                    <a:pt x="6477" y="3099"/>
                    <a:pt x="6346" y="3253"/>
                    <a:pt x="6358" y="3432"/>
                  </a:cubicBezTo>
                  <a:cubicBezTo>
                    <a:pt x="6561" y="6623"/>
                    <a:pt x="6501" y="9826"/>
                    <a:pt x="6430" y="13005"/>
                  </a:cubicBezTo>
                  <a:lnTo>
                    <a:pt x="6323" y="13052"/>
                  </a:lnTo>
                  <a:cubicBezTo>
                    <a:pt x="5049" y="9064"/>
                    <a:pt x="3906" y="5408"/>
                    <a:pt x="3108" y="2682"/>
                  </a:cubicBezTo>
                  <a:cubicBezTo>
                    <a:pt x="3065" y="2542"/>
                    <a:pt x="2934" y="2441"/>
                    <a:pt x="2794" y="2441"/>
                  </a:cubicBezTo>
                  <a:cubicBezTo>
                    <a:pt x="2780" y="2441"/>
                    <a:pt x="2765" y="2442"/>
                    <a:pt x="2751" y="2444"/>
                  </a:cubicBezTo>
                  <a:lnTo>
                    <a:pt x="358" y="2706"/>
                  </a:lnTo>
                  <a:cubicBezTo>
                    <a:pt x="143" y="2730"/>
                    <a:pt x="0" y="2944"/>
                    <a:pt x="72" y="3146"/>
                  </a:cubicBezTo>
                  <a:cubicBezTo>
                    <a:pt x="1739" y="8337"/>
                    <a:pt x="3703" y="13279"/>
                    <a:pt x="5703" y="18160"/>
                  </a:cubicBezTo>
                  <a:cubicBezTo>
                    <a:pt x="5759" y="18294"/>
                    <a:pt x="5888" y="18376"/>
                    <a:pt x="6022" y="18376"/>
                  </a:cubicBezTo>
                  <a:cubicBezTo>
                    <a:pt x="6031" y="18376"/>
                    <a:pt x="6040" y="18375"/>
                    <a:pt x="6049" y="18374"/>
                  </a:cubicBezTo>
                  <a:lnTo>
                    <a:pt x="7823" y="18184"/>
                  </a:lnTo>
                  <a:cubicBezTo>
                    <a:pt x="7978" y="18160"/>
                    <a:pt x="8109" y="18041"/>
                    <a:pt x="8120" y="17874"/>
                  </a:cubicBezTo>
                  <a:cubicBezTo>
                    <a:pt x="8335" y="15886"/>
                    <a:pt x="8430" y="13755"/>
                    <a:pt x="8490" y="11588"/>
                  </a:cubicBezTo>
                  <a:cubicBezTo>
                    <a:pt x="8496" y="11374"/>
                    <a:pt x="8663" y="11252"/>
                    <a:pt x="8830" y="11252"/>
                  </a:cubicBezTo>
                  <a:cubicBezTo>
                    <a:pt x="8951" y="11252"/>
                    <a:pt x="9072" y="11317"/>
                    <a:pt x="9132" y="11457"/>
                  </a:cubicBezTo>
                  <a:cubicBezTo>
                    <a:pt x="9906" y="13207"/>
                    <a:pt x="10716" y="15005"/>
                    <a:pt x="11609" y="16743"/>
                  </a:cubicBezTo>
                  <a:cubicBezTo>
                    <a:pt x="11675" y="16865"/>
                    <a:pt x="11793" y="16935"/>
                    <a:pt x="11924" y="16935"/>
                  </a:cubicBezTo>
                  <a:cubicBezTo>
                    <a:pt x="11934" y="16935"/>
                    <a:pt x="11944" y="16935"/>
                    <a:pt x="11954" y="16934"/>
                  </a:cubicBezTo>
                  <a:lnTo>
                    <a:pt x="13740" y="16731"/>
                  </a:lnTo>
                  <a:cubicBezTo>
                    <a:pt x="13895" y="16719"/>
                    <a:pt x="14026" y="16588"/>
                    <a:pt x="14038" y="16434"/>
                  </a:cubicBezTo>
                  <a:cubicBezTo>
                    <a:pt x="14574" y="11350"/>
                    <a:pt x="14859" y="5301"/>
                    <a:pt x="14764" y="325"/>
                  </a:cubicBezTo>
                  <a:cubicBezTo>
                    <a:pt x="14764" y="137"/>
                    <a:pt x="14611" y="0"/>
                    <a:pt x="14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4"/>
            <p:cNvSpPr/>
            <p:nvPr/>
          </p:nvSpPr>
          <p:spPr>
            <a:xfrm>
              <a:off x="1793519" y="3111492"/>
              <a:ext cx="517540" cy="710844"/>
            </a:xfrm>
            <a:custGeom>
              <a:avLst/>
              <a:gdLst/>
              <a:ahLst/>
              <a:cxnLst/>
              <a:rect l="l" t="t" r="r" b="b"/>
              <a:pathLst>
                <a:path w="8704" h="11955" extrusionOk="0">
                  <a:moveTo>
                    <a:pt x="3894" y="2255"/>
                  </a:moveTo>
                  <a:cubicBezTo>
                    <a:pt x="4609" y="2255"/>
                    <a:pt x="5095" y="3704"/>
                    <a:pt x="5311" y="4850"/>
                  </a:cubicBezTo>
                  <a:cubicBezTo>
                    <a:pt x="5692" y="6790"/>
                    <a:pt x="5715" y="9529"/>
                    <a:pt x="4989" y="9672"/>
                  </a:cubicBezTo>
                  <a:cubicBezTo>
                    <a:pt x="4932" y="9682"/>
                    <a:pt x="4874" y="9688"/>
                    <a:pt x="4816" y="9688"/>
                  </a:cubicBezTo>
                  <a:cubicBezTo>
                    <a:pt x="4264" y="9688"/>
                    <a:pt x="3663" y="9181"/>
                    <a:pt x="3287" y="7243"/>
                  </a:cubicBezTo>
                  <a:cubicBezTo>
                    <a:pt x="2977" y="5636"/>
                    <a:pt x="2846" y="2445"/>
                    <a:pt x="3787" y="2266"/>
                  </a:cubicBezTo>
                  <a:cubicBezTo>
                    <a:pt x="3823" y="2259"/>
                    <a:pt x="3859" y="2255"/>
                    <a:pt x="3894" y="2255"/>
                  </a:cubicBezTo>
                  <a:close/>
                  <a:moveTo>
                    <a:pt x="4103" y="0"/>
                  </a:moveTo>
                  <a:cubicBezTo>
                    <a:pt x="3866" y="0"/>
                    <a:pt x="3618" y="24"/>
                    <a:pt x="3358" y="75"/>
                  </a:cubicBezTo>
                  <a:cubicBezTo>
                    <a:pt x="286" y="671"/>
                    <a:pt x="0" y="5028"/>
                    <a:pt x="501" y="7564"/>
                  </a:cubicBezTo>
                  <a:cubicBezTo>
                    <a:pt x="1158" y="10952"/>
                    <a:pt x="2741" y="11955"/>
                    <a:pt x="4426" y="11955"/>
                  </a:cubicBezTo>
                  <a:cubicBezTo>
                    <a:pt x="4755" y="11955"/>
                    <a:pt x="5087" y="11917"/>
                    <a:pt x="5418" y="11851"/>
                  </a:cubicBezTo>
                  <a:cubicBezTo>
                    <a:pt x="8121" y="11327"/>
                    <a:pt x="8704" y="7600"/>
                    <a:pt x="8109" y="4540"/>
                  </a:cubicBezTo>
                  <a:cubicBezTo>
                    <a:pt x="7718" y="2512"/>
                    <a:pt x="6518" y="0"/>
                    <a:pt x="4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4"/>
            <p:cNvSpPr/>
            <p:nvPr/>
          </p:nvSpPr>
          <p:spPr>
            <a:xfrm>
              <a:off x="2253670" y="2905527"/>
              <a:ext cx="712925" cy="806099"/>
            </a:xfrm>
            <a:custGeom>
              <a:avLst/>
              <a:gdLst/>
              <a:ahLst/>
              <a:cxnLst/>
              <a:rect l="l" t="t" r="r" b="b"/>
              <a:pathLst>
                <a:path w="11990" h="13557" extrusionOk="0">
                  <a:moveTo>
                    <a:pt x="11650" y="1"/>
                  </a:moveTo>
                  <a:cubicBezTo>
                    <a:pt x="11637" y="1"/>
                    <a:pt x="11623" y="2"/>
                    <a:pt x="11609" y="3"/>
                  </a:cubicBezTo>
                  <a:lnTo>
                    <a:pt x="9704" y="194"/>
                  </a:lnTo>
                  <a:cubicBezTo>
                    <a:pt x="9537" y="206"/>
                    <a:pt x="9406" y="360"/>
                    <a:pt x="9406" y="527"/>
                  </a:cubicBezTo>
                  <a:cubicBezTo>
                    <a:pt x="9406" y="2944"/>
                    <a:pt x="9383" y="5135"/>
                    <a:pt x="9299" y="7314"/>
                  </a:cubicBezTo>
                  <a:cubicBezTo>
                    <a:pt x="9293" y="7522"/>
                    <a:pt x="9126" y="7640"/>
                    <a:pt x="8958" y="7640"/>
                  </a:cubicBezTo>
                  <a:cubicBezTo>
                    <a:pt x="8830" y="7640"/>
                    <a:pt x="8701" y="7571"/>
                    <a:pt x="8644" y="7421"/>
                  </a:cubicBezTo>
                  <a:cubicBezTo>
                    <a:pt x="8073" y="5849"/>
                    <a:pt x="7573" y="4266"/>
                    <a:pt x="7085" y="2480"/>
                  </a:cubicBezTo>
                  <a:cubicBezTo>
                    <a:pt x="7040" y="2333"/>
                    <a:pt x="6898" y="2229"/>
                    <a:pt x="6751" y="2229"/>
                  </a:cubicBezTo>
                  <a:cubicBezTo>
                    <a:pt x="6743" y="2229"/>
                    <a:pt x="6735" y="2229"/>
                    <a:pt x="6728" y="2230"/>
                  </a:cubicBezTo>
                  <a:lnTo>
                    <a:pt x="5465" y="2361"/>
                  </a:lnTo>
                  <a:cubicBezTo>
                    <a:pt x="5299" y="2373"/>
                    <a:pt x="5168" y="2527"/>
                    <a:pt x="5168" y="2694"/>
                  </a:cubicBezTo>
                  <a:cubicBezTo>
                    <a:pt x="5156" y="4766"/>
                    <a:pt x="5132" y="6647"/>
                    <a:pt x="5049" y="8552"/>
                  </a:cubicBezTo>
                  <a:cubicBezTo>
                    <a:pt x="5042" y="8757"/>
                    <a:pt x="4874" y="8874"/>
                    <a:pt x="4707" y="8874"/>
                  </a:cubicBezTo>
                  <a:cubicBezTo>
                    <a:pt x="4574" y="8874"/>
                    <a:pt x="4442" y="8799"/>
                    <a:pt x="4394" y="8635"/>
                  </a:cubicBezTo>
                  <a:cubicBezTo>
                    <a:pt x="3822" y="6837"/>
                    <a:pt x="3322" y="5016"/>
                    <a:pt x="2763" y="2956"/>
                  </a:cubicBezTo>
                  <a:cubicBezTo>
                    <a:pt x="2718" y="2809"/>
                    <a:pt x="2576" y="2705"/>
                    <a:pt x="2419" y="2705"/>
                  </a:cubicBezTo>
                  <a:cubicBezTo>
                    <a:pt x="2411" y="2705"/>
                    <a:pt x="2402" y="2705"/>
                    <a:pt x="2394" y="2706"/>
                  </a:cubicBezTo>
                  <a:lnTo>
                    <a:pt x="358" y="2896"/>
                  </a:lnTo>
                  <a:cubicBezTo>
                    <a:pt x="143" y="2920"/>
                    <a:pt x="1" y="3123"/>
                    <a:pt x="60" y="3325"/>
                  </a:cubicBezTo>
                  <a:cubicBezTo>
                    <a:pt x="858" y="6087"/>
                    <a:pt x="2096" y="9373"/>
                    <a:pt x="3751" y="13350"/>
                  </a:cubicBezTo>
                  <a:cubicBezTo>
                    <a:pt x="3804" y="13467"/>
                    <a:pt x="3925" y="13556"/>
                    <a:pt x="4052" y="13556"/>
                  </a:cubicBezTo>
                  <a:cubicBezTo>
                    <a:pt x="4067" y="13556"/>
                    <a:pt x="4081" y="13555"/>
                    <a:pt x="4096" y="13552"/>
                  </a:cubicBezTo>
                  <a:lnTo>
                    <a:pt x="6073" y="13386"/>
                  </a:lnTo>
                  <a:cubicBezTo>
                    <a:pt x="6239" y="13374"/>
                    <a:pt x="6358" y="13243"/>
                    <a:pt x="6382" y="13088"/>
                  </a:cubicBezTo>
                  <a:cubicBezTo>
                    <a:pt x="6549" y="11695"/>
                    <a:pt x="6692" y="10481"/>
                    <a:pt x="6799" y="9350"/>
                  </a:cubicBezTo>
                  <a:cubicBezTo>
                    <a:pt x="6813" y="9153"/>
                    <a:pt x="6973" y="9041"/>
                    <a:pt x="7135" y="9041"/>
                  </a:cubicBezTo>
                  <a:cubicBezTo>
                    <a:pt x="7258" y="9041"/>
                    <a:pt x="7381" y="9104"/>
                    <a:pt x="7442" y="9242"/>
                  </a:cubicBezTo>
                  <a:cubicBezTo>
                    <a:pt x="7859" y="10243"/>
                    <a:pt x="8323" y="11278"/>
                    <a:pt x="8811" y="12374"/>
                  </a:cubicBezTo>
                  <a:cubicBezTo>
                    <a:pt x="8864" y="12490"/>
                    <a:pt x="8973" y="12568"/>
                    <a:pt x="9104" y="12568"/>
                  </a:cubicBezTo>
                  <a:cubicBezTo>
                    <a:pt x="9121" y="12568"/>
                    <a:pt x="9139" y="12567"/>
                    <a:pt x="9156" y="12564"/>
                  </a:cubicBezTo>
                  <a:lnTo>
                    <a:pt x="10883" y="12386"/>
                  </a:lnTo>
                  <a:cubicBezTo>
                    <a:pt x="11038" y="12362"/>
                    <a:pt x="11169" y="12243"/>
                    <a:pt x="11180" y="12076"/>
                  </a:cubicBezTo>
                  <a:cubicBezTo>
                    <a:pt x="11633" y="7778"/>
                    <a:pt x="11919" y="3694"/>
                    <a:pt x="11978" y="337"/>
                  </a:cubicBezTo>
                  <a:cubicBezTo>
                    <a:pt x="11989" y="148"/>
                    <a:pt x="11835" y="1"/>
                    <a:pt x="11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4"/>
            <p:cNvSpPr/>
            <p:nvPr/>
          </p:nvSpPr>
          <p:spPr>
            <a:xfrm>
              <a:off x="3011889" y="2542530"/>
              <a:ext cx="335592" cy="1030799"/>
            </a:xfrm>
            <a:custGeom>
              <a:avLst/>
              <a:gdLst/>
              <a:ahLst/>
              <a:cxnLst/>
              <a:rect l="l" t="t" r="r" b="b"/>
              <a:pathLst>
                <a:path w="5644" h="17336" extrusionOk="0">
                  <a:moveTo>
                    <a:pt x="3191" y="0"/>
                  </a:moveTo>
                  <a:lnTo>
                    <a:pt x="345" y="12"/>
                  </a:lnTo>
                  <a:cubicBezTo>
                    <a:pt x="155" y="12"/>
                    <a:pt x="0" y="179"/>
                    <a:pt x="12" y="369"/>
                  </a:cubicBezTo>
                  <a:cubicBezTo>
                    <a:pt x="143" y="2405"/>
                    <a:pt x="381" y="4429"/>
                    <a:pt x="786" y="6477"/>
                  </a:cubicBezTo>
                  <a:cubicBezTo>
                    <a:pt x="1155" y="8394"/>
                    <a:pt x="1691" y="10347"/>
                    <a:pt x="2334" y="12347"/>
                  </a:cubicBezTo>
                  <a:cubicBezTo>
                    <a:pt x="2379" y="12483"/>
                    <a:pt x="2510" y="12586"/>
                    <a:pt x="2655" y="12586"/>
                  </a:cubicBezTo>
                  <a:cubicBezTo>
                    <a:pt x="2663" y="12586"/>
                    <a:pt x="2671" y="12586"/>
                    <a:pt x="2679" y="12585"/>
                  </a:cubicBezTo>
                  <a:lnTo>
                    <a:pt x="3977" y="12490"/>
                  </a:lnTo>
                  <a:cubicBezTo>
                    <a:pt x="4167" y="12478"/>
                    <a:pt x="4310" y="12299"/>
                    <a:pt x="4286" y="12109"/>
                  </a:cubicBezTo>
                  <a:cubicBezTo>
                    <a:pt x="3715" y="7918"/>
                    <a:pt x="3346" y="4001"/>
                    <a:pt x="3524" y="357"/>
                  </a:cubicBezTo>
                  <a:cubicBezTo>
                    <a:pt x="3536" y="167"/>
                    <a:pt x="3381" y="0"/>
                    <a:pt x="3191" y="0"/>
                  </a:cubicBezTo>
                  <a:close/>
                  <a:moveTo>
                    <a:pt x="4775" y="13643"/>
                  </a:moveTo>
                  <a:cubicBezTo>
                    <a:pt x="4763" y="13643"/>
                    <a:pt x="4751" y="13644"/>
                    <a:pt x="4739" y="13645"/>
                  </a:cubicBezTo>
                  <a:lnTo>
                    <a:pt x="2548" y="13835"/>
                  </a:lnTo>
                  <a:cubicBezTo>
                    <a:pt x="2334" y="13859"/>
                    <a:pt x="2191" y="14062"/>
                    <a:pt x="2250" y="14264"/>
                  </a:cubicBezTo>
                  <a:cubicBezTo>
                    <a:pt x="2298" y="14454"/>
                    <a:pt x="2346" y="14633"/>
                    <a:pt x="2381" y="14800"/>
                  </a:cubicBezTo>
                  <a:cubicBezTo>
                    <a:pt x="2536" y="15609"/>
                    <a:pt x="2655" y="16240"/>
                    <a:pt x="2643" y="17002"/>
                  </a:cubicBezTo>
                  <a:cubicBezTo>
                    <a:pt x="2643" y="17193"/>
                    <a:pt x="2786" y="17336"/>
                    <a:pt x="2977" y="17336"/>
                  </a:cubicBezTo>
                  <a:lnTo>
                    <a:pt x="5239" y="17336"/>
                  </a:lnTo>
                  <a:cubicBezTo>
                    <a:pt x="5417" y="17336"/>
                    <a:pt x="5560" y="17205"/>
                    <a:pt x="5584" y="17038"/>
                  </a:cubicBezTo>
                  <a:cubicBezTo>
                    <a:pt x="5644" y="16478"/>
                    <a:pt x="5608" y="15728"/>
                    <a:pt x="5477" y="15074"/>
                  </a:cubicBezTo>
                  <a:cubicBezTo>
                    <a:pt x="5382" y="14585"/>
                    <a:pt x="5298" y="14157"/>
                    <a:pt x="5048" y="13776"/>
                  </a:cubicBezTo>
                  <a:cubicBezTo>
                    <a:pt x="4984" y="13690"/>
                    <a:pt x="4881" y="13643"/>
                    <a:pt x="4775" y="136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4"/>
            <p:cNvSpPr/>
            <p:nvPr/>
          </p:nvSpPr>
          <p:spPr>
            <a:xfrm>
              <a:off x="875355" y="2880792"/>
              <a:ext cx="883576" cy="1092756"/>
            </a:xfrm>
            <a:custGeom>
              <a:avLst/>
              <a:gdLst/>
              <a:ahLst/>
              <a:cxnLst/>
              <a:rect l="l" t="t" r="r" b="b"/>
              <a:pathLst>
                <a:path w="14860" h="18378" extrusionOk="0">
                  <a:moveTo>
                    <a:pt x="14434" y="0"/>
                  </a:moveTo>
                  <a:cubicBezTo>
                    <a:pt x="14421" y="0"/>
                    <a:pt x="14408" y="1"/>
                    <a:pt x="14395" y="2"/>
                  </a:cubicBezTo>
                  <a:lnTo>
                    <a:pt x="11954" y="276"/>
                  </a:lnTo>
                  <a:cubicBezTo>
                    <a:pt x="11763" y="288"/>
                    <a:pt x="11632" y="443"/>
                    <a:pt x="11644" y="622"/>
                  </a:cubicBezTo>
                  <a:cubicBezTo>
                    <a:pt x="11894" y="4313"/>
                    <a:pt x="11787" y="8289"/>
                    <a:pt x="11656" y="11992"/>
                  </a:cubicBezTo>
                  <a:lnTo>
                    <a:pt x="11537" y="12040"/>
                  </a:lnTo>
                  <a:cubicBezTo>
                    <a:pt x="10501" y="8646"/>
                    <a:pt x="9466" y="5479"/>
                    <a:pt x="8811" y="3146"/>
                  </a:cubicBezTo>
                  <a:cubicBezTo>
                    <a:pt x="8766" y="2988"/>
                    <a:pt x="8636" y="2895"/>
                    <a:pt x="8481" y="2895"/>
                  </a:cubicBezTo>
                  <a:cubicBezTo>
                    <a:pt x="8472" y="2895"/>
                    <a:pt x="8463" y="2895"/>
                    <a:pt x="8453" y="2896"/>
                  </a:cubicBezTo>
                  <a:lnTo>
                    <a:pt x="6656" y="3086"/>
                  </a:lnTo>
                  <a:cubicBezTo>
                    <a:pt x="6477" y="3098"/>
                    <a:pt x="6346" y="3265"/>
                    <a:pt x="6358" y="3443"/>
                  </a:cubicBezTo>
                  <a:cubicBezTo>
                    <a:pt x="6560" y="6634"/>
                    <a:pt x="6501" y="9837"/>
                    <a:pt x="6429" y="13004"/>
                  </a:cubicBezTo>
                  <a:lnTo>
                    <a:pt x="6322" y="13052"/>
                  </a:lnTo>
                  <a:cubicBezTo>
                    <a:pt x="5048" y="9075"/>
                    <a:pt x="3905" y="5408"/>
                    <a:pt x="3108" y="2681"/>
                  </a:cubicBezTo>
                  <a:cubicBezTo>
                    <a:pt x="3063" y="2535"/>
                    <a:pt x="2922" y="2442"/>
                    <a:pt x="2776" y="2442"/>
                  </a:cubicBezTo>
                  <a:cubicBezTo>
                    <a:pt x="2768" y="2442"/>
                    <a:pt x="2759" y="2443"/>
                    <a:pt x="2750" y="2443"/>
                  </a:cubicBezTo>
                  <a:lnTo>
                    <a:pt x="357" y="2705"/>
                  </a:lnTo>
                  <a:cubicBezTo>
                    <a:pt x="143" y="2729"/>
                    <a:pt x="0" y="2943"/>
                    <a:pt x="71" y="3146"/>
                  </a:cubicBezTo>
                  <a:cubicBezTo>
                    <a:pt x="1738" y="8349"/>
                    <a:pt x="3703" y="13290"/>
                    <a:pt x="5703" y="18171"/>
                  </a:cubicBezTo>
                  <a:cubicBezTo>
                    <a:pt x="5756" y="18298"/>
                    <a:pt x="5874" y="18378"/>
                    <a:pt x="6000" y="18378"/>
                  </a:cubicBezTo>
                  <a:cubicBezTo>
                    <a:pt x="6016" y="18378"/>
                    <a:pt x="6032" y="18376"/>
                    <a:pt x="6048" y="18374"/>
                  </a:cubicBezTo>
                  <a:lnTo>
                    <a:pt x="7822" y="18183"/>
                  </a:lnTo>
                  <a:cubicBezTo>
                    <a:pt x="7977" y="18171"/>
                    <a:pt x="8108" y="18040"/>
                    <a:pt x="8120" y="17886"/>
                  </a:cubicBezTo>
                  <a:cubicBezTo>
                    <a:pt x="8334" y="15885"/>
                    <a:pt x="8430" y="13754"/>
                    <a:pt x="8489" y="11587"/>
                  </a:cubicBezTo>
                  <a:cubicBezTo>
                    <a:pt x="8496" y="11379"/>
                    <a:pt x="8664" y="11260"/>
                    <a:pt x="8832" y="11260"/>
                  </a:cubicBezTo>
                  <a:cubicBezTo>
                    <a:pt x="8952" y="11260"/>
                    <a:pt x="9072" y="11322"/>
                    <a:pt x="9132" y="11456"/>
                  </a:cubicBezTo>
                  <a:cubicBezTo>
                    <a:pt x="9906" y="13218"/>
                    <a:pt x="10716" y="15004"/>
                    <a:pt x="11609" y="16755"/>
                  </a:cubicBezTo>
                  <a:cubicBezTo>
                    <a:pt x="11675" y="16865"/>
                    <a:pt x="11792" y="16934"/>
                    <a:pt x="11923" y="16934"/>
                  </a:cubicBezTo>
                  <a:cubicBezTo>
                    <a:pt x="11933" y="16934"/>
                    <a:pt x="11944" y="16934"/>
                    <a:pt x="11954" y="16933"/>
                  </a:cubicBezTo>
                  <a:lnTo>
                    <a:pt x="13740" y="16743"/>
                  </a:lnTo>
                  <a:cubicBezTo>
                    <a:pt x="13895" y="16719"/>
                    <a:pt x="14026" y="16600"/>
                    <a:pt x="14038" y="16445"/>
                  </a:cubicBezTo>
                  <a:cubicBezTo>
                    <a:pt x="14573" y="11361"/>
                    <a:pt x="14859" y="5301"/>
                    <a:pt x="14764" y="336"/>
                  </a:cubicBezTo>
                  <a:cubicBezTo>
                    <a:pt x="14764" y="147"/>
                    <a:pt x="14609" y="0"/>
                    <a:pt x="14434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4"/>
            <p:cNvSpPr/>
            <p:nvPr/>
          </p:nvSpPr>
          <p:spPr>
            <a:xfrm>
              <a:off x="1833891" y="3131470"/>
              <a:ext cx="517540" cy="711142"/>
            </a:xfrm>
            <a:custGeom>
              <a:avLst/>
              <a:gdLst/>
              <a:ahLst/>
              <a:cxnLst/>
              <a:rect l="l" t="t" r="r" b="b"/>
              <a:pathLst>
                <a:path w="8704" h="11960" extrusionOk="0">
                  <a:moveTo>
                    <a:pt x="3887" y="2254"/>
                  </a:moveTo>
                  <a:cubicBezTo>
                    <a:pt x="4606" y="2254"/>
                    <a:pt x="5095" y="3697"/>
                    <a:pt x="5322" y="4847"/>
                  </a:cubicBezTo>
                  <a:cubicBezTo>
                    <a:pt x="5691" y="6800"/>
                    <a:pt x="5715" y="9526"/>
                    <a:pt x="4989" y="9669"/>
                  </a:cubicBezTo>
                  <a:cubicBezTo>
                    <a:pt x="4928" y="9681"/>
                    <a:pt x="4867" y="9688"/>
                    <a:pt x="4805" y="9688"/>
                  </a:cubicBezTo>
                  <a:cubicBezTo>
                    <a:pt x="4258" y="9688"/>
                    <a:pt x="3672" y="9165"/>
                    <a:pt x="3298" y="7240"/>
                  </a:cubicBezTo>
                  <a:cubicBezTo>
                    <a:pt x="2977" y="5645"/>
                    <a:pt x="2846" y="2454"/>
                    <a:pt x="3786" y="2263"/>
                  </a:cubicBezTo>
                  <a:cubicBezTo>
                    <a:pt x="3820" y="2257"/>
                    <a:pt x="3854" y="2254"/>
                    <a:pt x="3887" y="2254"/>
                  </a:cubicBezTo>
                  <a:close/>
                  <a:moveTo>
                    <a:pt x="4092" y="0"/>
                  </a:moveTo>
                  <a:cubicBezTo>
                    <a:pt x="3858" y="0"/>
                    <a:pt x="3614" y="24"/>
                    <a:pt x="3358" y="73"/>
                  </a:cubicBezTo>
                  <a:cubicBezTo>
                    <a:pt x="286" y="680"/>
                    <a:pt x="0" y="5026"/>
                    <a:pt x="500" y="7562"/>
                  </a:cubicBezTo>
                  <a:cubicBezTo>
                    <a:pt x="1160" y="10961"/>
                    <a:pt x="2752" y="11959"/>
                    <a:pt x="4444" y="11959"/>
                  </a:cubicBezTo>
                  <a:cubicBezTo>
                    <a:pt x="4766" y="11959"/>
                    <a:pt x="5093" y="11923"/>
                    <a:pt x="5417" y="11860"/>
                  </a:cubicBezTo>
                  <a:cubicBezTo>
                    <a:pt x="8120" y="11336"/>
                    <a:pt x="8704" y="7609"/>
                    <a:pt x="8108" y="4549"/>
                  </a:cubicBezTo>
                  <a:cubicBezTo>
                    <a:pt x="7717" y="2508"/>
                    <a:pt x="6514" y="0"/>
                    <a:pt x="4092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4"/>
            <p:cNvSpPr/>
            <p:nvPr/>
          </p:nvSpPr>
          <p:spPr>
            <a:xfrm>
              <a:off x="2294043" y="2925445"/>
              <a:ext cx="712925" cy="806515"/>
            </a:xfrm>
            <a:custGeom>
              <a:avLst/>
              <a:gdLst/>
              <a:ahLst/>
              <a:cxnLst/>
              <a:rect l="l" t="t" r="r" b="b"/>
              <a:pathLst>
                <a:path w="11990" h="13564" extrusionOk="0">
                  <a:moveTo>
                    <a:pt x="11631" y="1"/>
                  </a:moveTo>
                  <a:cubicBezTo>
                    <a:pt x="11623" y="1"/>
                    <a:pt x="11616" y="1"/>
                    <a:pt x="11609" y="2"/>
                  </a:cubicBezTo>
                  <a:lnTo>
                    <a:pt x="9704" y="192"/>
                  </a:lnTo>
                  <a:cubicBezTo>
                    <a:pt x="9537" y="216"/>
                    <a:pt x="9406" y="359"/>
                    <a:pt x="9406" y="537"/>
                  </a:cubicBezTo>
                  <a:cubicBezTo>
                    <a:pt x="9406" y="2954"/>
                    <a:pt x="9382" y="5133"/>
                    <a:pt x="9299" y="7324"/>
                  </a:cubicBezTo>
                  <a:cubicBezTo>
                    <a:pt x="9292" y="7531"/>
                    <a:pt x="9128" y="7648"/>
                    <a:pt x="8963" y="7648"/>
                  </a:cubicBezTo>
                  <a:cubicBezTo>
                    <a:pt x="8833" y="7648"/>
                    <a:pt x="8702" y="7576"/>
                    <a:pt x="8644" y="7419"/>
                  </a:cubicBezTo>
                  <a:cubicBezTo>
                    <a:pt x="8073" y="5847"/>
                    <a:pt x="7573" y="4264"/>
                    <a:pt x="7084" y="2490"/>
                  </a:cubicBezTo>
                  <a:cubicBezTo>
                    <a:pt x="7041" y="2339"/>
                    <a:pt x="6920" y="2237"/>
                    <a:pt x="6773" y="2237"/>
                  </a:cubicBezTo>
                  <a:cubicBezTo>
                    <a:pt x="6758" y="2237"/>
                    <a:pt x="6743" y="2238"/>
                    <a:pt x="6727" y="2240"/>
                  </a:cubicBezTo>
                  <a:lnTo>
                    <a:pt x="5465" y="2359"/>
                  </a:lnTo>
                  <a:cubicBezTo>
                    <a:pt x="5298" y="2383"/>
                    <a:pt x="5167" y="2526"/>
                    <a:pt x="5167" y="2704"/>
                  </a:cubicBezTo>
                  <a:cubicBezTo>
                    <a:pt x="5156" y="4764"/>
                    <a:pt x="5132" y="6657"/>
                    <a:pt x="5048" y="8550"/>
                  </a:cubicBezTo>
                  <a:cubicBezTo>
                    <a:pt x="5042" y="8762"/>
                    <a:pt x="4873" y="8878"/>
                    <a:pt x="4706" y="8878"/>
                  </a:cubicBezTo>
                  <a:cubicBezTo>
                    <a:pt x="4573" y="8878"/>
                    <a:pt x="4441" y="8804"/>
                    <a:pt x="4394" y="8645"/>
                  </a:cubicBezTo>
                  <a:cubicBezTo>
                    <a:pt x="3822" y="6848"/>
                    <a:pt x="3322" y="5026"/>
                    <a:pt x="2762" y="2966"/>
                  </a:cubicBezTo>
                  <a:cubicBezTo>
                    <a:pt x="2719" y="2815"/>
                    <a:pt x="2588" y="2713"/>
                    <a:pt x="2448" y="2713"/>
                  </a:cubicBezTo>
                  <a:cubicBezTo>
                    <a:pt x="2434" y="2713"/>
                    <a:pt x="2420" y="2714"/>
                    <a:pt x="2405" y="2716"/>
                  </a:cubicBezTo>
                  <a:lnTo>
                    <a:pt x="357" y="2907"/>
                  </a:lnTo>
                  <a:cubicBezTo>
                    <a:pt x="143" y="2930"/>
                    <a:pt x="0" y="3133"/>
                    <a:pt x="60" y="3335"/>
                  </a:cubicBezTo>
                  <a:cubicBezTo>
                    <a:pt x="857" y="6098"/>
                    <a:pt x="2108" y="9384"/>
                    <a:pt x="3763" y="13360"/>
                  </a:cubicBezTo>
                  <a:cubicBezTo>
                    <a:pt x="3807" y="13483"/>
                    <a:pt x="3935" y="13564"/>
                    <a:pt x="4069" y="13564"/>
                  </a:cubicBezTo>
                  <a:cubicBezTo>
                    <a:pt x="4078" y="13564"/>
                    <a:pt x="4087" y="13563"/>
                    <a:pt x="4096" y="13563"/>
                  </a:cubicBezTo>
                  <a:lnTo>
                    <a:pt x="6072" y="13396"/>
                  </a:lnTo>
                  <a:cubicBezTo>
                    <a:pt x="6239" y="13372"/>
                    <a:pt x="6358" y="13253"/>
                    <a:pt x="6382" y="13098"/>
                  </a:cubicBezTo>
                  <a:cubicBezTo>
                    <a:pt x="6549" y="11705"/>
                    <a:pt x="6691" y="10491"/>
                    <a:pt x="6799" y="9360"/>
                  </a:cubicBezTo>
                  <a:cubicBezTo>
                    <a:pt x="6819" y="9158"/>
                    <a:pt x="6976" y="9047"/>
                    <a:pt x="7134" y="9047"/>
                  </a:cubicBezTo>
                  <a:cubicBezTo>
                    <a:pt x="7257" y="9047"/>
                    <a:pt x="7379" y="9113"/>
                    <a:pt x="7442" y="9253"/>
                  </a:cubicBezTo>
                  <a:cubicBezTo>
                    <a:pt x="7870" y="10241"/>
                    <a:pt x="8323" y="11289"/>
                    <a:pt x="8811" y="12372"/>
                  </a:cubicBezTo>
                  <a:cubicBezTo>
                    <a:pt x="8867" y="12495"/>
                    <a:pt x="8985" y="12576"/>
                    <a:pt x="9127" y="12576"/>
                  </a:cubicBezTo>
                  <a:cubicBezTo>
                    <a:pt x="9137" y="12576"/>
                    <a:pt x="9146" y="12575"/>
                    <a:pt x="9156" y="12575"/>
                  </a:cubicBezTo>
                  <a:lnTo>
                    <a:pt x="10882" y="12384"/>
                  </a:lnTo>
                  <a:cubicBezTo>
                    <a:pt x="11037" y="12372"/>
                    <a:pt x="11168" y="12241"/>
                    <a:pt x="11180" y="12086"/>
                  </a:cubicBezTo>
                  <a:cubicBezTo>
                    <a:pt x="11633" y="7788"/>
                    <a:pt x="11918" y="3704"/>
                    <a:pt x="11978" y="347"/>
                  </a:cubicBezTo>
                  <a:cubicBezTo>
                    <a:pt x="11989" y="152"/>
                    <a:pt x="11824" y="1"/>
                    <a:pt x="11631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4"/>
            <p:cNvSpPr/>
            <p:nvPr/>
          </p:nvSpPr>
          <p:spPr>
            <a:xfrm>
              <a:off x="3052202" y="2563044"/>
              <a:ext cx="336365" cy="1030858"/>
            </a:xfrm>
            <a:custGeom>
              <a:avLst/>
              <a:gdLst/>
              <a:ahLst/>
              <a:cxnLst/>
              <a:rect l="l" t="t" r="r" b="b"/>
              <a:pathLst>
                <a:path w="5657" h="17337" extrusionOk="0">
                  <a:moveTo>
                    <a:pt x="3192" y="1"/>
                  </a:moveTo>
                  <a:lnTo>
                    <a:pt x="346" y="12"/>
                  </a:lnTo>
                  <a:cubicBezTo>
                    <a:pt x="156" y="12"/>
                    <a:pt x="1" y="167"/>
                    <a:pt x="13" y="370"/>
                  </a:cubicBezTo>
                  <a:cubicBezTo>
                    <a:pt x="144" y="2394"/>
                    <a:pt x="382" y="4418"/>
                    <a:pt x="787" y="6466"/>
                  </a:cubicBezTo>
                  <a:cubicBezTo>
                    <a:pt x="1156" y="8383"/>
                    <a:pt x="1691" y="10335"/>
                    <a:pt x="2334" y="12335"/>
                  </a:cubicBezTo>
                  <a:cubicBezTo>
                    <a:pt x="2379" y="12481"/>
                    <a:pt x="2509" y="12575"/>
                    <a:pt x="2654" y="12575"/>
                  </a:cubicBezTo>
                  <a:cubicBezTo>
                    <a:pt x="2662" y="12575"/>
                    <a:pt x="2671" y="12574"/>
                    <a:pt x="2680" y="12574"/>
                  </a:cubicBezTo>
                  <a:lnTo>
                    <a:pt x="3977" y="12490"/>
                  </a:lnTo>
                  <a:cubicBezTo>
                    <a:pt x="4168" y="12478"/>
                    <a:pt x="4311" y="12300"/>
                    <a:pt x="4287" y="12109"/>
                  </a:cubicBezTo>
                  <a:cubicBezTo>
                    <a:pt x="3716" y="7906"/>
                    <a:pt x="3346" y="4001"/>
                    <a:pt x="3525" y="346"/>
                  </a:cubicBezTo>
                  <a:cubicBezTo>
                    <a:pt x="3537" y="155"/>
                    <a:pt x="3382" y="1"/>
                    <a:pt x="3192" y="1"/>
                  </a:cubicBezTo>
                  <a:close/>
                  <a:moveTo>
                    <a:pt x="4775" y="13631"/>
                  </a:moveTo>
                  <a:cubicBezTo>
                    <a:pt x="4764" y="13631"/>
                    <a:pt x="4751" y="13632"/>
                    <a:pt x="4739" y="13633"/>
                  </a:cubicBezTo>
                  <a:lnTo>
                    <a:pt x="2549" y="13836"/>
                  </a:lnTo>
                  <a:cubicBezTo>
                    <a:pt x="2334" y="13847"/>
                    <a:pt x="2203" y="14050"/>
                    <a:pt x="2251" y="14252"/>
                  </a:cubicBezTo>
                  <a:cubicBezTo>
                    <a:pt x="2299" y="14443"/>
                    <a:pt x="2346" y="14633"/>
                    <a:pt x="2382" y="14800"/>
                  </a:cubicBezTo>
                  <a:cubicBezTo>
                    <a:pt x="2537" y="15598"/>
                    <a:pt x="2656" y="16241"/>
                    <a:pt x="2644" y="17003"/>
                  </a:cubicBezTo>
                  <a:cubicBezTo>
                    <a:pt x="2644" y="17181"/>
                    <a:pt x="2799" y="17336"/>
                    <a:pt x="2977" y="17336"/>
                  </a:cubicBezTo>
                  <a:lnTo>
                    <a:pt x="5240" y="17336"/>
                  </a:lnTo>
                  <a:cubicBezTo>
                    <a:pt x="5418" y="17336"/>
                    <a:pt x="5561" y="17205"/>
                    <a:pt x="5585" y="17038"/>
                  </a:cubicBezTo>
                  <a:cubicBezTo>
                    <a:pt x="5656" y="16467"/>
                    <a:pt x="5609" y="15729"/>
                    <a:pt x="5478" y="15074"/>
                  </a:cubicBezTo>
                  <a:cubicBezTo>
                    <a:pt x="5382" y="14574"/>
                    <a:pt x="5299" y="14145"/>
                    <a:pt x="5049" y="13764"/>
                  </a:cubicBezTo>
                  <a:cubicBezTo>
                    <a:pt x="4985" y="13679"/>
                    <a:pt x="4882" y="13631"/>
                    <a:pt x="4775" y="1363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" name="Google Shape;558;p14"/>
          <p:cNvSpPr txBox="1">
            <a:spLocks noGrp="1"/>
          </p:cNvSpPr>
          <p:nvPr>
            <p:ph type="subTitle" idx="1"/>
          </p:nvPr>
        </p:nvSpPr>
        <p:spPr>
          <a:xfrm>
            <a:off x="4584750" y="1434400"/>
            <a:ext cx="3337500" cy="21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Coming Soon"/>
              <a:buNone/>
              <a:defRPr sz="2400" b="1">
                <a:latin typeface="Coming Soon"/>
                <a:ea typeface="Coming Soon"/>
                <a:cs typeface="Coming Soon"/>
                <a:sym typeface="Coming Soon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59" name="Google Shape;559;p14"/>
          <p:cNvSpPr txBox="1">
            <a:spLocks noGrp="1"/>
          </p:cNvSpPr>
          <p:nvPr>
            <p:ph type="subTitle" idx="2"/>
          </p:nvPr>
        </p:nvSpPr>
        <p:spPr>
          <a:xfrm>
            <a:off x="4754375" y="3325825"/>
            <a:ext cx="2939100" cy="12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Font typeface="Didact Gothic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Font typeface="Didact Gothic"/>
              <a:buNone/>
              <a:defRPr sz="16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grpSp>
        <p:nvGrpSpPr>
          <p:cNvPr id="560" name="Google Shape;560;p14"/>
          <p:cNvGrpSpPr/>
          <p:nvPr/>
        </p:nvGrpSpPr>
        <p:grpSpPr>
          <a:xfrm>
            <a:off x="6003763" y="288151"/>
            <a:ext cx="591379" cy="691934"/>
            <a:chOff x="6232363" y="288151"/>
            <a:chExt cx="591379" cy="691934"/>
          </a:xfrm>
        </p:grpSpPr>
        <p:sp>
          <p:nvSpPr>
            <p:cNvPr id="561" name="Google Shape;561;p14"/>
            <p:cNvSpPr/>
            <p:nvPr/>
          </p:nvSpPr>
          <p:spPr>
            <a:xfrm>
              <a:off x="6291500" y="892074"/>
              <a:ext cx="217835" cy="88010"/>
            </a:xfrm>
            <a:custGeom>
              <a:avLst/>
              <a:gdLst/>
              <a:ahLst/>
              <a:cxnLst/>
              <a:rect l="l" t="t" r="r" b="b"/>
              <a:pathLst>
                <a:path w="1094" h="442" extrusionOk="0">
                  <a:moveTo>
                    <a:pt x="931" y="1"/>
                  </a:moveTo>
                  <a:cubicBezTo>
                    <a:pt x="905" y="1"/>
                    <a:pt x="878" y="11"/>
                    <a:pt x="854" y="35"/>
                  </a:cubicBezTo>
                  <a:cubicBezTo>
                    <a:pt x="767" y="122"/>
                    <a:pt x="667" y="203"/>
                    <a:pt x="540" y="222"/>
                  </a:cubicBezTo>
                  <a:cubicBezTo>
                    <a:pt x="522" y="225"/>
                    <a:pt x="504" y="227"/>
                    <a:pt x="487" y="227"/>
                  </a:cubicBezTo>
                  <a:cubicBezTo>
                    <a:pt x="387" y="227"/>
                    <a:pt x="302" y="175"/>
                    <a:pt x="217" y="117"/>
                  </a:cubicBezTo>
                  <a:cubicBezTo>
                    <a:pt x="198" y="105"/>
                    <a:pt x="178" y="99"/>
                    <a:pt x="160" y="99"/>
                  </a:cubicBezTo>
                  <a:cubicBezTo>
                    <a:pt x="64" y="99"/>
                    <a:pt x="0" y="248"/>
                    <a:pt x="103" y="313"/>
                  </a:cubicBezTo>
                  <a:cubicBezTo>
                    <a:pt x="236" y="400"/>
                    <a:pt x="367" y="442"/>
                    <a:pt x="495" y="442"/>
                  </a:cubicBezTo>
                  <a:cubicBezTo>
                    <a:pt x="679" y="442"/>
                    <a:pt x="855" y="355"/>
                    <a:pt x="1013" y="194"/>
                  </a:cubicBezTo>
                  <a:cubicBezTo>
                    <a:pt x="1094" y="114"/>
                    <a:pt x="1018" y="1"/>
                    <a:pt x="931" y="1"/>
                  </a:cubicBezTo>
                  <a:close/>
                </a:path>
              </a:pathLst>
            </a:custGeom>
            <a:solidFill>
              <a:srgbClr val="6E6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4"/>
            <p:cNvSpPr/>
            <p:nvPr/>
          </p:nvSpPr>
          <p:spPr>
            <a:xfrm>
              <a:off x="6248690" y="295319"/>
              <a:ext cx="516312" cy="477285"/>
            </a:xfrm>
            <a:custGeom>
              <a:avLst/>
              <a:gdLst/>
              <a:ahLst/>
              <a:cxnLst/>
              <a:rect l="l" t="t" r="r" b="b"/>
              <a:pathLst>
                <a:path w="2593" h="2397" extrusionOk="0">
                  <a:moveTo>
                    <a:pt x="1255" y="827"/>
                  </a:moveTo>
                  <a:lnTo>
                    <a:pt x="1255" y="827"/>
                  </a:lnTo>
                  <a:cubicBezTo>
                    <a:pt x="1287" y="840"/>
                    <a:pt x="1323" y="849"/>
                    <a:pt x="1355" y="858"/>
                  </a:cubicBezTo>
                  <a:cubicBezTo>
                    <a:pt x="1351" y="863"/>
                    <a:pt x="1346" y="867"/>
                    <a:pt x="1342" y="872"/>
                  </a:cubicBezTo>
                  <a:cubicBezTo>
                    <a:pt x="1310" y="858"/>
                    <a:pt x="1283" y="845"/>
                    <a:pt x="1255" y="827"/>
                  </a:cubicBezTo>
                  <a:close/>
                  <a:moveTo>
                    <a:pt x="1359" y="0"/>
                  </a:moveTo>
                  <a:cubicBezTo>
                    <a:pt x="1265" y="0"/>
                    <a:pt x="1171" y="24"/>
                    <a:pt x="1123" y="94"/>
                  </a:cubicBezTo>
                  <a:cubicBezTo>
                    <a:pt x="1087" y="103"/>
                    <a:pt x="1055" y="117"/>
                    <a:pt x="1028" y="135"/>
                  </a:cubicBezTo>
                  <a:cubicBezTo>
                    <a:pt x="1010" y="149"/>
                    <a:pt x="992" y="163"/>
                    <a:pt x="978" y="176"/>
                  </a:cubicBezTo>
                  <a:cubicBezTo>
                    <a:pt x="841" y="254"/>
                    <a:pt x="769" y="408"/>
                    <a:pt x="887" y="576"/>
                  </a:cubicBezTo>
                  <a:cubicBezTo>
                    <a:pt x="901" y="595"/>
                    <a:pt x="914" y="613"/>
                    <a:pt x="932" y="631"/>
                  </a:cubicBezTo>
                  <a:cubicBezTo>
                    <a:pt x="901" y="663"/>
                    <a:pt x="887" y="713"/>
                    <a:pt x="905" y="772"/>
                  </a:cubicBezTo>
                  <a:cubicBezTo>
                    <a:pt x="955" y="922"/>
                    <a:pt x="1037" y="1022"/>
                    <a:pt x="1142" y="1086"/>
                  </a:cubicBezTo>
                  <a:cubicBezTo>
                    <a:pt x="1078" y="1181"/>
                    <a:pt x="1023" y="1290"/>
                    <a:pt x="992" y="1395"/>
                  </a:cubicBezTo>
                  <a:cubicBezTo>
                    <a:pt x="978" y="1386"/>
                    <a:pt x="960" y="1377"/>
                    <a:pt x="941" y="1372"/>
                  </a:cubicBezTo>
                  <a:cubicBezTo>
                    <a:pt x="878" y="1318"/>
                    <a:pt x="787" y="1277"/>
                    <a:pt x="696" y="1263"/>
                  </a:cubicBezTo>
                  <a:cubicBezTo>
                    <a:pt x="621" y="1231"/>
                    <a:pt x="542" y="1210"/>
                    <a:pt x="465" y="1210"/>
                  </a:cubicBezTo>
                  <a:cubicBezTo>
                    <a:pt x="411" y="1210"/>
                    <a:pt x="358" y="1220"/>
                    <a:pt x="309" y="1245"/>
                  </a:cubicBezTo>
                  <a:cubicBezTo>
                    <a:pt x="282" y="1254"/>
                    <a:pt x="255" y="1263"/>
                    <a:pt x="232" y="1281"/>
                  </a:cubicBezTo>
                  <a:cubicBezTo>
                    <a:pt x="164" y="1281"/>
                    <a:pt x="100" y="1313"/>
                    <a:pt x="55" y="1395"/>
                  </a:cubicBezTo>
                  <a:cubicBezTo>
                    <a:pt x="0" y="1509"/>
                    <a:pt x="37" y="1618"/>
                    <a:pt x="114" y="1700"/>
                  </a:cubicBezTo>
                  <a:cubicBezTo>
                    <a:pt x="155" y="1768"/>
                    <a:pt x="246" y="1850"/>
                    <a:pt x="346" y="1895"/>
                  </a:cubicBezTo>
                  <a:cubicBezTo>
                    <a:pt x="432" y="2095"/>
                    <a:pt x="801" y="2186"/>
                    <a:pt x="1078" y="2223"/>
                  </a:cubicBezTo>
                  <a:cubicBezTo>
                    <a:pt x="1155" y="2268"/>
                    <a:pt x="1237" y="2305"/>
                    <a:pt x="1328" y="2327"/>
                  </a:cubicBezTo>
                  <a:cubicBezTo>
                    <a:pt x="1340" y="2331"/>
                    <a:pt x="1350" y="2333"/>
                    <a:pt x="1360" y="2333"/>
                  </a:cubicBezTo>
                  <a:cubicBezTo>
                    <a:pt x="1374" y="2333"/>
                    <a:pt x="1386" y="2330"/>
                    <a:pt x="1396" y="2327"/>
                  </a:cubicBezTo>
                  <a:cubicBezTo>
                    <a:pt x="1446" y="2336"/>
                    <a:pt x="1492" y="2345"/>
                    <a:pt x="1542" y="2350"/>
                  </a:cubicBezTo>
                  <a:cubicBezTo>
                    <a:pt x="1649" y="2382"/>
                    <a:pt x="1757" y="2396"/>
                    <a:pt x="1874" y="2396"/>
                  </a:cubicBezTo>
                  <a:cubicBezTo>
                    <a:pt x="1890" y="2396"/>
                    <a:pt x="1907" y="2396"/>
                    <a:pt x="1924" y="2395"/>
                  </a:cubicBezTo>
                  <a:cubicBezTo>
                    <a:pt x="1942" y="2395"/>
                    <a:pt x="1956" y="2391"/>
                    <a:pt x="1969" y="2382"/>
                  </a:cubicBezTo>
                  <a:cubicBezTo>
                    <a:pt x="1997" y="2384"/>
                    <a:pt x="2024" y="2386"/>
                    <a:pt x="2051" y="2386"/>
                  </a:cubicBezTo>
                  <a:cubicBezTo>
                    <a:pt x="2116" y="2386"/>
                    <a:pt x="2176" y="2377"/>
                    <a:pt x="2224" y="2355"/>
                  </a:cubicBezTo>
                  <a:cubicBezTo>
                    <a:pt x="2231" y="2355"/>
                    <a:pt x="2239" y="2355"/>
                    <a:pt x="2246" y="2355"/>
                  </a:cubicBezTo>
                  <a:cubicBezTo>
                    <a:pt x="2297" y="2355"/>
                    <a:pt x="2344" y="2341"/>
                    <a:pt x="2392" y="2314"/>
                  </a:cubicBezTo>
                  <a:cubicBezTo>
                    <a:pt x="2479" y="2286"/>
                    <a:pt x="2551" y="2218"/>
                    <a:pt x="2583" y="2109"/>
                  </a:cubicBezTo>
                  <a:cubicBezTo>
                    <a:pt x="2592" y="2082"/>
                    <a:pt x="2579" y="2032"/>
                    <a:pt x="2551" y="2009"/>
                  </a:cubicBezTo>
                  <a:cubicBezTo>
                    <a:pt x="2479" y="1959"/>
                    <a:pt x="2419" y="1927"/>
                    <a:pt x="2329" y="1904"/>
                  </a:cubicBezTo>
                  <a:cubicBezTo>
                    <a:pt x="2219" y="1845"/>
                    <a:pt x="2110" y="1800"/>
                    <a:pt x="1983" y="1768"/>
                  </a:cubicBezTo>
                  <a:cubicBezTo>
                    <a:pt x="1974" y="1766"/>
                    <a:pt x="1966" y="1765"/>
                    <a:pt x="1958" y="1765"/>
                  </a:cubicBezTo>
                  <a:cubicBezTo>
                    <a:pt x="1927" y="1765"/>
                    <a:pt x="1901" y="1778"/>
                    <a:pt x="1883" y="1800"/>
                  </a:cubicBezTo>
                  <a:cubicBezTo>
                    <a:pt x="1846" y="1791"/>
                    <a:pt x="1810" y="1786"/>
                    <a:pt x="1774" y="1777"/>
                  </a:cubicBezTo>
                  <a:lnTo>
                    <a:pt x="1769" y="1777"/>
                  </a:lnTo>
                  <a:cubicBezTo>
                    <a:pt x="1778" y="1745"/>
                    <a:pt x="1783" y="1713"/>
                    <a:pt x="1787" y="1677"/>
                  </a:cubicBezTo>
                  <a:cubicBezTo>
                    <a:pt x="1787" y="1677"/>
                    <a:pt x="1787" y="1672"/>
                    <a:pt x="1787" y="1668"/>
                  </a:cubicBezTo>
                  <a:cubicBezTo>
                    <a:pt x="1801" y="1659"/>
                    <a:pt x="1810" y="1650"/>
                    <a:pt x="1815" y="1636"/>
                  </a:cubicBezTo>
                  <a:cubicBezTo>
                    <a:pt x="1878" y="1504"/>
                    <a:pt x="1906" y="1372"/>
                    <a:pt x="1896" y="1236"/>
                  </a:cubicBezTo>
                  <a:lnTo>
                    <a:pt x="1896" y="1236"/>
                  </a:lnTo>
                  <a:cubicBezTo>
                    <a:pt x="1923" y="1237"/>
                    <a:pt x="1950" y="1238"/>
                    <a:pt x="1977" y="1238"/>
                  </a:cubicBezTo>
                  <a:cubicBezTo>
                    <a:pt x="2126" y="1238"/>
                    <a:pt x="2273" y="1214"/>
                    <a:pt x="2419" y="1145"/>
                  </a:cubicBezTo>
                  <a:cubicBezTo>
                    <a:pt x="2524" y="1090"/>
                    <a:pt x="2497" y="954"/>
                    <a:pt x="2415" y="899"/>
                  </a:cubicBezTo>
                  <a:cubicBezTo>
                    <a:pt x="2479" y="849"/>
                    <a:pt x="2506" y="777"/>
                    <a:pt x="2479" y="672"/>
                  </a:cubicBezTo>
                  <a:cubicBezTo>
                    <a:pt x="2474" y="667"/>
                    <a:pt x="2474" y="663"/>
                    <a:pt x="2474" y="658"/>
                  </a:cubicBezTo>
                  <a:cubicBezTo>
                    <a:pt x="2479" y="608"/>
                    <a:pt x="2460" y="558"/>
                    <a:pt x="2433" y="522"/>
                  </a:cubicBezTo>
                  <a:cubicBezTo>
                    <a:pt x="2419" y="422"/>
                    <a:pt x="2360" y="326"/>
                    <a:pt x="2251" y="276"/>
                  </a:cubicBezTo>
                  <a:cubicBezTo>
                    <a:pt x="2215" y="258"/>
                    <a:pt x="2174" y="249"/>
                    <a:pt x="2128" y="244"/>
                  </a:cubicBezTo>
                  <a:cubicBezTo>
                    <a:pt x="2011" y="116"/>
                    <a:pt x="1835" y="8"/>
                    <a:pt x="1684" y="8"/>
                  </a:cubicBezTo>
                  <a:cubicBezTo>
                    <a:pt x="1642" y="8"/>
                    <a:pt x="1601" y="16"/>
                    <a:pt x="1565" y="35"/>
                  </a:cubicBezTo>
                  <a:cubicBezTo>
                    <a:pt x="1528" y="22"/>
                    <a:pt x="1492" y="13"/>
                    <a:pt x="1455" y="8"/>
                  </a:cubicBezTo>
                  <a:cubicBezTo>
                    <a:pt x="1425" y="3"/>
                    <a:pt x="1392" y="0"/>
                    <a:pt x="1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4"/>
            <p:cNvSpPr/>
            <p:nvPr/>
          </p:nvSpPr>
          <p:spPr>
            <a:xfrm>
              <a:off x="6232363" y="288151"/>
              <a:ext cx="591379" cy="493413"/>
            </a:xfrm>
            <a:custGeom>
              <a:avLst/>
              <a:gdLst/>
              <a:ahLst/>
              <a:cxnLst/>
              <a:rect l="l" t="t" r="r" b="b"/>
              <a:pathLst>
                <a:path w="2970" h="2478" extrusionOk="0">
                  <a:moveTo>
                    <a:pt x="1483" y="112"/>
                  </a:moveTo>
                  <a:cubicBezTo>
                    <a:pt x="1720" y="112"/>
                    <a:pt x="1978" y="194"/>
                    <a:pt x="2206" y="294"/>
                  </a:cubicBezTo>
                  <a:cubicBezTo>
                    <a:pt x="2215" y="299"/>
                    <a:pt x="2224" y="299"/>
                    <a:pt x="2229" y="303"/>
                  </a:cubicBezTo>
                  <a:cubicBezTo>
                    <a:pt x="2374" y="385"/>
                    <a:pt x="2497" y="481"/>
                    <a:pt x="2542" y="608"/>
                  </a:cubicBezTo>
                  <a:cubicBezTo>
                    <a:pt x="2615" y="790"/>
                    <a:pt x="2442" y="903"/>
                    <a:pt x="2229" y="949"/>
                  </a:cubicBezTo>
                  <a:cubicBezTo>
                    <a:pt x="2153" y="966"/>
                    <a:pt x="2070" y="974"/>
                    <a:pt x="1985" y="974"/>
                  </a:cubicBezTo>
                  <a:cubicBezTo>
                    <a:pt x="1767" y="974"/>
                    <a:pt x="1531" y="922"/>
                    <a:pt x="1342" y="831"/>
                  </a:cubicBezTo>
                  <a:cubicBezTo>
                    <a:pt x="992" y="658"/>
                    <a:pt x="819" y="335"/>
                    <a:pt x="1151" y="180"/>
                  </a:cubicBezTo>
                  <a:cubicBezTo>
                    <a:pt x="1252" y="132"/>
                    <a:pt x="1365" y="112"/>
                    <a:pt x="1483" y="112"/>
                  </a:cubicBezTo>
                  <a:close/>
                  <a:moveTo>
                    <a:pt x="955" y="699"/>
                  </a:moveTo>
                  <a:cubicBezTo>
                    <a:pt x="1037" y="785"/>
                    <a:pt x="1146" y="863"/>
                    <a:pt x="1274" y="922"/>
                  </a:cubicBezTo>
                  <a:cubicBezTo>
                    <a:pt x="1287" y="926"/>
                    <a:pt x="1301" y="931"/>
                    <a:pt x="1315" y="940"/>
                  </a:cubicBezTo>
                  <a:cubicBezTo>
                    <a:pt x="1328" y="944"/>
                    <a:pt x="1342" y="954"/>
                    <a:pt x="1355" y="958"/>
                  </a:cubicBezTo>
                  <a:cubicBezTo>
                    <a:pt x="1433" y="981"/>
                    <a:pt x="1510" y="1004"/>
                    <a:pt x="1587" y="1026"/>
                  </a:cubicBezTo>
                  <a:cubicBezTo>
                    <a:pt x="1596" y="1026"/>
                    <a:pt x="1606" y="1031"/>
                    <a:pt x="1610" y="1031"/>
                  </a:cubicBezTo>
                  <a:cubicBezTo>
                    <a:pt x="1660" y="1044"/>
                    <a:pt x="1710" y="1054"/>
                    <a:pt x="1760" y="1063"/>
                  </a:cubicBezTo>
                  <a:lnTo>
                    <a:pt x="1774" y="1063"/>
                  </a:lnTo>
                  <a:cubicBezTo>
                    <a:pt x="1856" y="1067"/>
                    <a:pt x="1933" y="1076"/>
                    <a:pt x="2015" y="1085"/>
                  </a:cubicBezTo>
                  <a:cubicBezTo>
                    <a:pt x="2197" y="1085"/>
                    <a:pt x="2370" y="1054"/>
                    <a:pt x="2506" y="990"/>
                  </a:cubicBezTo>
                  <a:lnTo>
                    <a:pt x="2506" y="990"/>
                  </a:lnTo>
                  <a:cubicBezTo>
                    <a:pt x="2474" y="1035"/>
                    <a:pt x="2433" y="1072"/>
                    <a:pt x="2388" y="1104"/>
                  </a:cubicBezTo>
                  <a:cubicBezTo>
                    <a:pt x="2379" y="1117"/>
                    <a:pt x="2365" y="1131"/>
                    <a:pt x="2351" y="1140"/>
                  </a:cubicBezTo>
                  <a:cubicBezTo>
                    <a:pt x="2288" y="1233"/>
                    <a:pt x="2047" y="1263"/>
                    <a:pt x="1955" y="1263"/>
                  </a:cubicBezTo>
                  <a:cubicBezTo>
                    <a:pt x="1948" y="1263"/>
                    <a:pt x="1943" y="1263"/>
                    <a:pt x="1938" y="1263"/>
                  </a:cubicBezTo>
                  <a:cubicBezTo>
                    <a:pt x="1710" y="1245"/>
                    <a:pt x="1424" y="1199"/>
                    <a:pt x="1246" y="1035"/>
                  </a:cubicBezTo>
                  <a:cubicBezTo>
                    <a:pt x="1110" y="949"/>
                    <a:pt x="1005" y="835"/>
                    <a:pt x="955" y="699"/>
                  </a:cubicBezTo>
                  <a:close/>
                  <a:moveTo>
                    <a:pt x="1283" y="1222"/>
                  </a:moveTo>
                  <a:cubicBezTo>
                    <a:pt x="1383" y="1263"/>
                    <a:pt x="1492" y="1290"/>
                    <a:pt x="1610" y="1313"/>
                  </a:cubicBezTo>
                  <a:cubicBezTo>
                    <a:pt x="1706" y="1326"/>
                    <a:pt x="1801" y="1345"/>
                    <a:pt x="1892" y="1354"/>
                  </a:cubicBezTo>
                  <a:cubicBezTo>
                    <a:pt x="1888" y="1422"/>
                    <a:pt x="1874" y="1490"/>
                    <a:pt x="1860" y="1563"/>
                  </a:cubicBezTo>
                  <a:cubicBezTo>
                    <a:pt x="1847" y="1631"/>
                    <a:pt x="1833" y="1717"/>
                    <a:pt x="1797" y="1781"/>
                  </a:cubicBezTo>
                  <a:cubicBezTo>
                    <a:pt x="1724" y="1911"/>
                    <a:pt x="1643" y="1959"/>
                    <a:pt x="1546" y="1959"/>
                  </a:cubicBezTo>
                  <a:cubicBezTo>
                    <a:pt x="1472" y="1959"/>
                    <a:pt x="1390" y="1931"/>
                    <a:pt x="1296" y="1890"/>
                  </a:cubicBezTo>
                  <a:cubicBezTo>
                    <a:pt x="1192" y="1840"/>
                    <a:pt x="1114" y="1804"/>
                    <a:pt x="1092" y="1699"/>
                  </a:cubicBezTo>
                  <a:cubicBezTo>
                    <a:pt x="1069" y="1622"/>
                    <a:pt x="1105" y="1554"/>
                    <a:pt x="1142" y="1486"/>
                  </a:cubicBezTo>
                  <a:cubicBezTo>
                    <a:pt x="1151" y="1476"/>
                    <a:pt x="1160" y="1463"/>
                    <a:pt x="1160" y="1454"/>
                  </a:cubicBezTo>
                  <a:cubicBezTo>
                    <a:pt x="1164" y="1440"/>
                    <a:pt x="1174" y="1431"/>
                    <a:pt x="1178" y="1422"/>
                  </a:cubicBezTo>
                  <a:cubicBezTo>
                    <a:pt x="1210" y="1354"/>
                    <a:pt x="1246" y="1290"/>
                    <a:pt x="1283" y="1222"/>
                  </a:cubicBezTo>
                  <a:close/>
                  <a:moveTo>
                    <a:pt x="382" y="1319"/>
                  </a:moveTo>
                  <a:cubicBezTo>
                    <a:pt x="402" y="1319"/>
                    <a:pt x="422" y="1322"/>
                    <a:pt x="441" y="1326"/>
                  </a:cubicBezTo>
                  <a:cubicBezTo>
                    <a:pt x="464" y="1326"/>
                    <a:pt x="487" y="1331"/>
                    <a:pt x="510" y="1335"/>
                  </a:cubicBezTo>
                  <a:lnTo>
                    <a:pt x="514" y="1335"/>
                  </a:lnTo>
                  <a:cubicBezTo>
                    <a:pt x="678" y="1340"/>
                    <a:pt x="878" y="1413"/>
                    <a:pt x="1028" y="1472"/>
                  </a:cubicBezTo>
                  <a:cubicBezTo>
                    <a:pt x="992" y="1540"/>
                    <a:pt x="960" y="1613"/>
                    <a:pt x="964" y="1686"/>
                  </a:cubicBezTo>
                  <a:cubicBezTo>
                    <a:pt x="973" y="1868"/>
                    <a:pt x="1187" y="1959"/>
                    <a:pt x="1365" y="2013"/>
                  </a:cubicBezTo>
                  <a:cubicBezTo>
                    <a:pt x="1439" y="2038"/>
                    <a:pt x="1505" y="2049"/>
                    <a:pt x="1564" y="2049"/>
                  </a:cubicBezTo>
                  <a:cubicBezTo>
                    <a:pt x="1731" y="2049"/>
                    <a:pt x="1837" y="1958"/>
                    <a:pt x="1901" y="1827"/>
                  </a:cubicBezTo>
                  <a:cubicBezTo>
                    <a:pt x="2051" y="1868"/>
                    <a:pt x="2251" y="1922"/>
                    <a:pt x="2379" y="2009"/>
                  </a:cubicBezTo>
                  <a:lnTo>
                    <a:pt x="2383" y="2009"/>
                  </a:lnTo>
                  <a:cubicBezTo>
                    <a:pt x="2424" y="2018"/>
                    <a:pt x="2451" y="2036"/>
                    <a:pt x="2470" y="2059"/>
                  </a:cubicBezTo>
                  <a:lnTo>
                    <a:pt x="2479" y="2068"/>
                  </a:lnTo>
                  <a:lnTo>
                    <a:pt x="2497" y="2072"/>
                  </a:lnTo>
                  <a:cubicBezTo>
                    <a:pt x="2629" y="2099"/>
                    <a:pt x="2629" y="2236"/>
                    <a:pt x="2547" y="2286"/>
                  </a:cubicBezTo>
                  <a:cubicBezTo>
                    <a:pt x="2533" y="2295"/>
                    <a:pt x="2515" y="2304"/>
                    <a:pt x="2501" y="2309"/>
                  </a:cubicBezTo>
                  <a:cubicBezTo>
                    <a:pt x="2483" y="2318"/>
                    <a:pt x="2470" y="2322"/>
                    <a:pt x="2447" y="2327"/>
                  </a:cubicBezTo>
                  <a:cubicBezTo>
                    <a:pt x="2360" y="2363"/>
                    <a:pt x="2224" y="2372"/>
                    <a:pt x="2133" y="2377"/>
                  </a:cubicBezTo>
                  <a:cubicBezTo>
                    <a:pt x="2093" y="2379"/>
                    <a:pt x="2052" y="2380"/>
                    <a:pt x="2012" y="2380"/>
                  </a:cubicBezTo>
                  <a:cubicBezTo>
                    <a:pt x="1741" y="2380"/>
                    <a:pt x="1466" y="2330"/>
                    <a:pt x="1201" y="2259"/>
                  </a:cubicBezTo>
                  <a:cubicBezTo>
                    <a:pt x="910" y="2177"/>
                    <a:pt x="591" y="2068"/>
                    <a:pt x="364" y="1872"/>
                  </a:cubicBezTo>
                  <a:cubicBezTo>
                    <a:pt x="300" y="1813"/>
                    <a:pt x="214" y="1736"/>
                    <a:pt x="187" y="1654"/>
                  </a:cubicBezTo>
                  <a:cubicBezTo>
                    <a:pt x="164" y="1622"/>
                    <a:pt x="155" y="1595"/>
                    <a:pt x="159" y="1567"/>
                  </a:cubicBezTo>
                  <a:cubicBezTo>
                    <a:pt x="155" y="1554"/>
                    <a:pt x="155" y="1545"/>
                    <a:pt x="155" y="1531"/>
                  </a:cubicBezTo>
                  <a:cubicBezTo>
                    <a:pt x="155" y="1476"/>
                    <a:pt x="182" y="1426"/>
                    <a:pt x="223" y="1399"/>
                  </a:cubicBezTo>
                  <a:cubicBezTo>
                    <a:pt x="237" y="1376"/>
                    <a:pt x="259" y="1358"/>
                    <a:pt x="282" y="1345"/>
                  </a:cubicBezTo>
                  <a:cubicBezTo>
                    <a:pt x="311" y="1327"/>
                    <a:pt x="346" y="1319"/>
                    <a:pt x="382" y="1319"/>
                  </a:cubicBezTo>
                  <a:close/>
                  <a:moveTo>
                    <a:pt x="1428" y="0"/>
                  </a:moveTo>
                  <a:cubicBezTo>
                    <a:pt x="1235" y="0"/>
                    <a:pt x="1059" y="44"/>
                    <a:pt x="928" y="153"/>
                  </a:cubicBezTo>
                  <a:cubicBezTo>
                    <a:pt x="860" y="208"/>
                    <a:pt x="823" y="276"/>
                    <a:pt x="810" y="344"/>
                  </a:cubicBezTo>
                  <a:cubicBezTo>
                    <a:pt x="810" y="349"/>
                    <a:pt x="805" y="353"/>
                    <a:pt x="805" y="358"/>
                  </a:cubicBezTo>
                  <a:cubicBezTo>
                    <a:pt x="705" y="781"/>
                    <a:pt x="883" y="1035"/>
                    <a:pt x="1183" y="1181"/>
                  </a:cubicBezTo>
                  <a:cubicBezTo>
                    <a:pt x="1146" y="1249"/>
                    <a:pt x="1110" y="1317"/>
                    <a:pt x="1074" y="1390"/>
                  </a:cubicBezTo>
                  <a:cubicBezTo>
                    <a:pt x="903" y="1327"/>
                    <a:pt x="617" y="1237"/>
                    <a:pt x="388" y="1237"/>
                  </a:cubicBezTo>
                  <a:cubicBezTo>
                    <a:pt x="201" y="1237"/>
                    <a:pt x="53" y="1297"/>
                    <a:pt x="37" y="1481"/>
                  </a:cubicBezTo>
                  <a:cubicBezTo>
                    <a:pt x="0" y="1899"/>
                    <a:pt x="646" y="2177"/>
                    <a:pt x="1010" y="2295"/>
                  </a:cubicBezTo>
                  <a:cubicBezTo>
                    <a:pt x="1033" y="2300"/>
                    <a:pt x="1051" y="2309"/>
                    <a:pt x="1069" y="2313"/>
                  </a:cubicBezTo>
                  <a:cubicBezTo>
                    <a:pt x="1064" y="2318"/>
                    <a:pt x="1064" y="2318"/>
                    <a:pt x="1064" y="2322"/>
                  </a:cubicBezTo>
                  <a:lnTo>
                    <a:pt x="1060" y="2327"/>
                  </a:lnTo>
                  <a:cubicBezTo>
                    <a:pt x="1074" y="2327"/>
                    <a:pt x="1092" y="2331"/>
                    <a:pt x="1105" y="2336"/>
                  </a:cubicBezTo>
                  <a:cubicBezTo>
                    <a:pt x="1124" y="2341"/>
                    <a:pt x="1142" y="2345"/>
                    <a:pt x="1160" y="2350"/>
                  </a:cubicBezTo>
                  <a:lnTo>
                    <a:pt x="1169" y="2350"/>
                  </a:lnTo>
                  <a:cubicBezTo>
                    <a:pt x="1169" y="2345"/>
                    <a:pt x="1169" y="2345"/>
                    <a:pt x="1169" y="2341"/>
                  </a:cubicBezTo>
                  <a:cubicBezTo>
                    <a:pt x="1210" y="2354"/>
                    <a:pt x="1251" y="2363"/>
                    <a:pt x="1292" y="2377"/>
                  </a:cubicBezTo>
                  <a:cubicBezTo>
                    <a:pt x="1292" y="2377"/>
                    <a:pt x="1292" y="2377"/>
                    <a:pt x="1292" y="2381"/>
                  </a:cubicBezTo>
                  <a:cubicBezTo>
                    <a:pt x="1324" y="2395"/>
                    <a:pt x="1360" y="2404"/>
                    <a:pt x="1392" y="2413"/>
                  </a:cubicBezTo>
                  <a:cubicBezTo>
                    <a:pt x="1396" y="2409"/>
                    <a:pt x="1396" y="2404"/>
                    <a:pt x="1396" y="2400"/>
                  </a:cubicBezTo>
                  <a:cubicBezTo>
                    <a:pt x="1556" y="2436"/>
                    <a:pt x="1715" y="2459"/>
                    <a:pt x="1874" y="2468"/>
                  </a:cubicBezTo>
                  <a:cubicBezTo>
                    <a:pt x="1939" y="2473"/>
                    <a:pt x="2013" y="2477"/>
                    <a:pt x="2090" y="2477"/>
                  </a:cubicBezTo>
                  <a:cubicBezTo>
                    <a:pt x="2285" y="2477"/>
                    <a:pt x="2497" y="2451"/>
                    <a:pt x="2624" y="2350"/>
                  </a:cubicBezTo>
                  <a:cubicBezTo>
                    <a:pt x="2970" y="2077"/>
                    <a:pt x="2201" y="1818"/>
                    <a:pt x="1942" y="1740"/>
                  </a:cubicBezTo>
                  <a:cubicBezTo>
                    <a:pt x="1983" y="1627"/>
                    <a:pt x="2001" y="1490"/>
                    <a:pt x="2010" y="1363"/>
                  </a:cubicBezTo>
                  <a:cubicBezTo>
                    <a:pt x="2031" y="1364"/>
                    <a:pt x="2052" y="1364"/>
                    <a:pt x="2072" y="1364"/>
                  </a:cubicBezTo>
                  <a:cubicBezTo>
                    <a:pt x="2386" y="1364"/>
                    <a:pt x="2643" y="1259"/>
                    <a:pt x="2720" y="849"/>
                  </a:cubicBezTo>
                  <a:cubicBezTo>
                    <a:pt x="2724" y="826"/>
                    <a:pt x="2720" y="808"/>
                    <a:pt x="2711" y="790"/>
                  </a:cubicBezTo>
                  <a:cubicBezTo>
                    <a:pt x="2779" y="581"/>
                    <a:pt x="2529" y="330"/>
                    <a:pt x="2229" y="171"/>
                  </a:cubicBezTo>
                  <a:cubicBezTo>
                    <a:pt x="2212" y="165"/>
                    <a:pt x="2198" y="160"/>
                    <a:pt x="2184" y="160"/>
                  </a:cubicBezTo>
                  <a:cubicBezTo>
                    <a:pt x="2179" y="160"/>
                    <a:pt x="2174" y="161"/>
                    <a:pt x="2169" y="162"/>
                  </a:cubicBezTo>
                  <a:cubicBezTo>
                    <a:pt x="1934" y="69"/>
                    <a:pt x="1668" y="0"/>
                    <a:pt x="1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6375528" y="736165"/>
              <a:ext cx="135798" cy="222414"/>
            </a:xfrm>
            <a:custGeom>
              <a:avLst/>
              <a:gdLst/>
              <a:ahLst/>
              <a:cxnLst/>
              <a:rect l="l" t="t" r="r" b="b"/>
              <a:pathLst>
                <a:path w="682" h="1117" extrusionOk="0">
                  <a:moveTo>
                    <a:pt x="357" y="1"/>
                  </a:moveTo>
                  <a:cubicBezTo>
                    <a:pt x="343" y="1"/>
                    <a:pt x="328" y="8"/>
                    <a:pt x="323" y="27"/>
                  </a:cubicBezTo>
                  <a:lnTo>
                    <a:pt x="9" y="1073"/>
                  </a:lnTo>
                  <a:cubicBezTo>
                    <a:pt x="0" y="1099"/>
                    <a:pt x="20" y="1116"/>
                    <a:pt x="41" y="1116"/>
                  </a:cubicBezTo>
                  <a:cubicBezTo>
                    <a:pt x="53" y="1116"/>
                    <a:pt x="65" y="1111"/>
                    <a:pt x="73" y="1100"/>
                  </a:cubicBezTo>
                  <a:cubicBezTo>
                    <a:pt x="300" y="800"/>
                    <a:pt x="500" y="477"/>
                    <a:pt x="668" y="141"/>
                  </a:cubicBezTo>
                  <a:cubicBezTo>
                    <a:pt x="682" y="114"/>
                    <a:pt x="658" y="82"/>
                    <a:pt x="633" y="82"/>
                  </a:cubicBezTo>
                  <a:cubicBezTo>
                    <a:pt x="625" y="82"/>
                    <a:pt x="616" y="86"/>
                    <a:pt x="609" y="95"/>
                  </a:cubicBezTo>
                  <a:cubicBezTo>
                    <a:pt x="600" y="109"/>
                    <a:pt x="586" y="127"/>
                    <a:pt x="573" y="141"/>
                  </a:cubicBezTo>
                  <a:cubicBezTo>
                    <a:pt x="573" y="118"/>
                    <a:pt x="555" y="104"/>
                    <a:pt x="536" y="104"/>
                  </a:cubicBezTo>
                  <a:cubicBezTo>
                    <a:pt x="536" y="100"/>
                    <a:pt x="532" y="91"/>
                    <a:pt x="523" y="86"/>
                  </a:cubicBezTo>
                  <a:cubicBezTo>
                    <a:pt x="518" y="86"/>
                    <a:pt x="514" y="81"/>
                    <a:pt x="509" y="77"/>
                  </a:cubicBezTo>
                  <a:cubicBezTo>
                    <a:pt x="507" y="75"/>
                    <a:pt x="503" y="73"/>
                    <a:pt x="499" y="73"/>
                  </a:cubicBezTo>
                  <a:cubicBezTo>
                    <a:pt x="495" y="73"/>
                    <a:pt x="491" y="75"/>
                    <a:pt x="486" y="77"/>
                  </a:cubicBezTo>
                  <a:cubicBezTo>
                    <a:pt x="478" y="71"/>
                    <a:pt x="470" y="68"/>
                    <a:pt x="461" y="68"/>
                  </a:cubicBezTo>
                  <a:cubicBezTo>
                    <a:pt x="450" y="68"/>
                    <a:pt x="440" y="73"/>
                    <a:pt x="432" y="86"/>
                  </a:cubicBezTo>
                  <a:cubicBezTo>
                    <a:pt x="427" y="91"/>
                    <a:pt x="423" y="95"/>
                    <a:pt x="418" y="104"/>
                  </a:cubicBezTo>
                  <a:cubicBezTo>
                    <a:pt x="414" y="86"/>
                    <a:pt x="400" y="77"/>
                    <a:pt x="382" y="77"/>
                  </a:cubicBezTo>
                  <a:cubicBezTo>
                    <a:pt x="386" y="68"/>
                    <a:pt x="391" y="54"/>
                    <a:pt x="391" y="45"/>
                  </a:cubicBezTo>
                  <a:cubicBezTo>
                    <a:pt x="399" y="18"/>
                    <a:pt x="37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3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oogle Shape;566;p15"/>
          <p:cNvGrpSpPr/>
          <p:nvPr/>
        </p:nvGrpSpPr>
        <p:grpSpPr>
          <a:xfrm>
            <a:off x="1999108" y="-418708"/>
            <a:ext cx="4942540" cy="5367165"/>
            <a:chOff x="933500" y="0"/>
            <a:chExt cx="3867100" cy="4948520"/>
          </a:xfrm>
        </p:grpSpPr>
        <p:sp>
          <p:nvSpPr>
            <p:cNvPr id="567" name="Google Shape;567;p15"/>
            <p:cNvSpPr/>
            <p:nvPr/>
          </p:nvSpPr>
          <p:spPr>
            <a:xfrm>
              <a:off x="933500" y="0"/>
              <a:ext cx="3867100" cy="4948520"/>
            </a:xfrm>
            <a:custGeom>
              <a:avLst/>
              <a:gdLst/>
              <a:ahLst/>
              <a:cxnLst/>
              <a:rect l="l" t="t" r="r" b="b"/>
              <a:pathLst>
                <a:path w="37669" h="48203" extrusionOk="0">
                  <a:moveTo>
                    <a:pt x="0" y="0"/>
                  </a:moveTo>
                  <a:lnTo>
                    <a:pt x="127" y="48172"/>
                  </a:lnTo>
                  <a:cubicBezTo>
                    <a:pt x="1864" y="48191"/>
                    <a:pt x="3636" y="48203"/>
                    <a:pt x="5432" y="48203"/>
                  </a:cubicBezTo>
                  <a:cubicBezTo>
                    <a:pt x="14521" y="48203"/>
                    <a:pt x="24215" y="47918"/>
                    <a:pt x="32929" y="46980"/>
                  </a:cubicBezTo>
                  <a:cubicBezTo>
                    <a:pt x="34551" y="46794"/>
                    <a:pt x="35949" y="46902"/>
                    <a:pt x="36828" y="45895"/>
                  </a:cubicBezTo>
                  <a:cubicBezTo>
                    <a:pt x="37668" y="44928"/>
                    <a:pt x="37287" y="40306"/>
                    <a:pt x="37297" y="39056"/>
                  </a:cubicBezTo>
                  <a:cubicBezTo>
                    <a:pt x="37375" y="27398"/>
                    <a:pt x="37004" y="15067"/>
                    <a:pt x="36193" y="3430"/>
                  </a:cubicBezTo>
                  <a:cubicBezTo>
                    <a:pt x="36124" y="2501"/>
                    <a:pt x="35988" y="1456"/>
                    <a:pt x="35196" y="919"/>
                  </a:cubicBezTo>
                  <a:cubicBezTo>
                    <a:pt x="34649" y="547"/>
                    <a:pt x="33936" y="508"/>
                    <a:pt x="33271" y="498"/>
                  </a:cubicBezTo>
                  <a:cubicBezTo>
                    <a:pt x="22621" y="225"/>
                    <a:pt x="10641" y="7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97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1065829" y="860598"/>
              <a:ext cx="112515" cy="112515"/>
            </a:xfrm>
            <a:custGeom>
              <a:avLst/>
              <a:gdLst/>
              <a:ahLst/>
              <a:cxnLst/>
              <a:rect l="l" t="t" r="r" b="b"/>
              <a:pathLst>
                <a:path w="1096" h="1096" extrusionOk="0">
                  <a:moveTo>
                    <a:pt x="558" y="1"/>
                  </a:moveTo>
                  <a:cubicBezTo>
                    <a:pt x="421" y="1"/>
                    <a:pt x="294" y="50"/>
                    <a:pt x="196" y="147"/>
                  </a:cubicBezTo>
                  <a:lnTo>
                    <a:pt x="157" y="196"/>
                  </a:lnTo>
                  <a:cubicBezTo>
                    <a:pt x="50" y="294"/>
                    <a:pt x="1" y="431"/>
                    <a:pt x="1" y="587"/>
                  </a:cubicBezTo>
                  <a:cubicBezTo>
                    <a:pt x="1" y="724"/>
                    <a:pt x="60" y="851"/>
                    <a:pt x="157" y="939"/>
                  </a:cubicBezTo>
                  <a:cubicBezTo>
                    <a:pt x="265" y="1036"/>
                    <a:pt x="392" y="1095"/>
                    <a:pt x="529" y="1095"/>
                  </a:cubicBezTo>
                  <a:cubicBezTo>
                    <a:pt x="675" y="1095"/>
                    <a:pt x="802" y="1036"/>
                    <a:pt x="900" y="939"/>
                  </a:cubicBezTo>
                  <a:lnTo>
                    <a:pt x="939" y="900"/>
                  </a:lnTo>
                  <a:cubicBezTo>
                    <a:pt x="1037" y="792"/>
                    <a:pt x="1095" y="655"/>
                    <a:pt x="1095" y="509"/>
                  </a:cubicBezTo>
                  <a:cubicBezTo>
                    <a:pt x="1095" y="362"/>
                    <a:pt x="1037" y="235"/>
                    <a:pt x="939" y="147"/>
                  </a:cubicBezTo>
                  <a:cubicBezTo>
                    <a:pt x="832" y="50"/>
                    <a:pt x="704" y="1"/>
                    <a:pt x="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5"/>
            <p:cNvSpPr/>
            <p:nvPr/>
          </p:nvSpPr>
          <p:spPr>
            <a:xfrm>
              <a:off x="1049814" y="844583"/>
              <a:ext cx="144545" cy="143519"/>
            </a:xfrm>
            <a:custGeom>
              <a:avLst/>
              <a:gdLst/>
              <a:ahLst/>
              <a:cxnLst/>
              <a:rect l="l" t="t" r="r" b="b"/>
              <a:pathLst>
                <a:path w="1408" h="1398" extrusionOk="0">
                  <a:moveTo>
                    <a:pt x="724" y="303"/>
                  </a:moveTo>
                  <a:cubicBezTo>
                    <a:pt x="821" y="303"/>
                    <a:pt x="919" y="342"/>
                    <a:pt x="988" y="411"/>
                  </a:cubicBezTo>
                  <a:cubicBezTo>
                    <a:pt x="1144" y="548"/>
                    <a:pt x="1134" y="811"/>
                    <a:pt x="988" y="948"/>
                  </a:cubicBezTo>
                  <a:lnTo>
                    <a:pt x="948" y="987"/>
                  </a:lnTo>
                  <a:cubicBezTo>
                    <a:pt x="880" y="1065"/>
                    <a:pt x="782" y="1095"/>
                    <a:pt x="685" y="1095"/>
                  </a:cubicBezTo>
                  <a:cubicBezTo>
                    <a:pt x="587" y="1095"/>
                    <a:pt x="489" y="1056"/>
                    <a:pt x="421" y="987"/>
                  </a:cubicBezTo>
                  <a:cubicBezTo>
                    <a:pt x="264" y="850"/>
                    <a:pt x="274" y="596"/>
                    <a:pt x="421" y="460"/>
                  </a:cubicBezTo>
                  <a:lnTo>
                    <a:pt x="460" y="411"/>
                  </a:lnTo>
                  <a:cubicBezTo>
                    <a:pt x="528" y="342"/>
                    <a:pt x="626" y="303"/>
                    <a:pt x="724" y="303"/>
                  </a:cubicBezTo>
                  <a:close/>
                  <a:moveTo>
                    <a:pt x="724" y="0"/>
                  </a:moveTo>
                  <a:cubicBezTo>
                    <a:pt x="538" y="0"/>
                    <a:pt x="372" y="69"/>
                    <a:pt x="245" y="196"/>
                  </a:cubicBezTo>
                  <a:lnTo>
                    <a:pt x="206" y="245"/>
                  </a:lnTo>
                  <a:cubicBezTo>
                    <a:pt x="69" y="372"/>
                    <a:pt x="1" y="557"/>
                    <a:pt x="1" y="743"/>
                  </a:cubicBezTo>
                  <a:cubicBezTo>
                    <a:pt x="10" y="929"/>
                    <a:pt x="79" y="1095"/>
                    <a:pt x="216" y="1212"/>
                  </a:cubicBezTo>
                  <a:cubicBezTo>
                    <a:pt x="343" y="1329"/>
                    <a:pt x="509" y="1398"/>
                    <a:pt x="685" y="1398"/>
                  </a:cubicBezTo>
                  <a:cubicBezTo>
                    <a:pt x="870" y="1398"/>
                    <a:pt x="1036" y="1329"/>
                    <a:pt x="1163" y="1202"/>
                  </a:cubicBezTo>
                  <a:lnTo>
                    <a:pt x="1173" y="1192"/>
                  </a:lnTo>
                  <a:lnTo>
                    <a:pt x="1202" y="1163"/>
                  </a:lnTo>
                  <a:cubicBezTo>
                    <a:pt x="1339" y="1036"/>
                    <a:pt x="1408" y="850"/>
                    <a:pt x="1408" y="655"/>
                  </a:cubicBezTo>
                  <a:cubicBezTo>
                    <a:pt x="1398" y="479"/>
                    <a:pt x="1330" y="313"/>
                    <a:pt x="1193" y="186"/>
                  </a:cubicBezTo>
                  <a:cubicBezTo>
                    <a:pt x="1066" y="69"/>
                    <a:pt x="890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1090981" y="1219702"/>
              <a:ext cx="109436" cy="113439"/>
            </a:xfrm>
            <a:custGeom>
              <a:avLst/>
              <a:gdLst/>
              <a:ahLst/>
              <a:cxnLst/>
              <a:rect l="l" t="t" r="r" b="b"/>
              <a:pathLst>
                <a:path w="1066" h="1105" extrusionOk="0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5" y="1105"/>
                    <a:pt x="518" y="1105"/>
                  </a:cubicBezTo>
                  <a:lnTo>
                    <a:pt x="538" y="1105"/>
                  </a:lnTo>
                  <a:cubicBezTo>
                    <a:pt x="831" y="1085"/>
                    <a:pt x="1065" y="861"/>
                    <a:pt x="1065" y="577"/>
                  </a:cubicBezTo>
                  <a:lnTo>
                    <a:pt x="1065" y="528"/>
                  </a:lnTo>
                  <a:cubicBezTo>
                    <a:pt x="106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1075890" y="1204714"/>
              <a:ext cx="139515" cy="143519"/>
            </a:xfrm>
            <a:custGeom>
              <a:avLst/>
              <a:gdLst/>
              <a:ahLst/>
              <a:cxnLst/>
              <a:rect l="l" t="t" r="r" b="b"/>
              <a:pathLst>
                <a:path w="1359" h="1398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74"/>
                  </a:cubicBezTo>
                  <a:lnTo>
                    <a:pt x="1056" y="723"/>
                  </a:lnTo>
                  <a:cubicBezTo>
                    <a:pt x="1056" y="929"/>
                    <a:pt x="880" y="1085"/>
                    <a:pt x="685" y="1095"/>
                  </a:cubicBezTo>
                  <a:lnTo>
                    <a:pt x="665" y="1095"/>
                  </a:lnTo>
                  <a:cubicBezTo>
                    <a:pt x="470" y="1095"/>
                    <a:pt x="304" y="909"/>
                    <a:pt x="304" y="714"/>
                  </a:cubicBezTo>
                  <a:lnTo>
                    <a:pt x="304" y="674"/>
                  </a:lnTo>
                  <a:cubicBezTo>
                    <a:pt x="304" y="469"/>
                    <a:pt x="479" y="313"/>
                    <a:pt x="675" y="303"/>
                  </a:cubicBezTo>
                  <a:close/>
                  <a:moveTo>
                    <a:pt x="665" y="0"/>
                  </a:moveTo>
                  <a:cubicBezTo>
                    <a:pt x="294" y="10"/>
                    <a:pt x="1" y="313"/>
                    <a:pt x="1" y="674"/>
                  </a:cubicBezTo>
                  <a:lnTo>
                    <a:pt x="1" y="723"/>
                  </a:lnTo>
                  <a:cubicBezTo>
                    <a:pt x="1" y="1085"/>
                    <a:pt x="304" y="1398"/>
                    <a:pt x="665" y="1398"/>
                  </a:cubicBezTo>
                  <a:lnTo>
                    <a:pt x="694" y="1398"/>
                  </a:lnTo>
                  <a:cubicBezTo>
                    <a:pt x="1066" y="1378"/>
                    <a:pt x="1359" y="1085"/>
                    <a:pt x="1359" y="723"/>
                  </a:cubicBezTo>
                  <a:lnTo>
                    <a:pt x="1359" y="674"/>
                  </a:lnTo>
                  <a:cubicBezTo>
                    <a:pt x="1359" y="30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>
              <a:off x="1087901" y="1592871"/>
              <a:ext cx="106458" cy="108409"/>
            </a:xfrm>
            <a:custGeom>
              <a:avLst/>
              <a:gdLst/>
              <a:ahLst/>
              <a:cxnLst/>
              <a:rect l="l" t="t" r="r" b="b"/>
              <a:pathLst>
                <a:path w="1037" h="1056" extrusionOk="0">
                  <a:moveTo>
                    <a:pt x="519" y="1"/>
                  </a:moveTo>
                  <a:cubicBezTo>
                    <a:pt x="187" y="1"/>
                    <a:pt x="1" y="265"/>
                    <a:pt x="1" y="528"/>
                  </a:cubicBezTo>
                  <a:cubicBezTo>
                    <a:pt x="1" y="665"/>
                    <a:pt x="50" y="792"/>
                    <a:pt x="128" y="88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61" y="1056"/>
                    <a:pt x="1037" y="792"/>
                    <a:pt x="1037" y="528"/>
                  </a:cubicBezTo>
                  <a:cubicBezTo>
                    <a:pt x="1037" y="392"/>
                    <a:pt x="988" y="265"/>
                    <a:pt x="910" y="167"/>
                  </a:cubicBezTo>
                  <a:cubicBezTo>
                    <a:pt x="812" y="5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>
              <a:off x="1072913" y="1576856"/>
              <a:ext cx="137564" cy="139515"/>
            </a:xfrm>
            <a:custGeom>
              <a:avLst/>
              <a:gdLst/>
              <a:ahLst/>
              <a:cxnLst/>
              <a:rect l="l" t="t" r="r" b="b"/>
              <a:pathLst>
                <a:path w="1340" h="1359" extrusionOk="0">
                  <a:moveTo>
                    <a:pt x="665" y="303"/>
                  </a:moveTo>
                  <a:cubicBezTo>
                    <a:pt x="1153" y="303"/>
                    <a:pt x="1153" y="1056"/>
                    <a:pt x="665" y="1056"/>
                  </a:cubicBezTo>
                  <a:cubicBezTo>
                    <a:pt x="186" y="1056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84"/>
                  </a:cubicBezTo>
                  <a:cubicBezTo>
                    <a:pt x="0" y="850"/>
                    <a:pt x="59" y="1017"/>
                    <a:pt x="166" y="1144"/>
                  </a:cubicBezTo>
                  <a:cubicBezTo>
                    <a:pt x="284" y="1280"/>
                    <a:pt x="469" y="1359"/>
                    <a:pt x="665" y="1359"/>
                  </a:cubicBezTo>
                  <a:cubicBezTo>
                    <a:pt x="870" y="1359"/>
                    <a:pt x="1046" y="1280"/>
                    <a:pt x="1173" y="1144"/>
                  </a:cubicBezTo>
                  <a:cubicBezTo>
                    <a:pt x="1271" y="1017"/>
                    <a:pt x="1329" y="850"/>
                    <a:pt x="1329" y="684"/>
                  </a:cubicBezTo>
                  <a:cubicBezTo>
                    <a:pt x="1339" y="293"/>
                    <a:pt x="1046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1078867" y="1896847"/>
              <a:ext cx="108512" cy="117443"/>
            </a:xfrm>
            <a:custGeom>
              <a:avLst/>
              <a:gdLst/>
              <a:ahLst/>
              <a:cxnLst/>
              <a:rect l="l" t="t" r="r" b="b"/>
              <a:pathLst>
                <a:path w="1057" h="1144" extrusionOk="0">
                  <a:moveTo>
                    <a:pt x="519" y="0"/>
                  </a:moveTo>
                  <a:cubicBezTo>
                    <a:pt x="226" y="10"/>
                    <a:pt x="1" y="245"/>
                    <a:pt x="1" y="528"/>
                  </a:cubicBezTo>
                  <a:lnTo>
                    <a:pt x="1" y="606"/>
                  </a:lnTo>
                  <a:cubicBezTo>
                    <a:pt x="1" y="890"/>
                    <a:pt x="235" y="1144"/>
                    <a:pt x="509" y="1144"/>
                  </a:cubicBezTo>
                  <a:lnTo>
                    <a:pt x="529" y="1144"/>
                  </a:lnTo>
                  <a:cubicBezTo>
                    <a:pt x="822" y="1124"/>
                    <a:pt x="1056" y="899"/>
                    <a:pt x="1056" y="616"/>
                  </a:cubicBezTo>
                  <a:lnTo>
                    <a:pt x="1056" y="528"/>
                  </a:lnTo>
                  <a:cubicBezTo>
                    <a:pt x="1056" y="245"/>
                    <a:pt x="812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1062852" y="1880832"/>
              <a:ext cx="139515" cy="148549"/>
            </a:xfrm>
            <a:custGeom>
              <a:avLst/>
              <a:gdLst/>
              <a:ahLst/>
              <a:cxnLst/>
              <a:rect l="l" t="t" r="r" b="b"/>
              <a:pathLst>
                <a:path w="1359" h="1447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62"/>
                  </a:lnTo>
                  <a:cubicBezTo>
                    <a:pt x="1056" y="977"/>
                    <a:pt x="880" y="1133"/>
                    <a:pt x="685" y="1143"/>
                  </a:cubicBezTo>
                  <a:lnTo>
                    <a:pt x="665" y="1143"/>
                  </a:lnTo>
                  <a:cubicBezTo>
                    <a:pt x="470" y="1143"/>
                    <a:pt x="304" y="958"/>
                    <a:pt x="304" y="762"/>
                  </a:cubicBezTo>
                  <a:lnTo>
                    <a:pt x="304" y="684"/>
                  </a:lnTo>
                  <a:cubicBezTo>
                    <a:pt x="304" y="469"/>
                    <a:pt x="479" y="313"/>
                    <a:pt x="685" y="303"/>
                  </a:cubicBezTo>
                  <a:close/>
                  <a:moveTo>
                    <a:pt x="665" y="0"/>
                  </a:moveTo>
                  <a:cubicBezTo>
                    <a:pt x="294" y="20"/>
                    <a:pt x="1" y="322"/>
                    <a:pt x="1" y="684"/>
                  </a:cubicBezTo>
                  <a:lnTo>
                    <a:pt x="1" y="762"/>
                  </a:lnTo>
                  <a:cubicBezTo>
                    <a:pt x="1" y="1133"/>
                    <a:pt x="304" y="1446"/>
                    <a:pt x="665" y="1446"/>
                  </a:cubicBezTo>
                  <a:lnTo>
                    <a:pt x="694" y="1446"/>
                  </a:lnTo>
                  <a:cubicBezTo>
                    <a:pt x="1066" y="1427"/>
                    <a:pt x="1359" y="1133"/>
                    <a:pt x="1359" y="762"/>
                  </a:cubicBezTo>
                  <a:lnTo>
                    <a:pt x="1359" y="684"/>
                  </a:lnTo>
                  <a:cubicBezTo>
                    <a:pt x="135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5"/>
            <p:cNvSpPr/>
            <p:nvPr/>
          </p:nvSpPr>
          <p:spPr>
            <a:xfrm>
              <a:off x="1082974" y="2179675"/>
              <a:ext cx="108409" cy="116519"/>
            </a:xfrm>
            <a:custGeom>
              <a:avLst/>
              <a:gdLst/>
              <a:ahLst/>
              <a:cxnLst/>
              <a:rect l="l" t="t" r="r" b="b"/>
              <a:pathLst>
                <a:path w="1056" h="1135" extrusionOk="0">
                  <a:moveTo>
                    <a:pt x="518" y="1"/>
                  </a:moveTo>
                  <a:cubicBezTo>
                    <a:pt x="225" y="11"/>
                    <a:pt x="0" y="245"/>
                    <a:pt x="0" y="528"/>
                  </a:cubicBezTo>
                  <a:lnTo>
                    <a:pt x="0" y="607"/>
                  </a:lnTo>
                  <a:cubicBezTo>
                    <a:pt x="0" y="890"/>
                    <a:pt x="235" y="1134"/>
                    <a:pt x="508" y="1134"/>
                  </a:cubicBezTo>
                  <a:lnTo>
                    <a:pt x="537" y="1134"/>
                  </a:lnTo>
                  <a:cubicBezTo>
                    <a:pt x="821" y="1125"/>
                    <a:pt x="1055" y="890"/>
                    <a:pt x="1055" y="607"/>
                  </a:cubicBezTo>
                  <a:lnTo>
                    <a:pt x="1055" y="528"/>
                  </a:lnTo>
                  <a:cubicBezTo>
                    <a:pt x="1055" y="245"/>
                    <a:pt x="811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1066856" y="2163660"/>
              <a:ext cx="140542" cy="148549"/>
            </a:xfrm>
            <a:custGeom>
              <a:avLst/>
              <a:gdLst/>
              <a:ahLst/>
              <a:cxnLst/>
              <a:rect l="l" t="t" r="r" b="b"/>
              <a:pathLst>
                <a:path w="1369" h="1447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63"/>
                  </a:lnTo>
                  <a:cubicBezTo>
                    <a:pt x="1056" y="978"/>
                    <a:pt x="890" y="1134"/>
                    <a:pt x="685" y="1144"/>
                  </a:cubicBezTo>
                  <a:lnTo>
                    <a:pt x="675" y="1144"/>
                  </a:lnTo>
                  <a:cubicBezTo>
                    <a:pt x="470" y="1144"/>
                    <a:pt x="313" y="958"/>
                    <a:pt x="313" y="763"/>
                  </a:cubicBezTo>
                  <a:lnTo>
                    <a:pt x="313" y="684"/>
                  </a:lnTo>
                  <a:cubicBezTo>
                    <a:pt x="313" y="470"/>
                    <a:pt x="480" y="313"/>
                    <a:pt x="685" y="303"/>
                  </a:cubicBezTo>
                  <a:close/>
                  <a:moveTo>
                    <a:pt x="665" y="1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63"/>
                  </a:lnTo>
                  <a:cubicBezTo>
                    <a:pt x="1" y="1134"/>
                    <a:pt x="304" y="1447"/>
                    <a:pt x="665" y="1447"/>
                  </a:cubicBezTo>
                  <a:lnTo>
                    <a:pt x="694" y="1447"/>
                  </a:lnTo>
                  <a:cubicBezTo>
                    <a:pt x="1076" y="1427"/>
                    <a:pt x="1369" y="1134"/>
                    <a:pt x="1369" y="763"/>
                  </a:cubicBezTo>
                  <a:lnTo>
                    <a:pt x="1369" y="684"/>
                  </a:lnTo>
                  <a:cubicBezTo>
                    <a:pt x="1369" y="313"/>
                    <a:pt x="1056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5"/>
            <p:cNvSpPr/>
            <p:nvPr/>
          </p:nvSpPr>
          <p:spPr>
            <a:xfrm>
              <a:off x="1066856" y="2474616"/>
              <a:ext cx="105432" cy="108409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19" y="1"/>
                  </a:moveTo>
                  <a:cubicBezTo>
                    <a:pt x="177" y="1"/>
                    <a:pt x="1" y="264"/>
                    <a:pt x="1" y="528"/>
                  </a:cubicBezTo>
                  <a:cubicBezTo>
                    <a:pt x="1" y="665"/>
                    <a:pt x="50" y="792"/>
                    <a:pt x="128" y="890"/>
                  </a:cubicBezTo>
                  <a:cubicBezTo>
                    <a:pt x="225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88" y="264"/>
                    <a:pt x="909" y="176"/>
                  </a:cubicBezTo>
                  <a:cubicBezTo>
                    <a:pt x="812" y="5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5"/>
            <p:cNvSpPr/>
            <p:nvPr/>
          </p:nvSpPr>
          <p:spPr>
            <a:xfrm>
              <a:off x="1050841" y="2459628"/>
              <a:ext cx="137564" cy="139515"/>
            </a:xfrm>
            <a:custGeom>
              <a:avLst/>
              <a:gdLst/>
              <a:ahLst/>
              <a:cxnLst/>
              <a:rect l="l" t="t" r="r" b="b"/>
              <a:pathLst>
                <a:path w="1340" h="1359" extrusionOk="0">
                  <a:moveTo>
                    <a:pt x="675" y="303"/>
                  </a:moveTo>
                  <a:cubicBezTo>
                    <a:pt x="1153" y="303"/>
                    <a:pt x="1153" y="1055"/>
                    <a:pt x="675" y="1055"/>
                  </a:cubicBezTo>
                  <a:cubicBezTo>
                    <a:pt x="186" y="1055"/>
                    <a:pt x="186" y="303"/>
                    <a:pt x="675" y="303"/>
                  </a:cubicBezTo>
                  <a:close/>
                  <a:moveTo>
                    <a:pt x="675" y="0"/>
                  </a:moveTo>
                  <a:cubicBezTo>
                    <a:pt x="294" y="0"/>
                    <a:pt x="0" y="293"/>
                    <a:pt x="0" y="674"/>
                  </a:cubicBezTo>
                  <a:cubicBezTo>
                    <a:pt x="0" y="850"/>
                    <a:pt x="59" y="1016"/>
                    <a:pt x="167" y="1133"/>
                  </a:cubicBezTo>
                  <a:cubicBezTo>
                    <a:pt x="294" y="1280"/>
                    <a:pt x="469" y="1358"/>
                    <a:pt x="675" y="1358"/>
                  </a:cubicBezTo>
                  <a:cubicBezTo>
                    <a:pt x="1056" y="1358"/>
                    <a:pt x="1339" y="1065"/>
                    <a:pt x="1339" y="674"/>
                  </a:cubicBezTo>
                  <a:cubicBezTo>
                    <a:pt x="1339" y="508"/>
                    <a:pt x="1280" y="342"/>
                    <a:pt x="1173" y="225"/>
                  </a:cubicBezTo>
                  <a:cubicBezTo>
                    <a:pt x="1056" y="78"/>
                    <a:pt x="870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5"/>
            <p:cNvSpPr/>
            <p:nvPr/>
          </p:nvSpPr>
          <p:spPr>
            <a:xfrm>
              <a:off x="1084924" y="2757547"/>
              <a:ext cx="117443" cy="116416"/>
            </a:xfrm>
            <a:custGeom>
              <a:avLst/>
              <a:gdLst/>
              <a:ahLst/>
              <a:cxnLst/>
              <a:rect l="l" t="t" r="r" b="b"/>
              <a:pathLst>
                <a:path w="1144" h="1134" extrusionOk="0">
                  <a:moveTo>
                    <a:pt x="558" y="0"/>
                  </a:moveTo>
                  <a:cubicBezTo>
                    <a:pt x="470" y="0"/>
                    <a:pt x="362" y="29"/>
                    <a:pt x="284" y="68"/>
                  </a:cubicBezTo>
                  <a:cubicBezTo>
                    <a:pt x="167" y="147"/>
                    <a:pt x="69" y="274"/>
                    <a:pt x="40" y="391"/>
                  </a:cubicBezTo>
                  <a:cubicBezTo>
                    <a:pt x="1" y="547"/>
                    <a:pt x="30" y="684"/>
                    <a:pt x="98" y="801"/>
                  </a:cubicBezTo>
                  <a:cubicBezTo>
                    <a:pt x="157" y="958"/>
                    <a:pt x="294" y="1085"/>
                    <a:pt x="450" y="1124"/>
                  </a:cubicBezTo>
                  <a:cubicBezTo>
                    <a:pt x="499" y="1134"/>
                    <a:pt x="538" y="1134"/>
                    <a:pt x="577" y="1134"/>
                  </a:cubicBezTo>
                  <a:cubicBezTo>
                    <a:pt x="821" y="1134"/>
                    <a:pt x="1017" y="987"/>
                    <a:pt x="1095" y="752"/>
                  </a:cubicBezTo>
                  <a:cubicBezTo>
                    <a:pt x="1144" y="606"/>
                    <a:pt x="1124" y="430"/>
                    <a:pt x="1046" y="293"/>
                  </a:cubicBezTo>
                  <a:cubicBezTo>
                    <a:pt x="958" y="137"/>
                    <a:pt x="831" y="68"/>
                    <a:pt x="704" y="20"/>
                  </a:cubicBezTo>
                  <a:cubicBezTo>
                    <a:pt x="665" y="10"/>
                    <a:pt x="616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5"/>
            <p:cNvSpPr/>
            <p:nvPr/>
          </p:nvSpPr>
          <p:spPr>
            <a:xfrm>
              <a:off x="1068909" y="2741430"/>
              <a:ext cx="149576" cy="148549"/>
            </a:xfrm>
            <a:custGeom>
              <a:avLst/>
              <a:gdLst/>
              <a:ahLst/>
              <a:cxnLst/>
              <a:rect l="l" t="t" r="r" b="b"/>
              <a:pathLst>
                <a:path w="1457" h="1447" extrusionOk="0">
                  <a:moveTo>
                    <a:pt x="714" y="313"/>
                  </a:moveTo>
                  <a:cubicBezTo>
                    <a:pt x="753" y="313"/>
                    <a:pt x="782" y="313"/>
                    <a:pt x="802" y="323"/>
                  </a:cubicBezTo>
                  <a:cubicBezTo>
                    <a:pt x="919" y="372"/>
                    <a:pt x="1007" y="421"/>
                    <a:pt x="1065" y="528"/>
                  </a:cubicBezTo>
                  <a:cubicBezTo>
                    <a:pt x="1124" y="626"/>
                    <a:pt x="1144" y="753"/>
                    <a:pt x="1104" y="870"/>
                  </a:cubicBezTo>
                  <a:cubicBezTo>
                    <a:pt x="1056" y="1036"/>
                    <a:pt x="909" y="1144"/>
                    <a:pt x="743" y="1144"/>
                  </a:cubicBezTo>
                  <a:cubicBezTo>
                    <a:pt x="704" y="1144"/>
                    <a:pt x="674" y="1134"/>
                    <a:pt x="645" y="1134"/>
                  </a:cubicBezTo>
                  <a:cubicBezTo>
                    <a:pt x="528" y="1105"/>
                    <a:pt x="430" y="997"/>
                    <a:pt x="391" y="880"/>
                  </a:cubicBezTo>
                  <a:lnTo>
                    <a:pt x="381" y="880"/>
                  </a:lnTo>
                  <a:cubicBezTo>
                    <a:pt x="323" y="792"/>
                    <a:pt x="323" y="685"/>
                    <a:pt x="342" y="587"/>
                  </a:cubicBezTo>
                  <a:cubicBezTo>
                    <a:pt x="362" y="499"/>
                    <a:pt x="440" y="411"/>
                    <a:pt x="518" y="362"/>
                  </a:cubicBezTo>
                  <a:cubicBezTo>
                    <a:pt x="567" y="333"/>
                    <a:pt x="645" y="313"/>
                    <a:pt x="714" y="313"/>
                  </a:cubicBezTo>
                  <a:close/>
                  <a:moveTo>
                    <a:pt x="714" y="1"/>
                  </a:moveTo>
                  <a:cubicBezTo>
                    <a:pt x="596" y="1"/>
                    <a:pt x="460" y="40"/>
                    <a:pt x="362" y="98"/>
                  </a:cubicBezTo>
                  <a:cubicBezTo>
                    <a:pt x="205" y="186"/>
                    <a:pt x="78" y="352"/>
                    <a:pt x="49" y="519"/>
                  </a:cubicBezTo>
                  <a:cubicBezTo>
                    <a:pt x="0" y="704"/>
                    <a:pt x="30" y="880"/>
                    <a:pt x="118" y="1027"/>
                  </a:cubicBezTo>
                  <a:cubicBezTo>
                    <a:pt x="196" y="1232"/>
                    <a:pt x="372" y="1378"/>
                    <a:pt x="577" y="1427"/>
                  </a:cubicBezTo>
                  <a:cubicBezTo>
                    <a:pt x="626" y="1437"/>
                    <a:pt x="684" y="1447"/>
                    <a:pt x="733" y="1447"/>
                  </a:cubicBezTo>
                  <a:cubicBezTo>
                    <a:pt x="1046" y="1447"/>
                    <a:pt x="1300" y="1251"/>
                    <a:pt x="1398" y="958"/>
                  </a:cubicBezTo>
                  <a:cubicBezTo>
                    <a:pt x="1456" y="773"/>
                    <a:pt x="1437" y="558"/>
                    <a:pt x="1329" y="382"/>
                  </a:cubicBezTo>
                  <a:cubicBezTo>
                    <a:pt x="1222" y="186"/>
                    <a:pt x="1065" y="98"/>
                    <a:pt x="919" y="40"/>
                  </a:cubicBezTo>
                  <a:cubicBezTo>
                    <a:pt x="860" y="20"/>
                    <a:pt x="792" y="1"/>
                    <a:pt x="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1082974" y="3100534"/>
              <a:ext cx="108409" cy="112515"/>
            </a:xfrm>
            <a:custGeom>
              <a:avLst/>
              <a:gdLst/>
              <a:ahLst/>
              <a:cxnLst/>
              <a:rect l="l" t="t" r="r" b="b"/>
              <a:pathLst>
                <a:path w="1056" h="1096" extrusionOk="0">
                  <a:moveTo>
                    <a:pt x="518" y="1"/>
                  </a:moveTo>
                  <a:cubicBezTo>
                    <a:pt x="22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35" y="1095"/>
                    <a:pt x="508" y="1095"/>
                  </a:cubicBezTo>
                  <a:lnTo>
                    <a:pt x="537" y="1095"/>
                  </a:lnTo>
                  <a:cubicBezTo>
                    <a:pt x="831" y="1085"/>
                    <a:pt x="1055" y="851"/>
                    <a:pt x="1055" y="568"/>
                  </a:cubicBezTo>
                  <a:lnTo>
                    <a:pt x="1055" y="528"/>
                  </a:lnTo>
                  <a:cubicBezTo>
                    <a:pt x="1055" y="245"/>
                    <a:pt x="811" y="1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5"/>
            <p:cNvSpPr/>
            <p:nvPr/>
          </p:nvSpPr>
          <p:spPr>
            <a:xfrm>
              <a:off x="1066856" y="3084519"/>
              <a:ext cx="140542" cy="144545"/>
            </a:xfrm>
            <a:custGeom>
              <a:avLst/>
              <a:gdLst/>
              <a:ahLst/>
              <a:cxnLst/>
              <a:rect l="l" t="t" r="r" b="b"/>
              <a:pathLst>
                <a:path w="1369" h="1408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24"/>
                  </a:lnTo>
                  <a:cubicBezTo>
                    <a:pt x="1056" y="939"/>
                    <a:pt x="890" y="1095"/>
                    <a:pt x="685" y="1095"/>
                  </a:cubicBezTo>
                  <a:lnTo>
                    <a:pt x="675" y="1095"/>
                  </a:lnTo>
                  <a:cubicBezTo>
                    <a:pt x="470" y="1095"/>
                    <a:pt x="313" y="919"/>
                    <a:pt x="313" y="724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6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04" y="1408"/>
                    <a:pt x="665" y="1408"/>
                  </a:cubicBezTo>
                  <a:lnTo>
                    <a:pt x="694" y="1408"/>
                  </a:lnTo>
                  <a:cubicBezTo>
                    <a:pt x="1076" y="1388"/>
                    <a:pt x="1369" y="1085"/>
                    <a:pt x="1369" y="724"/>
                  </a:cubicBezTo>
                  <a:lnTo>
                    <a:pt x="1369" y="684"/>
                  </a:lnTo>
                  <a:cubicBezTo>
                    <a:pt x="136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5"/>
            <p:cNvSpPr/>
            <p:nvPr/>
          </p:nvSpPr>
          <p:spPr>
            <a:xfrm>
              <a:off x="1073939" y="3430585"/>
              <a:ext cx="122473" cy="112413"/>
            </a:xfrm>
            <a:custGeom>
              <a:avLst/>
              <a:gdLst/>
              <a:ahLst/>
              <a:cxnLst/>
              <a:rect l="l" t="t" r="r" b="b"/>
              <a:pathLst>
                <a:path w="1193" h="1095" extrusionOk="0">
                  <a:moveTo>
                    <a:pt x="567" y="1"/>
                  </a:moveTo>
                  <a:cubicBezTo>
                    <a:pt x="420" y="1"/>
                    <a:pt x="283" y="59"/>
                    <a:pt x="196" y="157"/>
                  </a:cubicBezTo>
                  <a:cubicBezTo>
                    <a:pt x="0" y="372"/>
                    <a:pt x="0" y="694"/>
                    <a:pt x="196" y="899"/>
                  </a:cubicBezTo>
                  <a:lnTo>
                    <a:pt x="244" y="939"/>
                  </a:lnTo>
                  <a:cubicBezTo>
                    <a:pt x="342" y="1036"/>
                    <a:pt x="479" y="1095"/>
                    <a:pt x="625" y="1095"/>
                  </a:cubicBezTo>
                  <a:cubicBezTo>
                    <a:pt x="762" y="1095"/>
                    <a:pt x="899" y="1036"/>
                    <a:pt x="997" y="939"/>
                  </a:cubicBezTo>
                  <a:cubicBezTo>
                    <a:pt x="1192" y="714"/>
                    <a:pt x="1192" y="391"/>
                    <a:pt x="987" y="196"/>
                  </a:cubicBezTo>
                  <a:lnTo>
                    <a:pt x="948" y="147"/>
                  </a:lnTo>
                  <a:cubicBezTo>
                    <a:pt x="850" y="49"/>
                    <a:pt x="713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1055871" y="3414570"/>
              <a:ext cx="157583" cy="143519"/>
            </a:xfrm>
            <a:custGeom>
              <a:avLst/>
              <a:gdLst/>
              <a:ahLst/>
              <a:cxnLst/>
              <a:rect l="l" t="t" r="r" b="b"/>
              <a:pathLst>
                <a:path w="1535" h="1398" extrusionOk="0">
                  <a:moveTo>
                    <a:pt x="743" y="303"/>
                  </a:moveTo>
                  <a:cubicBezTo>
                    <a:pt x="841" y="303"/>
                    <a:pt x="948" y="342"/>
                    <a:pt x="1016" y="411"/>
                  </a:cubicBezTo>
                  <a:lnTo>
                    <a:pt x="1056" y="459"/>
                  </a:lnTo>
                  <a:cubicBezTo>
                    <a:pt x="1202" y="606"/>
                    <a:pt x="1192" y="841"/>
                    <a:pt x="1056" y="987"/>
                  </a:cubicBezTo>
                  <a:cubicBezTo>
                    <a:pt x="987" y="1065"/>
                    <a:pt x="889" y="1095"/>
                    <a:pt x="801" y="1095"/>
                  </a:cubicBezTo>
                  <a:cubicBezTo>
                    <a:pt x="694" y="1095"/>
                    <a:pt x="596" y="1055"/>
                    <a:pt x="528" y="987"/>
                  </a:cubicBezTo>
                  <a:lnTo>
                    <a:pt x="489" y="948"/>
                  </a:lnTo>
                  <a:cubicBezTo>
                    <a:pt x="332" y="801"/>
                    <a:pt x="342" y="567"/>
                    <a:pt x="489" y="411"/>
                  </a:cubicBezTo>
                  <a:cubicBezTo>
                    <a:pt x="547" y="342"/>
                    <a:pt x="645" y="303"/>
                    <a:pt x="743" y="303"/>
                  </a:cubicBezTo>
                  <a:close/>
                  <a:moveTo>
                    <a:pt x="743" y="0"/>
                  </a:moveTo>
                  <a:cubicBezTo>
                    <a:pt x="557" y="0"/>
                    <a:pt x="381" y="78"/>
                    <a:pt x="254" y="205"/>
                  </a:cubicBezTo>
                  <a:cubicBezTo>
                    <a:pt x="0" y="489"/>
                    <a:pt x="10" y="899"/>
                    <a:pt x="264" y="1163"/>
                  </a:cubicBezTo>
                  <a:lnTo>
                    <a:pt x="293" y="1192"/>
                  </a:lnTo>
                  <a:lnTo>
                    <a:pt x="313" y="1202"/>
                  </a:lnTo>
                  <a:cubicBezTo>
                    <a:pt x="430" y="1329"/>
                    <a:pt x="616" y="1397"/>
                    <a:pt x="792" y="1397"/>
                  </a:cubicBezTo>
                  <a:cubicBezTo>
                    <a:pt x="987" y="1397"/>
                    <a:pt x="1163" y="1329"/>
                    <a:pt x="1280" y="1192"/>
                  </a:cubicBezTo>
                  <a:cubicBezTo>
                    <a:pt x="1534" y="919"/>
                    <a:pt x="1534" y="499"/>
                    <a:pt x="1271" y="244"/>
                  </a:cubicBezTo>
                  <a:lnTo>
                    <a:pt x="1251" y="225"/>
                  </a:lnTo>
                  <a:lnTo>
                    <a:pt x="1231" y="196"/>
                  </a:lnTo>
                  <a:cubicBezTo>
                    <a:pt x="1104" y="69"/>
                    <a:pt x="929" y="0"/>
                    <a:pt x="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5"/>
            <p:cNvSpPr/>
            <p:nvPr/>
          </p:nvSpPr>
          <p:spPr>
            <a:xfrm>
              <a:off x="1062852" y="3776652"/>
              <a:ext cx="105432" cy="109436"/>
            </a:xfrm>
            <a:custGeom>
              <a:avLst/>
              <a:gdLst/>
              <a:ahLst/>
              <a:cxnLst/>
              <a:rect l="l" t="t" r="r" b="b"/>
              <a:pathLst>
                <a:path w="1027" h="1066" extrusionOk="0">
                  <a:moveTo>
                    <a:pt x="519" y="1"/>
                  </a:moveTo>
                  <a:cubicBezTo>
                    <a:pt x="177" y="1"/>
                    <a:pt x="1" y="27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16" y="997"/>
                    <a:pt x="362" y="1066"/>
                    <a:pt x="519" y="1066"/>
                  </a:cubicBezTo>
                  <a:cubicBezTo>
                    <a:pt x="851" y="1066"/>
                    <a:pt x="1027" y="792"/>
                    <a:pt x="1027" y="528"/>
                  </a:cubicBezTo>
                  <a:cubicBezTo>
                    <a:pt x="1027" y="401"/>
                    <a:pt x="988" y="274"/>
                    <a:pt x="900" y="176"/>
                  </a:cubicBezTo>
                  <a:cubicBezTo>
                    <a:pt x="812" y="69"/>
                    <a:pt x="66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5"/>
            <p:cNvSpPr/>
            <p:nvPr/>
          </p:nvSpPr>
          <p:spPr>
            <a:xfrm>
              <a:off x="1046837" y="3761663"/>
              <a:ext cx="137462" cy="139515"/>
            </a:xfrm>
            <a:custGeom>
              <a:avLst/>
              <a:gdLst/>
              <a:ahLst/>
              <a:cxnLst/>
              <a:rect l="l" t="t" r="r" b="b"/>
              <a:pathLst>
                <a:path w="1339" h="1359" extrusionOk="0">
                  <a:moveTo>
                    <a:pt x="675" y="303"/>
                  </a:moveTo>
                  <a:cubicBezTo>
                    <a:pt x="1153" y="303"/>
                    <a:pt x="1153" y="1055"/>
                    <a:pt x="675" y="1055"/>
                  </a:cubicBezTo>
                  <a:cubicBezTo>
                    <a:pt x="186" y="1055"/>
                    <a:pt x="186" y="303"/>
                    <a:pt x="675" y="303"/>
                  </a:cubicBezTo>
                  <a:close/>
                  <a:moveTo>
                    <a:pt x="675" y="0"/>
                  </a:moveTo>
                  <a:cubicBezTo>
                    <a:pt x="293" y="0"/>
                    <a:pt x="0" y="293"/>
                    <a:pt x="0" y="68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93" y="1280"/>
                    <a:pt x="469" y="1358"/>
                    <a:pt x="665" y="1358"/>
                  </a:cubicBezTo>
                  <a:cubicBezTo>
                    <a:pt x="1046" y="1358"/>
                    <a:pt x="1339" y="1065"/>
                    <a:pt x="1339" y="674"/>
                  </a:cubicBezTo>
                  <a:cubicBezTo>
                    <a:pt x="1339" y="293"/>
                    <a:pt x="1056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5"/>
            <p:cNvSpPr/>
            <p:nvPr/>
          </p:nvSpPr>
          <p:spPr>
            <a:xfrm>
              <a:off x="1092932" y="4059582"/>
              <a:ext cx="105432" cy="108409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09" y="0"/>
                  </a:moveTo>
                  <a:cubicBezTo>
                    <a:pt x="177" y="0"/>
                    <a:pt x="1" y="264"/>
                    <a:pt x="1" y="528"/>
                  </a:cubicBezTo>
                  <a:cubicBezTo>
                    <a:pt x="1" y="792"/>
                    <a:pt x="177" y="1055"/>
                    <a:pt x="509" y="1055"/>
                  </a:cubicBezTo>
                  <a:cubicBezTo>
                    <a:pt x="851" y="1055"/>
                    <a:pt x="1027" y="792"/>
                    <a:pt x="1027" y="528"/>
                  </a:cubicBezTo>
                  <a:cubicBezTo>
                    <a:pt x="1027" y="391"/>
                    <a:pt x="988" y="264"/>
                    <a:pt x="900" y="176"/>
                  </a:cubicBezTo>
                  <a:cubicBezTo>
                    <a:pt x="802" y="59"/>
                    <a:pt x="665" y="0"/>
                    <a:pt x="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1076917" y="4044491"/>
              <a:ext cx="137564" cy="139515"/>
            </a:xfrm>
            <a:custGeom>
              <a:avLst/>
              <a:gdLst/>
              <a:ahLst/>
              <a:cxnLst/>
              <a:rect l="l" t="t" r="r" b="b"/>
              <a:pathLst>
                <a:path w="1340" h="1359" extrusionOk="0">
                  <a:moveTo>
                    <a:pt x="665" y="303"/>
                  </a:moveTo>
                  <a:cubicBezTo>
                    <a:pt x="1153" y="303"/>
                    <a:pt x="1153" y="1056"/>
                    <a:pt x="665" y="1056"/>
                  </a:cubicBezTo>
                  <a:cubicBezTo>
                    <a:pt x="186" y="1056"/>
                    <a:pt x="186" y="303"/>
                    <a:pt x="665" y="303"/>
                  </a:cubicBezTo>
                  <a:close/>
                  <a:moveTo>
                    <a:pt x="665" y="1"/>
                  </a:moveTo>
                  <a:cubicBezTo>
                    <a:pt x="284" y="1"/>
                    <a:pt x="0" y="294"/>
                    <a:pt x="0" y="675"/>
                  </a:cubicBezTo>
                  <a:cubicBezTo>
                    <a:pt x="0" y="1066"/>
                    <a:pt x="284" y="1359"/>
                    <a:pt x="665" y="1359"/>
                  </a:cubicBezTo>
                  <a:cubicBezTo>
                    <a:pt x="1046" y="1359"/>
                    <a:pt x="1339" y="1066"/>
                    <a:pt x="1339" y="675"/>
                  </a:cubicBezTo>
                  <a:cubicBezTo>
                    <a:pt x="1339" y="294"/>
                    <a:pt x="1046" y="1"/>
                    <a:pt x="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1077943" y="4304324"/>
              <a:ext cx="113439" cy="112413"/>
            </a:xfrm>
            <a:custGeom>
              <a:avLst/>
              <a:gdLst/>
              <a:ahLst/>
              <a:cxnLst/>
              <a:rect l="l" t="t" r="r" b="b"/>
              <a:pathLst>
                <a:path w="1105" h="1095" extrusionOk="0">
                  <a:moveTo>
                    <a:pt x="567" y="0"/>
                  </a:moveTo>
                  <a:cubicBezTo>
                    <a:pt x="430" y="0"/>
                    <a:pt x="303" y="49"/>
                    <a:pt x="205" y="147"/>
                  </a:cubicBezTo>
                  <a:lnTo>
                    <a:pt x="157" y="196"/>
                  </a:lnTo>
                  <a:cubicBezTo>
                    <a:pt x="59" y="293"/>
                    <a:pt x="0" y="440"/>
                    <a:pt x="10" y="587"/>
                  </a:cubicBezTo>
                  <a:cubicBezTo>
                    <a:pt x="10" y="723"/>
                    <a:pt x="69" y="850"/>
                    <a:pt x="166" y="948"/>
                  </a:cubicBezTo>
                  <a:cubicBezTo>
                    <a:pt x="274" y="1036"/>
                    <a:pt x="401" y="1095"/>
                    <a:pt x="538" y="1095"/>
                  </a:cubicBezTo>
                  <a:cubicBezTo>
                    <a:pt x="674" y="1095"/>
                    <a:pt x="811" y="1036"/>
                    <a:pt x="909" y="938"/>
                  </a:cubicBezTo>
                  <a:lnTo>
                    <a:pt x="948" y="899"/>
                  </a:lnTo>
                  <a:cubicBezTo>
                    <a:pt x="1046" y="801"/>
                    <a:pt x="1104" y="655"/>
                    <a:pt x="1104" y="508"/>
                  </a:cubicBezTo>
                  <a:cubicBezTo>
                    <a:pt x="1104" y="362"/>
                    <a:pt x="1046" y="235"/>
                    <a:pt x="948" y="147"/>
                  </a:cubicBezTo>
                  <a:cubicBezTo>
                    <a:pt x="841" y="49"/>
                    <a:pt x="704" y="0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1062852" y="4288206"/>
              <a:ext cx="144545" cy="143621"/>
            </a:xfrm>
            <a:custGeom>
              <a:avLst/>
              <a:gdLst/>
              <a:ahLst/>
              <a:cxnLst/>
              <a:rect l="l" t="t" r="r" b="b"/>
              <a:pathLst>
                <a:path w="1408" h="1399" extrusionOk="0">
                  <a:moveTo>
                    <a:pt x="714" y="314"/>
                  </a:moveTo>
                  <a:cubicBezTo>
                    <a:pt x="812" y="314"/>
                    <a:pt x="909" y="343"/>
                    <a:pt x="988" y="421"/>
                  </a:cubicBezTo>
                  <a:cubicBezTo>
                    <a:pt x="1134" y="558"/>
                    <a:pt x="1124" y="812"/>
                    <a:pt x="988" y="949"/>
                  </a:cubicBezTo>
                  <a:lnTo>
                    <a:pt x="948" y="988"/>
                  </a:lnTo>
                  <a:cubicBezTo>
                    <a:pt x="870" y="1066"/>
                    <a:pt x="782" y="1095"/>
                    <a:pt x="685" y="1095"/>
                  </a:cubicBezTo>
                  <a:cubicBezTo>
                    <a:pt x="587" y="1095"/>
                    <a:pt x="489" y="1056"/>
                    <a:pt x="411" y="988"/>
                  </a:cubicBezTo>
                  <a:cubicBezTo>
                    <a:pt x="264" y="851"/>
                    <a:pt x="274" y="597"/>
                    <a:pt x="411" y="460"/>
                  </a:cubicBezTo>
                  <a:lnTo>
                    <a:pt x="460" y="421"/>
                  </a:lnTo>
                  <a:cubicBezTo>
                    <a:pt x="528" y="343"/>
                    <a:pt x="626" y="314"/>
                    <a:pt x="714" y="314"/>
                  </a:cubicBezTo>
                  <a:close/>
                  <a:moveTo>
                    <a:pt x="714" y="1"/>
                  </a:moveTo>
                  <a:cubicBezTo>
                    <a:pt x="538" y="1"/>
                    <a:pt x="372" y="69"/>
                    <a:pt x="245" y="196"/>
                  </a:cubicBezTo>
                  <a:lnTo>
                    <a:pt x="196" y="245"/>
                  </a:lnTo>
                  <a:cubicBezTo>
                    <a:pt x="69" y="372"/>
                    <a:pt x="1" y="558"/>
                    <a:pt x="1" y="744"/>
                  </a:cubicBezTo>
                  <a:cubicBezTo>
                    <a:pt x="10" y="929"/>
                    <a:pt x="79" y="1095"/>
                    <a:pt x="206" y="1213"/>
                  </a:cubicBezTo>
                  <a:cubicBezTo>
                    <a:pt x="343" y="1330"/>
                    <a:pt x="509" y="1398"/>
                    <a:pt x="685" y="1398"/>
                  </a:cubicBezTo>
                  <a:cubicBezTo>
                    <a:pt x="870" y="1398"/>
                    <a:pt x="1036" y="1330"/>
                    <a:pt x="1163" y="1203"/>
                  </a:cubicBezTo>
                  <a:lnTo>
                    <a:pt x="1203" y="1164"/>
                  </a:lnTo>
                  <a:cubicBezTo>
                    <a:pt x="1330" y="1037"/>
                    <a:pt x="1408" y="851"/>
                    <a:pt x="1398" y="656"/>
                  </a:cubicBezTo>
                  <a:cubicBezTo>
                    <a:pt x="1398" y="480"/>
                    <a:pt x="1320" y="314"/>
                    <a:pt x="1193" y="196"/>
                  </a:cubicBezTo>
                  <a:cubicBezTo>
                    <a:pt x="1066" y="69"/>
                    <a:pt x="890" y="1"/>
                    <a:pt x="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5"/>
            <p:cNvSpPr/>
            <p:nvPr/>
          </p:nvSpPr>
          <p:spPr>
            <a:xfrm>
              <a:off x="1078867" y="307877"/>
              <a:ext cx="108512" cy="112515"/>
            </a:xfrm>
            <a:custGeom>
              <a:avLst/>
              <a:gdLst/>
              <a:ahLst/>
              <a:cxnLst/>
              <a:rect l="l" t="t" r="r" b="b"/>
              <a:pathLst>
                <a:path w="1057" h="1096" extrusionOk="0">
                  <a:moveTo>
                    <a:pt x="519" y="1"/>
                  </a:moveTo>
                  <a:cubicBezTo>
                    <a:pt x="226" y="11"/>
                    <a:pt x="1" y="245"/>
                    <a:pt x="1" y="528"/>
                  </a:cubicBezTo>
                  <a:lnTo>
                    <a:pt x="1" y="568"/>
                  </a:lnTo>
                  <a:cubicBezTo>
                    <a:pt x="1" y="851"/>
                    <a:pt x="235" y="1095"/>
                    <a:pt x="509" y="1095"/>
                  </a:cubicBezTo>
                  <a:lnTo>
                    <a:pt x="529" y="1095"/>
                  </a:lnTo>
                  <a:cubicBezTo>
                    <a:pt x="822" y="1085"/>
                    <a:pt x="1056" y="851"/>
                    <a:pt x="1056" y="568"/>
                  </a:cubicBezTo>
                  <a:lnTo>
                    <a:pt x="1056" y="528"/>
                  </a:lnTo>
                  <a:cubicBezTo>
                    <a:pt x="1056" y="245"/>
                    <a:pt x="812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5"/>
            <p:cNvSpPr/>
            <p:nvPr/>
          </p:nvSpPr>
          <p:spPr>
            <a:xfrm>
              <a:off x="1062852" y="291862"/>
              <a:ext cx="139515" cy="144545"/>
            </a:xfrm>
            <a:custGeom>
              <a:avLst/>
              <a:gdLst/>
              <a:ahLst/>
              <a:cxnLst/>
              <a:rect l="l" t="t" r="r" b="b"/>
              <a:pathLst>
                <a:path w="1359" h="1408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24"/>
                  </a:lnTo>
                  <a:cubicBezTo>
                    <a:pt x="1056" y="929"/>
                    <a:pt x="880" y="1085"/>
                    <a:pt x="685" y="1095"/>
                  </a:cubicBezTo>
                  <a:lnTo>
                    <a:pt x="665" y="1095"/>
                  </a:lnTo>
                  <a:cubicBezTo>
                    <a:pt x="470" y="1095"/>
                    <a:pt x="304" y="909"/>
                    <a:pt x="304" y="724"/>
                  </a:cubicBezTo>
                  <a:lnTo>
                    <a:pt x="304" y="684"/>
                  </a:lnTo>
                  <a:cubicBezTo>
                    <a:pt x="304" y="469"/>
                    <a:pt x="479" y="313"/>
                    <a:pt x="685" y="303"/>
                  </a:cubicBezTo>
                  <a:close/>
                  <a:moveTo>
                    <a:pt x="66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04" y="1408"/>
                    <a:pt x="665" y="1408"/>
                  </a:cubicBezTo>
                  <a:lnTo>
                    <a:pt x="694" y="1408"/>
                  </a:lnTo>
                  <a:cubicBezTo>
                    <a:pt x="1066" y="1388"/>
                    <a:pt x="1359" y="1085"/>
                    <a:pt x="1359" y="724"/>
                  </a:cubicBezTo>
                  <a:lnTo>
                    <a:pt x="1359" y="684"/>
                  </a:lnTo>
                  <a:cubicBezTo>
                    <a:pt x="135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1100939" y="602819"/>
              <a:ext cx="106458" cy="108409"/>
            </a:xfrm>
            <a:custGeom>
              <a:avLst/>
              <a:gdLst/>
              <a:ahLst/>
              <a:cxnLst/>
              <a:rect l="l" t="t" r="r" b="b"/>
              <a:pathLst>
                <a:path w="1037" h="1056" extrusionOk="0">
                  <a:moveTo>
                    <a:pt x="519" y="1"/>
                  </a:moveTo>
                  <a:cubicBezTo>
                    <a:pt x="177" y="1"/>
                    <a:pt x="1" y="264"/>
                    <a:pt x="1" y="528"/>
                  </a:cubicBezTo>
                  <a:cubicBezTo>
                    <a:pt x="1" y="665"/>
                    <a:pt x="50" y="792"/>
                    <a:pt x="128" y="89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61" y="1056"/>
                    <a:pt x="1037" y="792"/>
                    <a:pt x="1037" y="528"/>
                  </a:cubicBezTo>
                  <a:cubicBezTo>
                    <a:pt x="1037" y="391"/>
                    <a:pt x="988" y="264"/>
                    <a:pt x="910" y="176"/>
                  </a:cubicBezTo>
                  <a:cubicBezTo>
                    <a:pt x="812" y="5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1085951" y="587728"/>
              <a:ext cx="136538" cy="139618"/>
            </a:xfrm>
            <a:custGeom>
              <a:avLst/>
              <a:gdLst/>
              <a:ahLst/>
              <a:cxnLst/>
              <a:rect l="l" t="t" r="r" b="b"/>
              <a:pathLst>
                <a:path w="1330" h="1360" extrusionOk="0">
                  <a:moveTo>
                    <a:pt x="665" y="304"/>
                  </a:moveTo>
                  <a:cubicBezTo>
                    <a:pt x="1153" y="304"/>
                    <a:pt x="1153" y="1056"/>
                    <a:pt x="665" y="1056"/>
                  </a:cubicBezTo>
                  <a:cubicBezTo>
                    <a:pt x="176" y="1056"/>
                    <a:pt x="186" y="304"/>
                    <a:pt x="665" y="304"/>
                  </a:cubicBezTo>
                  <a:close/>
                  <a:moveTo>
                    <a:pt x="665" y="1"/>
                  </a:moveTo>
                  <a:cubicBezTo>
                    <a:pt x="284" y="1"/>
                    <a:pt x="0" y="294"/>
                    <a:pt x="0" y="675"/>
                  </a:cubicBezTo>
                  <a:cubicBezTo>
                    <a:pt x="0" y="851"/>
                    <a:pt x="59" y="1017"/>
                    <a:pt x="157" y="1134"/>
                  </a:cubicBezTo>
                  <a:cubicBezTo>
                    <a:pt x="284" y="1281"/>
                    <a:pt x="460" y="1359"/>
                    <a:pt x="665" y="1359"/>
                  </a:cubicBezTo>
                  <a:cubicBezTo>
                    <a:pt x="1046" y="1359"/>
                    <a:pt x="1329" y="1066"/>
                    <a:pt x="1329" y="675"/>
                  </a:cubicBezTo>
                  <a:cubicBezTo>
                    <a:pt x="1329" y="294"/>
                    <a:pt x="1046" y="1"/>
                    <a:pt x="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1078867" y="4599163"/>
              <a:ext cx="108512" cy="113542"/>
            </a:xfrm>
            <a:custGeom>
              <a:avLst/>
              <a:gdLst/>
              <a:ahLst/>
              <a:cxnLst/>
              <a:rect l="l" t="t" r="r" b="b"/>
              <a:pathLst>
                <a:path w="1057" h="1106" extrusionOk="0">
                  <a:moveTo>
                    <a:pt x="519" y="1"/>
                  </a:moveTo>
                  <a:cubicBezTo>
                    <a:pt x="226" y="11"/>
                    <a:pt x="1" y="245"/>
                    <a:pt x="1" y="529"/>
                  </a:cubicBezTo>
                  <a:lnTo>
                    <a:pt x="1" y="577"/>
                  </a:lnTo>
                  <a:cubicBezTo>
                    <a:pt x="1" y="851"/>
                    <a:pt x="235" y="1105"/>
                    <a:pt x="509" y="1105"/>
                  </a:cubicBezTo>
                  <a:lnTo>
                    <a:pt x="529" y="1105"/>
                  </a:lnTo>
                  <a:cubicBezTo>
                    <a:pt x="822" y="1086"/>
                    <a:pt x="1056" y="861"/>
                    <a:pt x="1056" y="577"/>
                  </a:cubicBezTo>
                  <a:lnTo>
                    <a:pt x="1056" y="529"/>
                  </a:lnTo>
                  <a:cubicBezTo>
                    <a:pt x="1056" y="245"/>
                    <a:pt x="812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1062852" y="4584174"/>
              <a:ext cx="139515" cy="143519"/>
            </a:xfrm>
            <a:custGeom>
              <a:avLst/>
              <a:gdLst/>
              <a:ahLst/>
              <a:cxnLst/>
              <a:rect l="l" t="t" r="r" b="b"/>
              <a:pathLst>
                <a:path w="1359" h="1398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75"/>
                  </a:cubicBezTo>
                  <a:lnTo>
                    <a:pt x="1056" y="723"/>
                  </a:lnTo>
                  <a:cubicBezTo>
                    <a:pt x="1056" y="929"/>
                    <a:pt x="880" y="1085"/>
                    <a:pt x="685" y="1095"/>
                  </a:cubicBezTo>
                  <a:lnTo>
                    <a:pt x="665" y="1095"/>
                  </a:lnTo>
                  <a:cubicBezTo>
                    <a:pt x="470" y="1095"/>
                    <a:pt x="304" y="909"/>
                    <a:pt x="304" y="714"/>
                  </a:cubicBezTo>
                  <a:lnTo>
                    <a:pt x="304" y="675"/>
                  </a:lnTo>
                  <a:cubicBezTo>
                    <a:pt x="304" y="469"/>
                    <a:pt x="479" y="313"/>
                    <a:pt x="685" y="303"/>
                  </a:cubicBezTo>
                  <a:close/>
                  <a:moveTo>
                    <a:pt x="665" y="0"/>
                  </a:moveTo>
                  <a:cubicBezTo>
                    <a:pt x="294" y="10"/>
                    <a:pt x="1" y="313"/>
                    <a:pt x="1" y="675"/>
                  </a:cubicBezTo>
                  <a:lnTo>
                    <a:pt x="1" y="723"/>
                  </a:lnTo>
                  <a:cubicBezTo>
                    <a:pt x="1" y="1085"/>
                    <a:pt x="304" y="1398"/>
                    <a:pt x="665" y="1398"/>
                  </a:cubicBezTo>
                  <a:lnTo>
                    <a:pt x="694" y="1398"/>
                  </a:lnTo>
                  <a:cubicBezTo>
                    <a:pt x="1066" y="1378"/>
                    <a:pt x="1359" y="1085"/>
                    <a:pt x="1359" y="723"/>
                  </a:cubicBezTo>
                  <a:lnTo>
                    <a:pt x="1359" y="675"/>
                  </a:lnTo>
                  <a:cubicBezTo>
                    <a:pt x="135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8" name="Google Shape;598;p15"/>
          <p:cNvSpPr txBox="1">
            <a:spLocks noGrp="1"/>
          </p:cNvSpPr>
          <p:nvPr>
            <p:ph type="ctrTitle"/>
          </p:nvPr>
        </p:nvSpPr>
        <p:spPr>
          <a:xfrm>
            <a:off x="2411102" y="734925"/>
            <a:ext cx="4272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599" name="Google Shape;599;p15"/>
          <p:cNvSpPr txBox="1">
            <a:spLocks noGrp="1"/>
          </p:cNvSpPr>
          <p:nvPr>
            <p:ph type="body" idx="1"/>
          </p:nvPr>
        </p:nvSpPr>
        <p:spPr>
          <a:xfrm>
            <a:off x="2682450" y="1372000"/>
            <a:ext cx="3779100" cy="30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●"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idact Gothic"/>
              <a:buChar char="○"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idact Gothic"/>
              <a:buChar char="■"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grpSp>
        <p:nvGrpSpPr>
          <p:cNvPr id="600" name="Google Shape;600;p15"/>
          <p:cNvGrpSpPr/>
          <p:nvPr/>
        </p:nvGrpSpPr>
        <p:grpSpPr>
          <a:xfrm rot="-10796165">
            <a:off x="-971787" y="896494"/>
            <a:ext cx="1863682" cy="480883"/>
            <a:chOff x="7622176" y="2589750"/>
            <a:chExt cx="2078841" cy="536400"/>
          </a:xfrm>
        </p:grpSpPr>
        <p:sp>
          <p:nvSpPr>
            <p:cNvPr id="601" name="Google Shape;601;p15"/>
            <p:cNvSpPr/>
            <p:nvPr/>
          </p:nvSpPr>
          <p:spPr>
            <a:xfrm>
              <a:off x="7632850" y="2604325"/>
              <a:ext cx="2053298" cy="514146"/>
            </a:xfrm>
            <a:custGeom>
              <a:avLst/>
              <a:gdLst/>
              <a:ahLst/>
              <a:cxnLst/>
              <a:rect l="l" t="t" r="r" b="b"/>
              <a:pathLst>
                <a:path w="15508" h="4232" extrusionOk="0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5"/>
            <p:cNvSpPr/>
            <p:nvPr/>
          </p:nvSpPr>
          <p:spPr>
            <a:xfrm>
              <a:off x="9351967" y="2604328"/>
              <a:ext cx="308712" cy="471391"/>
            </a:xfrm>
            <a:custGeom>
              <a:avLst/>
              <a:gdLst/>
              <a:ahLst/>
              <a:cxnLst/>
              <a:rect l="l" t="t" r="r" b="b"/>
              <a:pathLst>
                <a:path w="2541" h="3880" extrusionOk="0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7622176" y="2589750"/>
              <a:ext cx="2078841" cy="536400"/>
            </a:xfrm>
            <a:custGeom>
              <a:avLst/>
              <a:gdLst/>
              <a:ahLst/>
              <a:cxnLst/>
              <a:rect l="l" t="t" r="r" b="b"/>
              <a:pathLst>
                <a:path w="15733" h="4415" extrusionOk="0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" name="Google Shape;604;p15"/>
          <p:cNvGrpSpPr/>
          <p:nvPr/>
        </p:nvGrpSpPr>
        <p:grpSpPr>
          <a:xfrm rot="-10796165">
            <a:off x="-660966" y="215735"/>
            <a:ext cx="1977578" cy="511054"/>
            <a:chOff x="7341938" y="3315545"/>
            <a:chExt cx="2205886" cy="570055"/>
          </a:xfrm>
        </p:grpSpPr>
        <p:sp>
          <p:nvSpPr>
            <p:cNvPr id="605" name="Google Shape;605;p15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avLst/>
              <a:gdLst/>
              <a:ahLst/>
              <a:cxnLst/>
              <a:rect l="l" t="t" r="r" b="b"/>
              <a:pathLst>
                <a:path w="1526" h="3636" extrusionOk="0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avLst/>
              <a:gdLst/>
              <a:ahLst/>
              <a:cxnLst/>
              <a:rect l="l" t="t" r="r" b="b"/>
              <a:pathLst>
                <a:path w="1877" h="4153" extrusionOk="0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5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avLst/>
              <a:gdLst/>
              <a:ahLst/>
              <a:cxnLst/>
              <a:rect l="l" t="t" r="r" b="b"/>
              <a:pathLst>
                <a:path w="2375" h="4163" extrusionOk="0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5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avLst/>
              <a:gdLst/>
              <a:ahLst/>
              <a:cxnLst/>
              <a:rect l="l" t="t" r="r" b="b"/>
              <a:pathLst>
                <a:path w="15665" h="4576" extrusionOk="0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5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avLst/>
              <a:gdLst/>
              <a:ahLst/>
              <a:cxnLst/>
              <a:rect l="l" t="t" r="r" b="b"/>
              <a:pathLst>
                <a:path w="15987" h="4692" extrusionOk="0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15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611" name="Google Shape;611;p15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5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5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5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15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617" name="Google Shape;617;p15"/>
            <p:cNvSpPr/>
            <p:nvPr/>
          </p:nvSpPr>
          <p:spPr>
            <a:xfrm>
              <a:off x="7327543" y="160139"/>
              <a:ext cx="2078847" cy="1564726"/>
            </a:xfrm>
            <a:custGeom>
              <a:avLst/>
              <a:gdLst/>
              <a:ahLst/>
              <a:cxnLst/>
              <a:rect l="l" t="t" r="r" b="b"/>
              <a:pathLst>
                <a:path w="19615" h="14764" extrusionOk="0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5"/>
            <p:cNvSpPr/>
            <p:nvPr/>
          </p:nvSpPr>
          <p:spPr>
            <a:xfrm>
              <a:off x="7307300" y="149646"/>
              <a:ext cx="2018119" cy="1514914"/>
            </a:xfrm>
            <a:custGeom>
              <a:avLst/>
              <a:gdLst/>
              <a:ahLst/>
              <a:cxnLst/>
              <a:rect l="l" t="t" r="r" b="b"/>
              <a:pathLst>
                <a:path w="19042" h="14294" extrusionOk="0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5"/>
            <p:cNvSpPr/>
            <p:nvPr/>
          </p:nvSpPr>
          <p:spPr>
            <a:xfrm>
              <a:off x="7363682" y="214613"/>
              <a:ext cx="2053305" cy="1519895"/>
            </a:xfrm>
            <a:custGeom>
              <a:avLst/>
              <a:gdLst/>
              <a:ahLst/>
              <a:cxnLst/>
              <a:rect l="l" t="t" r="r" b="b"/>
              <a:pathLst>
                <a:path w="19374" h="14341" extrusionOk="0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5"/>
            <p:cNvSpPr/>
            <p:nvPr/>
          </p:nvSpPr>
          <p:spPr>
            <a:xfrm>
              <a:off x="8756496" y="356417"/>
              <a:ext cx="18971" cy="35928"/>
            </a:xfrm>
            <a:custGeom>
              <a:avLst/>
              <a:gdLst/>
              <a:ahLst/>
              <a:cxnLst/>
              <a:rect l="l" t="t" r="r" b="b"/>
              <a:pathLst>
                <a:path w="179" h="339" extrusionOk="0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5"/>
            <p:cNvSpPr/>
            <p:nvPr/>
          </p:nvSpPr>
          <p:spPr>
            <a:xfrm>
              <a:off x="8919496" y="382913"/>
              <a:ext cx="18865" cy="37306"/>
            </a:xfrm>
            <a:custGeom>
              <a:avLst/>
              <a:gdLst/>
              <a:ahLst/>
              <a:cxnLst/>
              <a:rect l="l" t="t" r="r" b="b"/>
              <a:pathLst>
                <a:path w="178" h="352" extrusionOk="0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2" name="Google Shape;622;p15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623" name="Google Shape;623;p15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01" extrusionOk="0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15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avLst/>
                <a:gdLst/>
                <a:ahLst/>
                <a:cxnLst/>
                <a:rect l="l" t="t" r="r" b="b"/>
                <a:pathLst>
                  <a:path w="179" h="339" extrusionOk="0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15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52" extrusionOk="0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15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1072" extrusionOk="0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15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avLst/>
                <a:gdLst/>
                <a:ahLst/>
                <a:cxnLst/>
                <a:rect l="l" t="t" r="r" b="b"/>
                <a:pathLst>
                  <a:path w="4367" h="4130" extrusionOk="0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8" name="Google Shape;628;p15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629" name="Google Shape;629;p15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5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5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5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5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" name="Google Shape;634;p15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635" name="Google Shape;635;p15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5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5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5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5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1" name="Google Shape;641;p16"/>
          <p:cNvGrpSpPr/>
          <p:nvPr/>
        </p:nvGrpSpPr>
        <p:grpSpPr>
          <a:xfrm rot="5400000">
            <a:off x="1993265" y="1283149"/>
            <a:ext cx="5157469" cy="6540435"/>
            <a:chOff x="229105" y="1914751"/>
            <a:chExt cx="4500802" cy="5590116"/>
          </a:xfrm>
        </p:grpSpPr>
        <p:sp>
          <p:nvSpPr>
            <p:cNvPr id="642" name="Google Shape;642;p16"/>
            <p:cNvSpPr/>
            <p:nvPr/>
          </p:nvSpPr>
          <p:spPr>
            <a:xfrm>
              <a:off x="229105" y="1914751"/>
              <a:ext cx="4500802" cy="5590116"/>
            </a:xfrm>
            <a:custGeom>
              <a:avLst/>
              <a:gdLst/>
              <a:ahLst/>
              <a:cxnLst/>
              <a:rect l="l" t="t" r="r" b="b"/>
              <a:pathLst>
                <a:path w="79929" h="48200" extrusionOk="0">
                  <a:moveTo>
                    <a:pt x="0" y="1"/>
                  </a:moveTo>
                  <a:lnTo>
                    <a:pt x="127" y="48173"/>
                  </a:lnTo>
                  <a:cubicBezTo>
                    <a:pt x="1587" y="48191"/>
                    <a:pt x="3887" y="48200"/>
                    <a:pt x="6793" y="48200"/>
                  </a:cubicBezTo>
                  <a:cubicBezTo>
                    <a:pt x="24827" y="48200"/>
                    <a:pt x="66211" y="47840"/>
                    <a:pt x="75190" y="46864"/>
                  </a:cubicBezTo>
                  <a:cubicBezTo>
                    <a:pt x="76812" y="46688"/>
                    <a:pt x="78209" y="46785"/>
                    <a:pt x="79089" y="45779"/>
                  </a:cubicBezTo>
                  <a:cubicBezTo>
                    <a:pt x="79929" y="44812"/>
                    <a:pt x="79558" y="40200"/>
                    <a:pt x="79567" y="38949"/>
                  </a:cubicBezTo>
                  <a:cubicBezTo>
                    <a:pt x="79636" y="27292"/>
                    <a:pt x="79265" y="14951"/>
                    <a:pt x="78453" y="3323"/>
                  </a:cubicBezTo>
                  <a:cubicBezTo>
                    <a:pt x="78395" y="2395"/>
                    <a:pt x="78258" y="1349"/>
                    <a:pt x="77457" y="802"/>
                  </a:cubicBezTo>
                  <a:cubicBezTo>
                    <a:pt x="76919" y="431"/>
                    <a:pt x="76206" y="401"/>
                    <a:pt x="75532" y="382"/>
                  </a:cubicBezTo>
                  <a:cubicBezTo>
                    <a:pt x="64891" y="118"/>
                    <a:pt x="10651" y="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97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375183" y="2852861"/>
              <a:ext cx="125133" cy="126621"/>
            </a:xfrm>
            <a:custGeom>
              <a:avLst/>
              <a:gdLst/>
              <a:ahLst/>
              <a:cxnLst/>
              <a:rect l="l" t="t" r="r" b="b"/>
              <a:pathLst>
                <a:path w="1105" h="1096" extrusionOk="0">
                  <a:moveTo>
                    <a:pt x="567" y="1"/>
                  </a:moveTo>
                  <a:cubicBezTo>
                    <a:pt x="430" y="1"/>
                    <a:pt x="293" y="50"/>
                    <a:pt x="195" y="147"/>
                  </a:cubicBezTo>
                  <a:lnTo>
                    <a:pt x="156" y="196"/>
                  </a:lnTo>
                  <a:cubicBezTo>
                    <a:pt x="59" y="294"/>
                    <a:pt x="0" y="431"/>
                    <a:pt x="0" y="587"/>
                  </a:cubicBezTo>
                  <a:cubicBezTo>
                    <a:pt x="10" y="724"/>
                    <a:pt x="59" y="851"/>
                    <a:pt x="166" y="939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11" y="1036"/>
                    <a:pt x="899" y="939"/>
                  </a:cubicBezTo>
                  <a:lnTo>
                    <a:pt x="948" y="900"/>
                  </a:lnTo>
                  <a:cubicBezTo>
                    <a:pt x="1046" y="792"/>
                    <a:pt x="1104" y="655"/>
                    <a:pt x="1094" y="509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50"/>
                    <a:pt x="704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358536" y="2834838"/>
              <a:ext cx="158313" cy="161511"/>
            </a:xfrm>
            <a:custGeom>
              <a:avLst/>
              <a:gdLst/>
              <a:ahLst/>
              <a:cxnLst/>
              <a:rect l="l" t="t" r="r" b="b"/>
              <a:pathLst>
                <a:path w="1398" h="1398" extrusionOk="0">
                  <a:moveTo>
                    <a:pt x="714" y="303"/>
                  </a:moveTo>
                  <a:cubicBezTo>
                    <a:pt x="811" y="303"/>
                    <a:pt x="909" y="342"/>
                    <a:pt x="987" y="411"/>
                  </a:cubicBezTo>
                  <a:cubicBezTo>
                    <a:pt x="1134" y="548"/>
                    <a:pt x="1124" y="811"/>
                    <a:pt x="987" y="948"/>
                  </a:cubicBezTo>
                  <a:lnTo>
                    <a:pt x="948" y="987"/>
                  </a:lnTo>
                  <a:cubicBezTo>
                    <a:pt x="870" y="1065"/>
                    <a:pt x="772" y="1095"/>
                    <a:pt x="684" y="1095"/>
                  </a:cubicBezTo>
                  <a:cubicBezTo>
                    <a:pt x="587" y="1095"/>
                    <a:pt x="489" y="1056"/>
                    <a:pt x="411" y="987"/>
                  </a:cubicBezTo>
                  <a:cubicBezTo>
                    <a:pt x="264" y="850"/>
                    <a:pt x="274" y="596"/>
                    <a:pt x="411" y="460"/>
                  </a:cubicBezTo>
                  <a:lnTo>
                    <a:pt x="450" y="411"/>
                  </a:lnTo>
                  <a:cubicBezTo>
                    <a:pt x="528" y="342"/>
                    <a:pt x="616" y="303"/>
                    <a:pt x="714" y="303"/>
                  </a:cubicBezTo>
                  <a:close/>
                  <a:moveTo>
                    <a:pt x="714" y="0"/>
                  </a:moveTo>
                  <a:cubicBezTo>
                    <a:pt x="538" y="0"/>
                    <a:pt x="362" y="69"/>
                    <a:pt x="235" y="196"/>
                  </a:cubicBezTo>
                  <a:lnTo>
                    <a:pt x="196" y="245"/>
                  </a:lnTo>
                  <a:cubicBezTo>
                    <a:pt x="69" y="372"/>
                    <a:pt x="0" y="557"/>
                    <a:pt x="0" y="743"/>
                  </a:cubicBezTo>
                  <a:cubicBezTo>
                    <a:pt x="0" y="929"/>
                    <a:pt x="79" y="1095"/>
                    <a:pt x="206" y="1212"/>
                  </a:cubicBezTo>
                  <a:cubicBezTo>
                    <a:pt x="342" y="1329"/>
                    <a:pt x="509" y="1398"/>
                    <a:pt x="684" y="1398"/>
                  </a:cubicBezTo>
                  <a:cubicBezTo>
                    <a:pt x="860" y="1398"/>
                    <a:pt x="1036" y="1329"/>
                    <a:pt x="1153" y="1202"/>
                  </a:cubicBezTo>
                  <a:lnTo>
                    <a:pt x="1163" y="1192"/>
                  </a:lnTo>
                  <a:lnTo>
                    <a:pt x="1202" y="1163"/>
                  </a:lnTo>
                  <a:cubicBezTo>
                    <a:pt x="1329" y="1036"/>
                    <a:pt x="1398" y="850"/>
                    <a:pt x="1398" y="655"/>
                  </a:cubicBezTo>
                  <a:cubicBezTo>
                    <a:pt x="1398" y="479"/>
                    <a:pt x="1320" y="313"/>
                    <a:pt x="1193" y="186"/>
                  </a:cubicBezTo>
                  <a:cubicBezTo>
                    <a:pt x="1056" y="69"/>
                    <a:pt x="890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403946" y="3256986"/>
              <a:ext cx="119584" cy="127661"/>
            </a:xfrm>
            <a:custGeom>
              <a:avLst/>
              <a:gdLst/>
              <a:ahLst/>
              <a:cxnLst/>
              <a:rect l="l" t="t" r="r" b="b"/>
              <a:pathLst>
                <a:path w="1056" h="1105" extrusionOk="0">
                  <a:moveTo>
                    <a:pt x="518" y="1"/>
                  </a:moveTo>
                  <a:cubicBezTo>
                    <a:pt x="22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8" y="1105"/>
                  </a:lnTo>
                  <a:cubicBezTo>
                    <a:pt x="831" y="1085"/>
                    <a:pt x="1055" y="861"/>
                    <a:pt x="1055" y="577"/>
                  </a:cubicBezTo>
                  <a:lnTo>
                    <a:pt x="1055" y="528"/>
                  </a:lnTo>
                  <a:cubicBezTo>
                    <a:pt x="1055" y="245"/>
                    <a:pt x="811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386167" y="3240118"/>
              <a:ext cx="155029" cy="161511"/>
            </a:xfrm>
            <a:custGeom>
              <a:avLst/>
              <a:gdLst/>
              <a:ahLst/>
              <a:cxnLst/>
              <a:rect l="l" t="t" r="r" b="b"/>
              <a:pathLst>
                <a:path w="1369" h="1398" extrusionOk="0">
                  <a:moveTo>
                    <a:pt x="695" y="303"/>
                  </a:moveTo>
                  <a:cubicBezTo>
                    <a:pt x="900" y="303"/>
                    <a:pt x="1056" y="489"/>
                    <a:pt x="1056" y="674"/>
                  </a:cubicBezTo>
                  <a:lnTo>
                    <a:pt x="1056" y="723"/>
                  </a:lnTo>
                  <a:cubicBezTo>
                    <a:pt x="105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70" y="1095"/>
                    <a:pt x="313" y="909"/>
                    <a:pt x="313" y="714"/>
                  </a:cubicBezTo>
                  <a:lnTo>
                    <a:pt x="313" y="67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10"/>
                    <a:pt x="1" y="313"/>
                    <a:pt x="1" y="674"/>
                  </a:cubicBezTo>
                  <a:lnTo>
                    <a:pt x="1" y="723"/>
                  </a:lnTo>
                  <a:cubicBezTo>
                    <a:pt x="1" y="1085"/>
                    <a:pt x="313" y="1398"/>
                    <a:pt x="675" y="1398"/>
                  </a:cubicBezTo>
                  <a:lnTo>
                    <a:pt x="695" y="1398"/>
                  </a:lnTo>
                  <a:cubicBezTo>
                    <a:pt x="1076" y="1378"/>
                    <a:pt x="1369" y="1085"/>
                    <a:pt x="1369" y="723"/>
                  </a:cubicBezTo>
                  <a:lnTo>
                    <a:pt x="1369" y="674"/>
                  </a:lnTo>
                  <a:cubicBezTo>
                    <a:pt x="1369" y="303"/>
                    <a:pt x="1056" y="0"/>
                    <a:pt x="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400549" y="3676938"/>
              <a:ext cx="116300" cy="122000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19" y="1"/>
                  </a:moveTo>
                  <a:cubicBezTo>
                    <a:pt x="177" y="1"/>
                    <a:pt x="1" y="265"/>
                    <a:pt x="1" y="528"/>
                  </a:cubicBezTo>
                  <a:cubicBezTo>
                    <a:pt x="1" y="665"/>
                    <a:pt x="50" y="792"/>
                    <a:pt x="128" y="88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2"/>
                    <a:pt x="988" y="265"/>
                    <a:pt x="900" y="167"/>
                  </a:cubicBezTo>
                  <a:cubicBezTo>
                    <a:pt x="812" y="5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382883" y="3658915"/>
              <a:ext cx="151745" cy="157005"/>
            </a:xfrm>
            <a:custGeom>
              <a:avLst/>
              <a:gdLst/>
              <a:ahLst/>
              <a:cxnLst/>
              <a:rect l="l" t="t" r="r" b="b"/>
              <a:pathLst>
                <a:path w="1340" h="1359" extrusionOk="0">
                  <a:moveTo>
                    <a:pt x="675" y="303"/>
                  </a:moveTo>
                  <a:cubicBezTo>
                    <a:pt x="1153" y="303"/>
                    <a:pt x="1153" y="1056"/>
                    <a:pt x="675" y="1056"/>
                  </a:cubicBezTo>
                  <a:cubicBezTo>
                    <a:pt x="186" y="1056"/>
                    <a:pt x="186" y="303"/>
                    <a:pt x="675" y="303"/>
                  </a:cubicBezTo>
                  <a:close/>
                  <a:moveTo>
                    <a:pt x="675" y="0"/>
                  </a:moveTo>
                  <a:cubicBezTo>
                    <a:pt x="294" y="0"/>
                    <a:pt x="0" y="293"/>
                    <a:pt x="0" y="684"/>
                  </a:cubicBezTo>
                  <a:cubicBezTo>
                    <a:pt x="0" y="850"/>
                    <a:pt x="59" y="1017"/>
                    <a:pt x="167" y="1144"/>
                  </a:cubicBezTo>
                  <a:cubicBezTo>
                    <a:pt x="294" y="1280"/>
                    <a:pt x="469" y="1359"/>
                    <a:pt x="675" y="1359"/>
                  </a:cubicBezTo>
                  <a:cubicBezTo>
                    <a:pt x="1056" y="1359"/>
                    <a:pt x="1339" y="1065"/>
                    <a:pt x="1339" y="684"/>
                  </a:cubicBezTo>
                  <a:cubicBezTo>
                    <a:pt x="1339" y="293"/>
                    <a:pt x="1056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389565" y="4019023"/>
              <a:ext cx="119584" cy="132166"/>
            </a:xfrm>
            <a:custGeom>
              <a:avLst/>
              <a:gdLst/>
              <a:ahLst/>
              <a:cxnLst/>
              <a:rect l="l" t="t" r="r" b="b"/>
              <a:pathLst>
                <a:path w="1056" h="1144" extrusionOk="0">
                  <a:moveTo>
                    <a:pt x="518" y="0"/>
                  </a:moveTo>
                  <a:cubicBezTo>
                    <a:pt x="235" y="10"/>
                    <a:pt x="0" y="245"/>
                    <a:pt x="0" y="528"/>
                  </a:cubicBezTo>
                  <a:lnTo>
                    <a:pt x="0" y="606"/>
                  </a:lnTo>
                  <a:cubicBezTo>
                    <a:pt x="0" y="890"/>
                    <a:pt x="244" y="1144"/>
                    <a:pt x="518" y="1144"/>
                  </a:cubicBezTo>
                  <a:lnTo>
                    <a:pt x="537" y="1144"/>
                  </a:lnTo>
                  <a:cubicBezTo>
                    <a:pt x="831" y="1124"/>
                    <a:pt x="1055" y="899"/>
                    <a:pt x="1055" y="616"/>
                  </a:cubicBezTo>
                  <a:lnTo>
                    <a:pt x="1055" y="528"/>
                  </a:lnTo>
                  <a:cubicBezTo>
                    <a:pt x="1055" y="245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371785" y="4001000"/>
              <a:ext cx="155029" cy="167172"/>
            </a:xfrm>
            <a:custGeom>
              <a:avLst/>
              <a:gdLst/>
              <a:ahLst/>
              <a:cxnLst/>
              <a:rect l="l" t="t" r="r" b="b"/>
              <a:pathLst>
                <a:path w="1369" h="1447" extrusionOk="0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62"/>
                  </a:lnTo>
                  <a:cubicBezTo>
                    <a:pt x="1066" y="977"/>
                    <a:pt x="890" y="1133"/>
                    <a:pt x="685" y="1143"/>
                  </a:cubicBezTo>
                  <a:lnTo>
                    <a:pt x="675" y="1143"/>
                  </a:lnTo>
                  <a:cubicBezTo>
                    <a:pt x="480" y="1143"/>
                    <a:pt x="313" y="958"/>
                    <a:pt x="313" y="762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22"/>
                    <a:pt x="1" y="684"/>
                  </a:cubicBezTo>
                  <a:lnTo>
                    <a:pt x="1" y="762"/>
                  </a:lnTo>
                  <a:cubicBezTo>
                    <a:pt x="1" y="1133"/>
                    <a:pt x="313" y="1446"/>
                    <a:pt x="675" y="1446"/>
                  </a:cubicBezTo>
                  <a:lnTo>
                    <a:pt x="704" y="1446"/>
                  </a:lnTo>
                  <a:cubicBezTo>
                    <a:pt x="1076" y="1427"/>
                    <a:pt x="1369" y="1133"/>
                    <a:pt x="1369" y="762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393981" y="4337309"/>
              <a:ext cx="119584" cy="131127"/>
            </a:xfrm>
            <a:custGeom>
              <a:avLst/>
              <a:gdLst/>
              <a:ahLst/>
              <a:cxnLst/>
              <a:rect l="l" t="t" r="r" b="b"/>
              <a:pathLst>
                <a:path w="1056" h="1135" extrusionOk="0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607"/>
                  </a:lnTo>
                  <a:cubicBezTo>
                    <a:pt x="0" y="890"/>
                    <a:pt x="244" y="1134"/>
                    <a:pt x="518" y="1134"/>
                  </a:cubicBezTo>
                  <a:lnTo>
                    <a:pt x="538" y="1134"/>
                  </a:lnTo>
                  <a:cubicBezTo>
                    <a:pt x="831" y="1125"/>
                    <a:pt x="1055" y="890"/>
                    <a:pt x="1055" y="607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377334" y="4319286"/>
              <a:ext cx="153897" cy="167172"/>
            </a:xfrm>
            <a:custGeom>
              <a:avLst/>
              <a:gdLst/>
              <a:ahLst/>
              <a:cxnLst/>
              <a:rect l="l" t="t" r="r" b="b"/>
              <a:pathLst>
                <a:path w="1359" h="1447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63"/>
                  </a:lnTo>
                  <a:cubicBezTo>
                    <a:pt x="1056" y="978"/>
                    <a:pt x="880" y="1134"/>
                    <a:pt x="685" y="1144"/>
                  </a:cubicBezTo>
                  <a:lnTo>
                    <a:pt x="665" y="1144"/>
                  </a:lnTo>
                  <a:cubicBezTo>
                    <a:pt x="470" y="1144"/>
                    <a:pt x="303" y="958"/>
                    <a:pt x="303" y="763"/>
                  </a:cubicBezTo>
                  <a:lnTo>
                    <a:pt x="303" y="684"/>
                  </a:lnTo>
                  <a:cubicBezTo>
                    <a:pt x="303" y="470"/>
                    <a:pt x="479" y="313"/>
                    <a:pt x="675" y="303"/>
                  </a:cubicBezTo>
                  <a:close/>
                  <a:moveTo>
                    <a:pt x="665" y="1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63"/>
                  </a:lnTo>
                  <a:cubicBezTo>
                    <a:pt x="1" y="1134"/>
                    <a:pt x="303" y="1447"/>
                    <a:pt x="665" y="1447"/>
                  </a:cubicBezTo>
                  <a:lnTo>
                    <a:pt x="694" y="1447"/>
                  </a:lnTo>
                  <a:cubicBezTo>
                    <a:pt x="1066" y="1427"/>
                    <a:pt x="1359" y="1134"/>
                    <a:pt x="1359" y="763"/>
                  </a:cubicBezTo>
                  <a:lnTo>
                    <a:pt x="1359" y="684"/>
                  </a:lnTo>
                  <a:cubicBezTo>
                    <a:pt x="1359" y="313"/>
                    <a:pt x="1056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377334" y="4669227"/>
              <a:ext cx="116300" cy="122000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09" y="1"/>
                  </a:moveTo>
                  <a:cubicBezTo>
                    <a:pt x="176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16" y="997"/>
                    <a:pt x="352" y="1056"/>
                    <a:pt x="50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78" y="264"/>
                    <a:pt x="900" y="176"/>
                  </a:cubicBezTo>
                  <a:cubicBezTo>
                    <a:pt x="802" y="59"/>
                    <a:pt x="665" y="1"/>
                    <a:pt x="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359669" y="4652360"/>
              <a:ext cx="151632" cy="157005"/>
            </a:xfrm>
            <a:custGeom>
              <a:avLst/>
              <a:gdLst/>
              <a:ahLst/>
              <a:cxnLst/>
              <a:rect l="l" t="t" r="r" b="b"/>
              <a:pathLst>
                <a:path w="1339" h="1359" extrusionOk="0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7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39" y="1065"/>
                    <a:pt x="1339" y="674"/>
                  </a:cubicBezTo>
                  <a:cubicBezTo>
                    <a:pt x="1339" y="508"/>
                    <a:pt x="128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397265" y="4987629"/>
              <a:ext cx="128417" cy="131011"/>
            </a:xfrm>
            <a:custGeom>
              <a:avLst/>
              <a:gdLst/>
              <a:ahLst/>
              <a:cxnLst/>
              <a:rect l="l" t="t" r="r" b="b"/>
              <a:pathLst>
                <a:path w="1134" h="1134" extrusionOk="0">
                  <a:moveTo>
                    <a:pt x="557" y="0"/>
                  </a:moveTo>
                  <a:cubicBezTo>
                    <a:pt x="460" y="0"/>
                    <a:pt x="362" y="29"/>
                    <a:pt x="274" y="68"/>
                  </a:cubicBezTo>
                  <a:cubicBezTo>
                    <a:pt x="157" y="147"/>
                    <a:pt x="59" y="274"/>
                    <a:pt x="30" y="391"/>
                  </a:cubicBezTo>
                  <a:cubicBezTo>
                    <a:pt x="0" y="547"/>
                    <a:pt x="20" y="684"/>
                    <a:pt x="88" y="801"/>
                  </a:cubicBezTo>
                  <a:cubicBezTo>
                    <a:pt x="157" y="958"/>
                    <a:pt x="284" y="1085"/>
                    <a:pt x="450" y="1124"/>
                  </a:cubicBezTo>
                  <a:cubicBezTo>
                    <a:pt x="489" y="1134"/>
                    <a:pt x="538" y="1134"/>
                    <a:pt x="577" y="1134"/>
                  </a:cubicBezTo>
                  <a:cubicBezTo>
                    <a:pt x="811" y="1134"/>
                    <a:pt x="1017" y="987"/>
                    <a:pt x="1095" y="752"/>
                  </a:cubicBezTo>
                  <a:cubicBezTo>
                    <a:pt x="1134" y="606"/>
                    <a:pt x="1114" y="430"/>
                    <a:pt x="1036" y="293"/>
                  </a:cubicBezTo>
                  <a:cubicBezTo>
                    <a:pt x="948" y="137"/>
                    <a:pt x="821" y="68"/>
                    <a:pt x="704" y="20"/>
                  </a:cubicBezTo>
                  <a:cubicBezTo>
                    <a:pt x="655" y="10"/>
                    <a:pt x="60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379599" y="4969490"/>
              <a:ext cx="164994" cy="167172"/>
            </a:xfrm>
            <a:custGeom>
              <a:avLst/>
              <a:gdLst/>
              <a:ahLst/>
              <a:cxnLst/>
              <a:rect l="l" t="t" r="r" b="b"/>
              <a:pathLst>
                <a:path w="1457" h="1447" extrusionOk="0">
                  <a:moveTo>
                    <a:pt x="713" y="313"/>
                  </a:moveTo>
                  <a:cubicBezTo>
                    <a:pt x="743" y="313"/>
                    <a:pt x="772" y="313"/>
                    <a:pt x="801" y="323"/>
                  </a:cubicBezTo>
                  <a:cubicBezTo>
                    <a:pt x="919" y="372"/>
                    <a:pt x="997" y="421"/>
                    <a:pt x="1065" y="528"/>
                  </a:cubicBezTo>
                  <a:cubicBezTo>
                    <a:pt x="1114" y="626"/>
                    <a:pt x="1134" y="753"/>
                    <a:pt x="1104" y="870"/>
                  </a:cubicBezTo>
                  <a:cubicBezTo>
                    <a:pt x="1046" y="1036"/>
                    <a:pt x="899" y="1144"/>
                    <a:pt x="733" y="1144"/>
                  </a:cubicBezTo>
                  <a:cubicBezTo>
                    <a:pt x="704" y="1144"/>
                    <a:pt x="674" y="1134"/>
                    <a:pt x="635" y="1134"/>
                  </a:cubicBezTo>
                  <a:cubicBezTo>
                    <a:pt x="518" y="1105"/>
                    <a:pt x="420" y="997"/>
                    <a:pt x="381" y="880"/>
                  </a:cubicBezTo>
                  <a:lnTo>
                    <a:pt x="371" y="880"/>
                  </a:lnTo>
                  <a:cubicBezTo>
                    <a:pt x="323" y="792"/>
                    <a:pt x="313" y="685"/>
                    <a:pt x="342" y="587"/>
                  </a:cubicBezTo>
                  <a:cubicBezTo>
                    <a:pt x="362" y="499"/>
                    <a:pt x="430" y="411"/>
                    <a:pt x="508" y="362"/>
                  </a:cubicBezTo>
                  <a:cubicBezTo>
                    <a:pt x="567" y="333"/>
                    <a:pt x="645" y="313"/>
                    <a:pt x="713" y="313"/>
                  </a:cubicBezTo>
                  <a:close/>
                  <a:moveTo>
                    <a:pt x="713" y="1"/>
                  </a:moveTo>
                  <a:cubicBezTo>
                    <a:pt x="586" y="1"/>
                    <a:pt x="459" y="40"/>
                    <a:pt x="352" y="98"/>
                  </a:cubicBezTo>
                  <a:cubicBezTo>
                    <a:pt x="196" y="186"/>
                    <a:pt x="78" y="352"/>
                    <a:pt x="39" y="519"/>
                  </a:cubicBezTo>
                  <a:cubicBezTo>
                    <a:pt x="0" y="704"/>
                    <a:pt x="20" y="880"/>
                    <a:pt x="108" y="1027"/>
                  </a:cubicBezTo>
                  <a:cubicBezTo>
                    <a:pt x="196" y="1232"/>
                    <a:pt x="362" y="1378"/>
                    <a:pt x="567" y="1427"/>
                  </a:cubicBezTo>
                  <a:cubicBezTo>
                    <a:pt x="625" y="1437"/>
                    <a:pt x="674" y="1447"/>
                    <a:pt x="733" y="1447"/>
                  </a:cubicBezTo>
                  <a:cubicBezTo>
                    <a:pt x="1036" y="1447"/>
                    <a:pt x="1300" y="1251"/>
                    <a:pt x="1388" y="958"/>
                  </a:cubicBezTo>
                  <a:cubicBezTo>
                    <a:pt x="1456" y="773"/>
                    <a:pt x="1427" y="558"/>
                    <a:pt x="1329" y="382"/>
                  </a:cubicBezTo>
                  <a:cubicBezTo>
                    <a:pt x="1212" y="186"/>
                    <a:pt x="1055" y="98"/>
                    <a:pt x="919" y="40"/>
                  </a:cubicBezTo>
                  <a:cubicBezTo>
                    <a:pt x="850" y="20"/>
                    <a:pt x="782" y="1"/>
                    <a:pt x="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393981" y="5373615"/>
              <a:ext cx="119584" cy="126621"/>
            </a:xfrm>
            <a:custGeom>
              <a:avLst/>
              <a:gdLst/>
              <a:ahLst/>
              <a:cxnLst/>
              <a:rect l="l" t="t" r="r" b="b"/>
              <a:pathLst>
                <a:path w="1056" h="1096" extrusionOk="0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095"/>
                    <a:pt x="518" y="1095"/>
                  </a:cubicBezTo>
                  <a:lnTo>
                    <a:pt x="538" y="1095"/>
                  </a:lnTo>
                  <a:cubicBezTo>
                    <a:pt x="831" y="1085"/>
                    <a:pt x="1055" y="851"/>
                    <a:pt x="1055" y="568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377334" y="5355592"/>
              <a:ext cx="153897" cy="162666"/>
            </a:xfrm>
            <a:custGeom>
              <a:avLst/>
              <a:gdLst/>
              <a:ahLst/>
              <a:cxnLst/>
              <a:rect l="l" t="t" r="r" b="b"/>
              <a:pathLst>
                <a:path w="1359" h="1408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24"/>
                  </a:lnTo>
                  <a:cubicBezTo>
                    <a:pt x="1056" y="939"/>
                    <a:pt x="880" y="1095"/>
                    <a:pt x="685" y="1095"/>
                  </a:cubicBezTo>
                  <a:lnTo>
                    <a:pt x="665" y="1095"/>
                  </a:lnTo>
                  <a:cubicBezTo>
                    <a:pt x="470" y="1095"/>
                    <a:pt x="303" y="919"/>
                    <a:pt x="303" y="724"/>
                  </a:cubicBezTo>
                  <a:lnTo>
                    <a:pt x="303" y="684"/>
                  </a:lnTo>
                  <a:cubicBezTo>
                    <a:pt x="303" y="469"/>
                    <a:pt x="479" y="313"/>
                    <a:pt x="675" y="303"/>
                  </a:cubicBezTo>
                  <a:close/>
                  <a:moveTo>
                    <a:pt x="66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03" y="1408"/>
                    <a:pt x="665" y="1408"/>
                  </a:cubicBezTo>
                  <a:lnTo>
                    <a:pt x="694" y="1408"/>
                  </a:lnTo>
                  <a:cubicBezTo>
                    <a:pt x="1066" y="1388"/>
                    <a:pt x="1359" y="1085"/>
                    <a:pt x="1359" y="724"/>
                  </a:cubicBezTo>
                  <a:lnTo>
                    <a:pt x="1359" y="684"/>
                  </a:lnTo>
                  <a:cubicBezTo>
                    <a:pt x="135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384016" y="5745045"/>
              <a:ext cx="135098" cy="126505"/>
            </a:xfrm>
            <a:custGeom>
              <a:avLst/>
              <a:gdLst/>
              <a:ahLst/>
              <a:cxnLst/>
              <a:rect l="l" t="t" r="r" b="b"/>
              <a:pathLst>
                <a:path w="1193" h="1095" extrusionOk="0">
                  <a:moveTo>
                    <a:pt x="577" y="1"/>
                  </a:moveTo>
                  <a:cubicBezTo>
                    <a:pt x="430" y="1"/>
                    <a:pt x="293" y="59"/>
                    <a:pt x="196" y="157"/>
                  </a:cubicBezTo>
                  <a:cubicBezTo>
                    <a:pt x="0" y="372"/>
                    <a:pt x="0" y="694"/>
                    <a:pt x="205" y="899"/>
                  </a:cubicBezTo>
                  <a:lnTo>
                    <a:pt x="244" y="939"/>
                  </a:lnTo>
                  <a:cubicBezTo>
                    <a:pt x="342" y="1036"/>
                    <a:pt x="479" y="1095"/>
                    <a:pt x="626" y="1095"/>
                  </a:cubicBezTo>
                  <a:cubicBezTo>
                    <a:pt x="772" y="1095"/>
                    <a:pt x="909" y="1036"/>
                    <a:pt x="997" y="939"/>
                  </a:cubicBezTo>
                  <a:cubicBezTo>
                    <a:pt x="1192" y="714"/>
                    <a:pt x="1192" y="391"/>
                    <a:pt x="997" y="196"/>
                  </a:cubicBezTo>
                  <a:lnTo>
                    <a:pt x="948" y="147"/>
                  </a:lnTo>
                  <a:cubicBezTo>
                    <a:pt x="850" y="49"/>
                    <a:pt x="714" y="1"/>
                    <a:pt x="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365217" y="5727022"/>
              <a:ext cx="173827" cy="161511"/>
            </a:xfrm>
            <a:custGeom>
              <a:avLst/>
              <a:gdLst/>
              <a:ahLst/>
              <a:cxnLst/>
              <a:rect l="l" t="t" r="r" b="b"/>
              <a:pathLst>
                <a:path w="1535" h="1398" extrusionOk="0">
                  <a:moveTo>
                    <a:pt x="743" y="303"/>
                  </a:moveTo>
                  <a:cubicBezTo>
                    <a:pt x="840" y="303"/>
                    <a:pt x="938" y="342"/>
                    <a:pt x="1007" y="411"/>
                  </a:cubicBezTo>
                  <a:lnTo>
                    <a:pt x="1055" y="459"/>
                  </a:lnTo>
                  <a:cubicBezTo>
                    <a:pt x="1202" y="606"/>
                    <a:pt x="1192" y="841"/>
                    <a:pt x="1055" y="987"/>
                  </a:cubicBezTo>
                  <a:cubicBezTo>
                    <a:pt x="987" y="1065"/>
                    <a:pt x="889" y="1095"/>
                    <a:pt x="792" y="1095"/>
                  </a:cubicBezTo>
                  <a:cubicBezTo>
                    <a:pt x="694" y="1095"/>
                    <a:pt x="596" y="1055"/>
                    <a:pt x="518" y="987"/>
                  </a:cubicBezTo>
                  <a:lnTo>
                    <a:pt x="479" y="948"/>
                  </a:lnTo>
                  <a:cubicBezTo>
                    <a:pt x="332" y="801"/>
                    <a:pt x="342" y="567"/>
                    <a:pt x="479" y="411"/>
                  </a:cubicBezTo>
                  <a:cubicBezTo>
                    <a:pt x="547" y="342"/>
                    <a:pt x="645" y="303"/>
                    <a:pt x="743" y="303"/>
                  </a:cubicBezTo>
                  <a:close/>
                  <a:moveTo>
                    <a:pt x="743" y="0"/>
                  </a:moveTo>
                  <a:cubicBezTo>
                    <a:pt x="547" y="0"/>
                    <a:pt x="371" y="78"/>
                    <a:pt x="254" y="205"/>
                  </a:cubicBezTo>
                  <a:cubicBezTo>
                    <a:pt x="0" y="489"/>
                    <a:pt x="0" y="899"/>
                    <a:pt x="264" y="1163"/>
                  </a:cubicBezTo>
                  <a:lnTo>
                    <a:pt x="283" y="1183"/>
                  </a:lnTo>
                  <a:lnTo>
                    <a:pt x="303" y="1202"/>
                  </a:lnTo>
                  <a:cubicBezTo>
                    <a:pt x="430" y="1329"/>
                    <a:pt x="606" y="1397"/>
                    <a:pt x="792" y="1397"/>
                  </a:cubicBezTo>
                  <a:cubicBezTo>
                    <a:pt x="977" y="1397"/>
                    <a:pt x="1153" y="1329"/>
                    <a:pt x="1280" y="1192"/>
                  </a:cubicBezTo>
                  <a:cubicBezTo>
                    <a:pt x="1534" y="919"/>
                    <a:pt x="1524" y="499"/>
                    <a:pt x="1270" y="244"/>
                  </a:cubicBezTo>
                  <a:lnTo>
                    <a:pt x="1251" y="225"/>
                  </a:lnTo>
                  <a:lnTo>
                    <a:pt x="1222" y="196"/>
                  </a:lnTo>
                  <a:cubicBezTo>
                    <a:pt x="1104" y="69"/>
                    <a:pt x="919" y="0"/>
                    <a:pt x="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371785" y="6134497"/>
              <a:ext cx="117432" cy="123155"/>
            </a:xfrm>
            <a:custGeom>
              <a:avLst/>
              <a:gdLst/>
              <a:ahLst/>
              <a:cxnLst/>
              <a:rect l="l" t="t" r="r" b="b"/>
              <a:pathLst>
                <a:path w="1037" h="1066" extrusionOk="0">
                  <a:moveTo>
                    <a:pt x="519" y="1"/>
                  </a:moveTo>
                  <a:cubicBezTo>
                    <a:pt x="177" y="1"/>
                    <a:pt x="1" y="274"/>
                    <a:pt x="1" y="528"/>
                  </a:cubicBezTo>
                  <a:cubicBezTo>
                    <a:pt x="1" y="665"/>
                    <a:pt x="50" y="792"/>
                    <a:pt x="128" y="890"/>
                  </a:cubicBezTo>
                  <a:cubicBezTo>
                    <a:pt x="225" y="997"/>
                    <a:pt x="362" y="1066"/>
                    <a:pt x="519" y="1066"/>
                  </a:cubicBezTo>
                  <a:cubicBezTo>
                    <a:pt x="861" y="1066"/>
                    <a:pt x="1036" y="792"/>
                    <a:pt x="1036" y="528"/>
                  </a:cubicBezTo>
                  <a:cubicBezTo>
                    <a:pt x="1036" y="401"/>
                    <a:pt x="988" y="274"/>
                    <a:pt x="909" y="176"/>
                  </a:cubicBezTo>
                  <a:cubicBezTo>
                    <a:pt x="812" y="6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355252" y="6117630"/>
              <a:ext cx="150613" cy="157005"/>
            </a:xfrm>
            <a:custGeom>
              <a:avLst/>
              <a:gdLst/>
              <a:ahLst/>
              <a:cxnLst/>
              <a:rect l="l" t="t" r="r" b="b"/>
              <a:pathLst>
                <a:path w="1330" h="1359" extrusionOk="0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8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29" y="1065"/>
                    <a:pt x="1329" y="674"/>
                  </a:cubicBezTo>
                  <a:cubicBezTo>
                    <a:pt x="1329" y="508"/>
                    <a:pt x="127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404966" y="6452898"/>
              <a:ext cx="117432" cy="122000"/>
            </a:xfrm>
            <a:custGeom>
              <a:avLst/>
              <a:gdLst/>
              <a:ahLst/>
              <a:cxnLst/>
              <a:rect l="l" t="t" r="r" b="b"/>
              <a:pathLst>
                <a:path w="1037" h="1056" extrusionOk="0">
                  <a:moveTo>
                    <a:pt x="519" y="0"/>
                  </a:moveTo>
                  <a:cubicBezTo>
                    <a:pt x="177" y="0"/>
                    <a:pt x="1" y="264"/>
                    <a:pt x="1" y="528"/>
                  </a:cubicBezTo>
                  <a:cubicBezTo>
                    <a:pt x="1" y="792"/>
                    <a:pt x="177" y="1055"/>
                    <a:pt x="519" y="1055"/>
                  </a:cubicBezTo>
                  <a:cubicBezTo>
                    <a:pt x="861" y="1055"/>
                    <a:pt x="1037" y="792"/>
                    <a:pt x="1037" y="528"/>
                  </a:cubicBezTo>
                  <a:cubicBezTo>
                    <a:pt x="1037" y="391"/>
                    <a:pt x="988" y="264"/>
                    <a:pt x="910" y="176"/>
                  </a:cubicBezTo>
                  <a:cubicBezTo>
                    <a:pt x="812" y="59"/>
                    <a:pt x="675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388432" y="6435915"/>
              <a:ext cx="150613" cy="157005"/>
            </a:xfrm>
            <a:custGeom>
              <a:avLst/>
              <a:gdLst/>
              <a:ahLst/>
              <a:cxnLst/>
              <a:rect l="l" t="t" r="r" b="b"/>
              <a:pathLst>
                <a:path w="1330" h="1359" extrusionOk="0">
                  <a:moveTo>
                    <a:pt x="665" y="303"/>
                  </a:moveTo>
                  <a:cubicBezTo>
                    <a:pt x="1144" y="303"/>
                    <a:pt x="1144" y="1056"/>
                    <a:pt x="665" y="1056"/>
                  </a:cubicBezTo>
                  <a:cubicBezTo>
                    <a:pt x="176" y="1056"/>
                    <a:pt x="186" y="303"/>
                    <a:pt x="665" y="303"/>
                  </a:cubicBezTo>
                  <a:close/>
                  <a:moveTo>
                    <a:pt x="665" y="1"/>
                  </a:moveTo>
                  <a:cubicBezTo>
                    <a:pt x="284" y="1"/>
                    <a:pt x="0" y="294"/>
                    <a:pt x="0" y="675"/>
                  </a:cubicBezTo>
                  <a:cubicBezTo>
                    <a:pt x="0" y="1066"/>
                    <a:pt x="284" y="1359"/>
                    <a:pt x="665" y="1359"/>
                  </a:cubicBezTo>
                  <a:cubicBezTo>
                    <a:pt x="860" y="1359"/>
                    <a:pt x="1046" y="1281"/>
                    <a:pt x="1163" y="1134"/>
                  </a:cubicBezTo>
                  <a:cubicBezTo>
                    <a:pt x="1271" y="1007"/>
                    <a:pt x="1329" y="851"/>
                    <a:pt x="1329" y="675"/>
                  </a:cubicBezTo>
                  <a:cubicBezTo>
                    <a:pt x="1329" y="294"/>
                    <a:pt x="1046" y="1"/>
                    <a:pt x="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389565" y="6728322"/>
              <a:ext cx="125133" cy="126505"/>
            </a:xfrm>
            <a:custGeom>
              <a:avLst/>
              <a:gdLst/>
              <a:ahLst/>
              <a:cxnLst/>
              <a:rect l="l" t="t" r="r" b="b"/>
              <a:pathLst>
                <a:path w="1105" h="1095" extrusionOk="0">
                  <a:moveTo>
                    <a:pt x="567" y="0"/>
                  </a:moveTo>
                  <a:cubicBezTo>
                    <a:pt x="430" y="0"/>
                    <a:pt x="293" y="49"/>
                    <a:pt x="195" y="147"/>
                  </a:cubicBezTo>
                  <a:lnTo>
                    <a:pt x="156" y="196"/>
                  </a:lnTo>
                  <a:cubicBezTo>
                    <a:pt x="59" y="293"/>
                    <a:pt x="0" y="440"/>
                    <a:pt x="0" y="587"/>
                  </a:cubicBezTo>
                  <a:cubicBezTo>
                    <a:pt x="10" y="723"/>
                    <a:pt x="59" y="850"/>
                    <a:pt x="156" y="948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01" y="1036"/>
                    <a:pt x="899" y="938"/>
                  </a:cubicBezTo>
                  <a:lnTo>
                    <a:pt x="948" y="899"/>
                  </a:lnTo>
                  <a:cubicBezTo>
                    <a:pt x="1046" y="801"/>
                    <a:pt x="1104" y="655"/>
                    <a:pt x="1094" y="508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49"/>
                    <a:pt x="704" y="0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371785" y="6710184"/>
              <a:ext cx="159445" cy="161626"/>
            </a:xfrm>
            <a:custGeom>
              <a:avLst/>
              <a:gdLst/>
              <a:ahLst/>
              <a:cxnLst/>
              <a:rect l="l" t="t" r="r" b="b"/>
              <a:pathLst>
                <a:path w="1408" h="1399" extrusionOk="0">
                  <a:moveTo>
                    <a:pt x="724" y="314"/>
                  </a:moveTo>
                  <a:cubicBezTo>
                    <a:pt x="822" y="314"/>
                    <a:pt x="919" y="343"/>
                    <a:pt x="997" y="421"/>
                  </a:cubicBezTo>
                  <a:cubicBezTo>
                    <a:pt x="1144" y="558"/>
                    <a:pt x="1134" y="812"/>
                    <a:pt x="997" y="949"/>
                  </a:cubicBezTo>
                  <a:lnTo>
                    <a:pt x="949" y="988"/>
                  </a:lnTo>
                  <a:cubicBezTo>
                    <a:pt x="880" y="1066"/>
                    <a:pt x="782" y="1095"/>
                    <a:pt x="694" y="1095"/>
                  </a:cubicBezTo>
                  <a:cubicBezTo>
                    <a:pt x="597" y="1095"/>
                    <a:pt x="499" y="1056"/>
                    <a:pt x="421" y="988"/>
                  </a:cubicBezTo>
                  <a:cubicBezTo>
                    <a:pt x="274" y="851"/>
                    <a:pt x="284" y="597"/>
                    <a:pt x="421" y="460"/>
                  </a:cubicBezTo>
                  <a:lnTo>
                    <a:pt x="460" y="421"/>
                  </a:lnTo>
                  <a:cubicBezTo>
                    <a:pt x="538" y="343"/>
                    <a:pt x="626" y="314"/>
                    <a:pt x="724" y="314"/>
                  </a:cubicBezTo>
                  <a:close/>
                  <a:moveTo>
                    <a:pt x="724" y="1"/>
                  </a:moveTo>
                  <a:cubicBezTo>
                    <a:pt x="538" y="1"/>
                    <a:pt x="372" y="69"/>
                    <a:pt x="245" y="196"/>
                  </a:cubicBezTo>
                  <a:lnTo>
                    <a:pt x="206" y="245"/>
                  </a:lnTo>
                  <a:cubicBezTo>
                    <a:pt x="79" y="372"/>
                    <a:pt x="1" y="558"/>
                    <a:pt x="11" y="744"/>
                  </a:cubicBezTo>
                  <a:cubicBezTo>
                    <a:pt x="11" y="929"/>
                    <a:pt x="89" y="1095"/>
                    <a:pt x="216" y="1213"/>
                  </a:cubicBezTo>
                  <a:cubicBezTo>
                    <a:pt x="343" y="1330"/>
                    <a:pt x="519" y="1398"/>
                    <a:pt x="694" y="1398"/>
                  </a:cubicBezTo>
                  <a:cubicBezTo>
                    <a:pt x="870" y="1398"/>
                    <a:pt x="1036" y="1330"/>
                    <a:pt x="1164" y="1203"/>
                  </a:cubicBezTo>
                  <a:lnTo>
                    <a:pt x="1173" y="1193"/>
                  </a:lnTo>
                  <a:lnTo>
                    <a:pt x="1212" y="1164"/>
                  </a:lnTo>
                  <a:cubicBezTo>
                    <a:pt x="1339" y="1037"/>
                    <a:pt x="1408" y="851"/>
                    <a:pt x="1408" y="665"/>
                  </a:cubicBezTo>
                  <a:cubicBezTo>
                    <a:pt x="1398" y="480"/>
                    <a:pt x="1330" y="314"/>
                    <a:pt x="1203" y="196"/>
                  </a:cubicBezTo>
                  <a:cubicBezTo>
                    <a:pt x="1066" y="69"/>
                    <a:pt x="900" y="1"/>
                    <a:pt x="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371785" y="2212824"/>
              <a:ext cx="155029" cy="162666"/>
            </a:xfrm>
            <a:custGeom>
              <a:avLst/>
              <a:gdLst/>
              <a:ahLst/>
              <a:cxnLst/>
              <a:rect l="l" t="t" r="r" b="b"/>
              <a:pathLst>
                <a:path w="1369" h="1408" extrusionOk="0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24"/>
                  </a:lnTo>
                  <a:cubicBezTo>
                    <a:pt x="106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80" y="1095"/>
                    <a:pt x="313" y="909"/>
                    <a:pt x="313" y="724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13" y="1408"/>
                    <a:pt x="675" y="1408"/>
                  </a:cubicBezTo>
                  <a:lnTo>
                    <a:pt x="704" y="1408"/>
                  </a:lnTo>
                  <a:cubicBezTo>
                    <a:pt x="1076" y="1388"/>
                    <a:pt x="1369" y="1085"/>
                    <a:pt x="1369" y="724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414931" y="2562765"/>
              <a:ext cx="116300" cy="122000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19" y="1"/>
                  </a:moveTo>
                  <a:cubicBezTo>
                    <a:pt x="177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88" y="264"/>
                    <a:pt x="900" y="176"/>
                  </a:cubicBezTo>
                  <a:cubicBezTo>
                    <a:pt x="812" y="59"/>
                    <a:pt x="66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397265" y="2545782"/>
              <a:ext cx="151745" cy="157121"/>
            </a:xfrm>
            <a:custGeom>
              <a:avLst/>
              <a:gdLst/>
              <a:ahLst/>
              <a:cxnLst/>
              <a:rect l="l" t="t" r="r" b="b"/>
              <a:pathLst>
                <a:path w="1340" h="1360" extrusionOk="0">
                  <a:moveTo>
                    <a:pt x="675" y="304"/>
                  </a:moveTo>
                  <a:cubicBezTo>
                    <a:pt x="1153" y="304"/>
                    <a:pt x="1153" y="1056"/>
                    <a:pt x="675" y="1056"/>
                  </a:cubicBezTo>
                  <a:cubicBezTo>
                    <a:pt x="186" y="1056"/>
                    <a:pt x="186" y="304"/>
                    <a:pt x="675" y="304"/>
                  </a:cubicBezTo>
                  <a:close/>
                  <a:moveTo>
                    <a:pt x="675" y="1"/>
                  </a:moveTo>
                  <a:cubicBezTo>
                    <a:pt x="294" y="1"/>
                    <a:pt x="0" y="294"/>
                    <a:pt x="0" y="675"/>
                  </a:cubicBezTo>
                  <a:cubicBezTo>
                    <a:pt x="0" y="851"/>
                    <a:pt x="59" y="1017"/>
                    <a:pt x="167" y="1134"/>
                  </a:cubicBezTo>
                  <a:cubicBezTo>
                    <a:pt x="294" y="1281"/>
                    <a:pt x="469" y="1359"/>
                    <a:pt x="675" y="1359"/>
                  </a:cubicBezTo>
                  <a:cubicBezTo>
                    <a:pt x="870" y="1359"/>
                    <a:pt x="1046" y="1281"/>
                    <a:pt x="1173" y="1134"/>
                  </a:cubicBezTo>
                  <a:cubicBezTo>
                    <a:pt x="1281" y="1017"/>
                    <a:pt x="1339" y="851"/>
                    <a:pt x="1339" y="675"/>
                  </a:cubicBezTo>
                  <a:cubicBezTo>
                    <a:pt x="1339" y="294"/>
                    <a:pt x="1046" y="1"/>
                    <a:pt x="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389565" y="7060125"/>
              <a:ext cx="119584" cy="127776"/>
            </a:xfrm>
            <a:custGeom>
              <a:avLst/>
              <a:gdLst/>
              <a:ahLst/>
              <a:cxnLst/>
              <a:rect l="l" t="t" r="r" b="b"/>
              <a:pathLst>
                <a:path w="1056" h="1106" extrusionOk="0">
                  <a:moveTo>
                    <a:pt x="518" y="1"/>
                  </a:moveTo>
                  <a:cubicBezTo>
                    <a:pt x="235" y="11"/>
                    <a:pt x="0" y="245"/>
                    <a:pt x="0" y="529"/>
                  </a:cubicBezTo>
                  <a:lnTo>
                    <a:pt x="0" y="577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7" y="1105"/>
                  </a:lnTo>
                  <a:cubicBezTo>
                    <a:pt x="831" y="1086"/>
                    <a:pt x="1055" y="861"/>
                    <a:pt x="1055" y="577"/>
                  </a:cubicBezTo>
                  <a:lnTo>
                    <a:pt x="1055" y="529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371785" y="7043258"/>
              <a:ext cx="155029" cy="161511"/>
            </a:xfrm>
            <a:custGeom>
              <a:avLst/>
              <a:gdLst/>
              <a:ahLst/>
              <a:cxnLst/>
              <a:rect l="l" t="t" r="r" b="b"/>
              <a:pathLst>
                <a:path w="1369" h="1398" extrusionOk="0">
                  <a:moveTo>
                    <a:pt x="704" y="303"/>
                  </a:moveTo>
                  <a:cubicBezTo>
                    <a:pt x="900" y="303"/>
                    <a:pt x="1066" y="489"/>
                    <a:pt x="1066" y="675"/>
                  </a:cubicBezTo>
                  <a:lnTo>
                    <a:pt x="1066" y="723"/>
                  </a:lnTo>
                  <a:cubicBezTo>
                    <a:pt x="106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80" y="1095"/>
                    <a:pt x="313" y="909"/>
                    <a:pt x="313" y="714"/>
                  </a:cubicBezTo>
                  <a:lnTo>
                    <a:pt x="313" y="675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10"/>
                    <a:pt x="1" y="313"/>
                    <a:pt x="1" y="675"/>
                  </a:cubicBezTo>
                  <a:lnTo>
                    <a:pt x="1" y="723"/>
                  </a:lnTo>
                  <a:cubicBezTo>
                    <a:pt x="1" y="1085"/>
                    <a:pt x="313" y="1398"/>
                    <a:pt x="675" y="1398"/>
                  </a:cubicBezTo>
                  <a:lnTo>
                    <a:pt x="704" y="1398"/>
                  </a:lnTo>
                  <a:cubicBezTo>
                    <a:pt x="1076" y="1378"/>
                    <a:pt x="1369" y="1085"/>
                    <a:pt x="1369" y="723"/>
                  </a:cubicBezTo>
                  <a:lnTo>
                    <a:pt x="1369" y="675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2" name="Google Shape;672;p16"/>
          <p:cNvSpPr txBox="1">
            <a:spLocks noGrp="1"/>
          </p:cNvSpPr>
          <p:nvPr>
            <p:ph type="title"/>
          </p:nvPr>
        </p:nvSpPr>
        <p:spPr>
          <a:xfrm>
            <a:off x="1583312" y="3420050"/>
            <a:ext cx="17856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73" name="Google Shape;673;p16"/>
          <p:cNvSpPr txBox="1">
            <a:spLocks noGrp="1"/>
          </p:cNvSpPr>
          <p:nvPr>
            <p:ph type="subTitle" idx="1"/>
          </p:nvPr>
        </p:nvSpPr>
        <p:spPr>
          <a:xfrm>
            <a:off x="1622123" y="3840616"/>
            <a:ext cx="17079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674" name="Google Shape;674;p16"/>
          <p:cNvSpPr txBox="1">
            <a:spLocks noGrp="1"/>
          </p:cNvSpPr>
          <p:nvPr>
            <p:ph type="ctrTitle" idx="2"/>
          </p:nvPr>
        </p:nvSpPr>
        <p:spPr>
          <a:xfrm>
            <a:off x="877650" y="734929"/>
            <a:ext cx="73887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675" name="Google Shape;675;p16"/>
          <p:cNvSpPr txBox="1">
            <a:spLocks noGrp="1"/>
          </p:cNvSpPr>
          <p:nvPr>
            <p:ph type="title" idx="3"/>
          </p:nvPr>
        </p:nvSpPr>
        <p:spPr>
          <a:xfrm>
            <a:off x="3619200" y="3420050"/>
            <a:ext cx="19056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76" name="Google Shape;676;p16"/>
          <p:cNvSpPr txBox="1">
            <a:spLocks noGrp="1"/>
          </p:cNvSpPr>
          <p:nvPr>
            <p:ph type="subTitle" idx="4"/>
          </p:nvPr>
        </p:nvSpPr>
        <p:spPr>
          <a:xfrm>
            <a:off x="3667469" y="3840616"/>
            <a:ext cx="18228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677" name="Google Shape;677;p16"/>
          <p:cNvSpPr txBox="1">
            <a:spLocks noGrp="1"/>
          </p:cNvSpPr>
          <p:nvPr>
            <p:ph type="title" idx="5"/>
          </p:nvPr>
        </p:nvSpPr>
        <p:spPr>
          <a:xfrm>
            <a:off x="5737888" y="3430675"/>
            <a:ext cx="18228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78" name="Google Shape;678;p16"/>
          <p:cNvSpPr txBox="1">
            <a:spLocks noGrp="1"/>
          </p:cNvSpPr>
          <p:nvPr>
            <p:ph type="subTitle" idx="6"/>
          </p:nvPr>
        </p:nvSpPr>
        <p:spPr>
          <a:xfrm>
            <a:off x="5756451" y="3840616"/>
            <a:ext cx="17856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grpSp>
        <p:nvGrpSpPr>
          <p:cNvPr id="679" name="Google Shape;679;p16"/>
          <p:cNvGrpSpPr/>
          <p:nvPr/>
        </p:nvGrpSpPr>
        <p:grpSpPr>
          <a:xfrm rot="-10796165">
            <a:off x="-971787" y="896494"/>
            <a:ext cx="1863682" cy="480883"/>
            <a:chOff x="7622176" y="2589750"/>
            <a:chExt cx="2078841" cy="536400"/>
          </a:xfrm>
        </p:grpSpPr>
        <p:sp>
          <p:nvSpPr>
            <p:cNvPr id="680" name="Google Shape;680;p16"/>
            <p:cNvSpPr/>
            <p:nvPr/>
          </p:nvSpPr>
          <p:spPr>
            <a:xfrm>
              <a:off x="7632850" y="2604325"/>
              <a:ext cx="2053298" cy="514146"/>
            </a:xfrm>
            <a:custGeom>
              <a:avLst/>
              <a:gdLst/>
              <a:ahLst/>
              <a:cxnLst/>
              <a:rect l="l" t="t" r="r" b="b"/>
              <a:pathLst>
                <a:path w="15508" h="4232" extrusionOk="0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9351967" y="2604328"/>
              <a:ext cx="308712" cy="471391"/>
            </a:xfrm>
            <a:custGeom>
              <a:avLst/>
              <a:gdLst/>
              <a:ahLst/>
              <a:cxnLst/>
              <a:rect l="l" t="t" r="r" b="b"/>
              <a:pathLst>
                <a:path w="2541" h="3880" extrusionOk="0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7622176" y="2589750"/>
              <a:ext cx="2078841" cy="536400"/>
            </a:xfrm>
            <a:custGeom>
              <a:avLst/>
              <a:gdLst/>
              <a:ahLst/>
              <a:cxnLst/>
              <a:rect l="l" t="t" r="r" b="b"/>
              <a:pathLst>
                <a:path w="15733" h="4415" extrusionOk="0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6"/>
          <p:cNvGrpSpPr/>
          <p:nvPr/>
        </p:nvGrpSpPr>
        <p:grpSpPr>
          <a:xfrm rot="-10796165">
            <a:off x="-660966" y="215735"/>
            <a:ext cx="1977578" cy="511054"/>
            <a:chOff x="7341938" y="3315545"/>
            <a:chExt cx="2205886" cy="570055"/>
          </a:xfrm>
        </p:grpSpPr>
        <p:sp>
          <p:nvSpPr>
            <p:cNvPr id="684" name="Google Shape;684;p16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avLst/>
              <a:gdLst/>
              <a:ahLst/>
              <a:cxnLst/>
              <a:rect l="l" t="t" r="r" b="b"/>
              <a:pathLst>
                <a:path w="1526" h="3636" extrusionOk="0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avLst/>
              <a:gdLst/>
              <a:ahLst/>
              <a:cxnLst/>
              <a:rect l="l" t="t" r="r" b="b"/>
              <a:pathLst>
                <a:path w="1877" h="4153" extrusionOk="0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6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avLst/>
              <a:gdLst/>
              <a:ahLst/>
              <a:cxnLst/>
              <a:rect l="l" t="t" r="r" b="b"/>
              <a:pathLst>
                <a:path w="2375" h="4163" extrusionOk="0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6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avLst/>
              <a:gdLst/>
              <a:ahLst/>
              <a:cxnLst/>
              <a:rect l="l" t="t" r="r" b="b"/>
              <a:pathLst>
                <a:path w="15665" h="4576" extrusionOk="0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6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avLst/>
              <a:gdLst/>
              <a:ahLst/>
              <a:cxnLst/>
              <a:rect l="l" t="t" r="r" b="b"/>
              <a:pathLst>
                <a:path w="15987" h="4692" extrusionOk="0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16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690" name="Google Shape;690;p16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6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6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6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6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16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696" name="Google Shape;696;p16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6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6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6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16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702" name="Google Shape;702;p16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6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6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6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6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6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708" name="Google Shape;708;p16"/>
            <p:cNvSpPr/>
            <p:nvPr/>
          </p:nvSpPr>
          <p:spPr>
            <a:xfrm>
              <a:off x="7327543" y="160139"/>
              <a:ext cx="2078847" cy="1564726"/>
            </a:xfrm>
            <a:custGeom>
              <a:avLst/>
              <a:gdLst/>
              <a:ahLst/>
              <a:cxnLst/>
              <a:rect l="l" t="t" r="r" b="b"/>
              <a:pathLst>
                <a:path w="19615" h="14764" extrusionOk="0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7307300" y="149646"/>
              <a:ext cx="2018119" cy="1514914"/>
            </a:xfrm>
            <a:custGeom>
              <a:avLst/>
              <a:gdLst/>
              <a:ahLst/>
              <a:cxnLst/>
              <a:rect l="l" t="t" r="r" b="b"/>
              <a:pathLst>
                <a:path w="19042" h="14294" extrusionOk="0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6"/>
            <p:cNvSpPr/>
            <p:nvPr/>
          </p:nvSpPr>
          <p:spPr>
            <a:xfrm>
              <a:off x="7363682" y="214613"/>
              <a:ext cx="2053305" cy="1519895"/>
            </a:xfrm>
            <a:custGeom>
              <a:avLst/>
              <a:gdLst/>
              <a:ahLst/>
              <a:cxnLst/>
              <a:rect l="l" t="t" r="r" b="b"/>
              <a:pathLst>
                <a:path w="19374" h="14341" extrusionOk="0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6"/>
            <p:cNvSpPr/>
            <p:nvPr/>
          </p:nvSpPr>
          <p:spPr>
            <a:xfrm>
              <a:off x="8756496" y="356417"/>
              <a:ext cx="18971" cy="35928"/>
            </a:xfrm>
            <a:custGeom>
              <a:avLst/>
              <a:gdLst/>
              <a:ahLst/>
              <a:cxnLst/>
              <a:rect l="l" t="t" r="r" b="b"/>
              <a:pathLst>
                <a:path w="179" h="339" extrusionOk="0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6"/>
            <p:cNvSpPr/>
            <p:nvPr/>
          </p:nvSpPr>
          <p:spPr>
            <a:xfrm>
              <a:off x="8919496" y="382913"/>
              <a:ext cx="18865" cy="37306"/>
            </a:xfrm>
            <a:custGeom>
              <a:avLst/>
              <a:gdLst/>
              <a:ahLst/>
              <a:cxnLst/>
              <a:rect l="l" t="t" r="r" b="b"/>
              <a:pathLst>
                <a:path w="178" h="352" extrusionOk="0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3" name="Google Shape;713;p16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714" name="Google Shape;714;p16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01" extrusionOk="0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6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avLst/>
                <a:gdLst/>
                <a:ahLst/>
                <a:cxnLst/>
                <a:rect l="l" t="t" r="r" b="b"/>
                <a:pathLst>
                  <a:path w="179" h="339" extrusionOk="0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6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52" extrusionOk="0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6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1072" extrusionOk="0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16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avLst/>
                <a:gdLst/>
                <a:ahLst/>
                <a:cxnLst/>
                <a:rect l="l" t="t" r="r" b="b"/>
                <a:pathLst>
                  <a:path w="4367" h="4130" extrusionOk="0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20"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6" name="Google Shape;1186;p25"/>
          <p:cNvGrpSpPr/>
          <p:nvPr/>
        </p:nvGrpSpPr>
        <p:grpSpPr>
          <a:xfrm>
            <a:off x="1419025" y="1711900"/>
            <a:ext cx="5944729" cy="3182377"/>
            <a:chOff x="229112" y="1914755"/>
            <a:chExt cx="10094633" cy="5034611"/>
          </a:xfrm>
        </p:grpSpPr>
        <p:sp>
          <p:nvSpPr>
            <p:cNvPr id="1187" name="Google Shape;1187;p25"/>
            <p:cNvSpPr/>
            <p:nvPr/>
          </p:nvSpPr>
          <p:spPr>
            <a:xfrm>
              <a:off x="229112" y="1914755"/>
              <a:ext cx="10094633" cy="5034611"/>
            </a:xfrm>
            <a:custGeom>
              <a:avLst/>
              <a:gdLst/>
              <a:ahLst/>
              <a:cxnLst/>
              <a:rect l="l" t="t" r="r" b="b"/>
              <a:pathLst>
                <a:path w="79929" h="48200" extrusionOk="0">
                  <a:moveTo>
                    <a:pt x="0" y="1"/>
                  </a:moveTo>
                  <a:lnTo>
                    <a:pt x="127" y="48173"/>
                  </a:lnTo>
                  <a:cubicBezTo>
                    <a:pt x="1587" y="48191"/>
                    <a:pt x="3887" y="48200"/>
                    <a:pt x="6793" y="48200"/>
                  </a:cubicBezTo>
                  <a:cubicBezTo>
                    <a:pt x="24827" y="48200"/>
                    <a:pt x="66211" y="47840"/>
                    <a:pt x="75190" y="46864"/>
                  </a:cubicBezTo>
                  <a:cubicBezTo>
                    <a:pt x="76812" y="46688"/>
                    <a:pt x="78209" y="46785"/>
                    <a:pt x="79089" y="45779"/>
                  </a:cubicBezTo>
                  <a:cubicBezTo>
                    <a:pt x="79929" y="44812"/>
                    <a:pt x="79558" y="40200"/>
                    <a:pt x="79567" y="38949"/>
                  </a:cubicBezTo>
                  <a:cubicBezTo>
                    <a:pt x="79636" y="27292"/>
                    <a:pt x="79265" y="14951"/>
                    <a:pt x="78453" y="3323"/>
                  </a:cubicBezTo>
                  <a:cubicBezTo>
                    <a:pt x="78395" y="2395"/>
                    <a:pt x="78258" y="1349"/>
                    <a:pt x="77457" y="802"/>
                  </a:cubicBezTo>
                  <a:cubicBezTo>
                    <a:pt x="76919" y="431"/>
                    <a:pt x="76206" y="401"/>
                    <a:pt x="75532" y="382"/>
                  </a:cubicBezTo>
                  <a:cubicBezTo>
                    <a:pt x="64891" y="118"/>
                    <a:pt x="10651" y="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miter lim="977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5"/>
            <p:cNvSpPr/>
            <p:nvPr/>
          </p:nvSpPr>
          <p:spPr>
            <a:xfrm>
              <a:off x="375183" y="2852861"/>
              <a:ext cx="125133" cy="126621"/>
            </a:xfrm>
            <a:custGeom>
              <a:avLst/>
              <a:gdLst/>
              <a:ahLst/>
              <a:cxnLst/>
              <a:rect l="l" t="t" r="r" b="b"/>
              <a:pathLst>
                <a:path w="1105" h="1096" extrusionOk="0">
                  <a:moveTo>
                    <a:pt x="567" y="1"/>
                  </a:moveTo>
                  <a:cubicBezTo>
                    <a:pt x="430" y="1"/>
                    <a:pt x="293" y="50"/>
                    <a:pt x="195" y="147"/>
                  </a:cubicBezTo>
                  <a:lnTo>
                    <a:pt x="156" y="196"/>
                  </a:lnTo>
                  <a:cubicBezTo>
                    <a:pt x="59" y="294"/>
                    <a:pt x="0" y="431"/>
                    <a:pt x="0" y="587"/>
                  </a:cubicBezTo>
                  <a:cubicBezTo>
                    <a:pt x="10" y="724"/>
                    <a:pt x="59" y="851"/>
                    <a:pt x="166" y="939"/>
                  </a:cubicBezTo>
                  <a:cubicBezTo>
                    <a:pt x="264" y="1036"/>
                    <a:pt x="401" y="1095"/>
                    <a:pt x="537" y="1095"/>
                  </a:cubicBezTo>
                  <a:cubicBezTo>
                    <a:pt x="674" y="1095"/>
                    <a:pt x="811" y="1036"/>
                    <a:pt x="899" y="939"/>
                  </a:cubicBezTo>
                  <a:lnTo>
                    <a:pt x="948" y="900"/>
                  </a:lnTo>
                  <a:cubicBezTo>
                    <a:pt x="1046" y="792"/>
                    <a:pt x="1104" y="655"/>
                    <a:pt x="1094" y="509"/>
                  </a:cubicBezTo>
                  <a:cubicBezTo>
                    <a:pt x="1094" y="362"/>
                    <a:pt x="1036" y="235"/>
                    <a:pt x="938" y="147"/>
                  </a:cubicBezTo>
                  <a:cubicBezTo>
                    <a:pt x="840" y="50"/>
                    <a:pt x="704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5"/>
            <p:cNvSpPr/>
            <p:nvPr/>
          </p:nvSpPr>
          <p:spPr>
            <a:xfrm>
              <a:off x="358536" y="2834838"/>
              <a:ext cx="158313" cy="161511"/>
            </a:xfrm>
            <a:custGeom>
              <a:avLst/>
              <a:gdLst/>
              <a:ahLst/>
              <a:cxnLst/>
              <a:rect l="l" t="t" r="r" b="b"/>
              <a:pathLst>
                <a:path w="1398" h="1398" extrusionOk="0">
                  <a:moveTo>
                    <a:pt x="714" y="303"/>
                  </a:moveTo>
                  <a:cubicBezTo>
                    <a:pt x="811" y="303"/>
                    <a:pt x="909" y="342"/>
                    <a:pt x="987" y="411"/>
                  </a:cubicBezTo>
                  <a:cubicBezTo>
                    <a:pt x="1134" y="548"/>
                    <a:pt x="1124" y="811"/>
                    <a:pt x="987" y="948"/>
                  </a:cubicBezTo>
                  <a:lnTo>
                    <a:pt x="948" y="987"/>
                  </a:lnTo>
                  <a:cubicBezTo>
                    <a:pt x="870" y="1065"/>
                    <a:pt x="772" y="1095"/>
                    <a:pt x="684" y="1095"/>
                  </a:cubicBezTo>
                  <a:cubicBezTo>
                    <a:pt x="587" y="1095"/>
                    <a:pt x="489" y="1056"/>
                    <a:pt x="411" y="987"/>
                  </a:cubicBezTo>
                  <a:cubicBezTo>
                    <a:pt x="264" y="850"/>
                    <a:pt x="274" y="596"/>
                    <a:pt x="411" y="460"/>
                  </a:cubicBezTo>
                  <a:lnTo>
                    <a:pt x="450" y="411"/>
                  </a:lnTo>
                  <a:cubicBezTo>
                    <a:pt x="528" y="342"/>
                    <a:pt x="616" y="303"/>
                    <a:pt x="714" y="303"/>
                  </a:cubicBezTo>
                  <a:close/>
                  <a:moveTo>
                    <a:pt x="714" y="0"/>
                  </a:moveTo>
                  <a:cubicBezTo>
                    <a:pt x="538" y="0"/>
                    <a:pt x="362" y="69"/>
                    <a:pt x="235" y="196"/>
                  </a:cubicBezTo>
                  <a:lnTo>
                    <a:pt x="196" y="245"/>
                  </a:lnTo>
                  <a:cubicBezTo>
                    <a:pt x="69" y="372"/>
                    <a:pt x="0" y="557"/>
                    <a:pt x="0" y="743"/>
                  </a:cubicBezTo>
                  <a:cubicBezTo>
                    <a:pt x="0" y="929"/>
                    <a:pt x="79" y="1095"/>
                    <a:pt x="206" y="1212"/>
                  </a:cubicBezTo>
                  <a:cubicBezTo>
                    <a:pt x="342" y="1329"/>
                    <a:pt x="509" y="1398"/>
                    <a:pt x="684" y="1398"/>
                  </a:cubicBezTo>
                  <a:cubicBezTo>
                    <a:pt x="860" y="1398"/>
                    <a:pt x="1036" y="1329"/>
                    <a:pt x="1153" y="1202"/>
                  </a:cubicBezTo>
                  <a:lnTo>
                    <a:pt x="1163" y="1192"/>
                  </a:lnTo>
                  <a:lnTo>
                    <a:pt x="1202" y="1163"/>
                  </a:lnTo>
                  <a:cubicBezTo>
                    <a:pt x="1329" y="1036"/>
                    <a:pt x="1398" y="850"/>
                    <a:pt x="1398" y="655"/>
                  </a:cubicBezTo>
                  <a:cubicBezTo>
                    <a:pt x="1398" y="479"/>
                    <a:pt x="1320" y="313"/>
                    <a:pt x="1193" y="186"/>
                  </a:cubicBezTo>
                  <a:cubicBezTo>
                    <a:pt x="1056" y="69"/>
                    <a:pt x="890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5"/>
            <p:cNvSpPr/>
            <p:nvPr/>
          </p:nvSpPr>
          <p:spPr>
            <a:xfrm>
              <a:off x="403946" y="3256986"/>
              <a:ext cx="119584" cy="127661"/>
            </a:xfrm>
            <a:custGeom>
              <a:avLst/>
              <a:gdLst/>
              <a:ahLst/>
              <a:cxnLst/>
              <a:rect l="l" t="t" r="r" b="b"/>
              <a:pathLst>
                <a:path w="1056" h="1105" extrusionOk="0">
                  <a:moveTo>
                    <a:pt x="518" y="1"/>
                  </a:moveTo>
                  <a:cubicBezTo>
                    <a:pt x="22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105"/>
                    <a:pt x="518" y="1105"/>
                  </a:cubicBezTo>
                  <a:lnTo>
                    <a:pt x="538" y="1105"/>
                  </a:lnTo>
                  <a:cubicBezTo>
                    <a:pt x="831" y="1085"/>
                    <a:pt x="1055" y="861"/>
                    <a:pt x="1055" y="577"/>
                  </a:cubicBezTo>
                  <a:lnTo>
                    <a:pt x="1055" y="528"/>
                  </a:lnTo>
                  <a:cubicBezTo>
                    <a:pt x="1055" y="245"/>
                    <a:pt x="811" y="1"/>
                    <a:pt x="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5"/>
            <p:cNvSpPr/>
            <p:nvPr/>
          </p:nvSpPr>
          <p:spPr>
            <a:xfrm>
              <a:off x="386167" y="3240118"/>
              <a:ext cx="155029" cy="161511"/>
            </a:xfrm>
            <a:custGeom>
              <a:avLst/>
              <a:gdLst/>
              <a:ahLst/>
              <a:cxnLst/>
              <a:rect l="l" t="t" r="r" b="b"/>
              <a:pathLst>
                <a:path w="1369" h="1398" extrusionOk="0">
                  <a:moveTo>
                    <a:pt x="695" y="303"/>
                  </a:moveTo>
                  <a:cubicBezTo>
                    <a:pt x="900" y="303"/>
                    <a:pt x="1056" y="489"/>
                    <a:pt x="1056" y="674"/>
                  </a:cubicBezTo>
                  <a:lnTo>
                    <a:pt x="1056" y="723"/>
                  </a:lnTo>
                  <a:cubicBezTo>
                    <a:pt x="105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70" y="1095"/>
                    <a:pt x="313" y="909"/>
                    <a:pt x="313" y="714"/>
                  </a:cubicBezTo>
                  <a:lnTo>
                    <a:pt x="313" y="67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10"/>
                    <a:pt x="1" y="313"/>
                    <a:pt x="1" y="674"/>
                  </a:cubicBezTo>
                  <a:lnTo>
                    <a:pt x="1" y="723"/>
                  </a:lnTo>
                  <a:cubicBezTo>
                    <a:pt x="1" y="1085"/>
                    <a:pt x="313" y="1398"/>
                    <a:pt x="675" y="1398"/>
                  </a:cubicBezTo>
                  <a:lnTo>
                    <a:pt x="695" y="1398"/>
                  </a:lnTo>
                  <a:cubicBezTo>
                    <a:pt x="1076" y="1378"/>
                    <a:pt x="1369" y="1085"/>
                    <a:pt x="1369" y="723"/>
                  </a:cubicBezTo>
                  <a:lnTo>
                    <a:pt x="1369" y="674"/>
                  </a:lnTo>
                  <a:cubicBezTo>
                    <a:pt x="1369" y="303"/>
                    <a:pt x="1056" y="0"/>
                    <a:pt x="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5"/>
            <p:cNvSpPr/>
            <p:nvPr/>
          </p:nvSpPr>
          <p:spPr>
            <a:xfrm>
              <a:off x="400549" y="3676938"/>
              <a:ext cx="116300" cy="122000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19" y="1"/>
                  </a:moveTo>
                  <a:cubicBezTo>
                    <a:pt x="177" y="1"/>
                    <a:pt x="1" y="265"/>
                    <a:pt x="1" y="528"/>
                  </a:cubicBezTo>
                  <a:cubicBezTo>
                    <a:pt x="1" y="665"/>
                    <a:pt x="50" y="792"/>
                    <a:pt x="128" y="88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2"/>
                    <a:pt x="988" y="265"/>
                    <a:pt x="900" y="167"/>
                  </a:cubicBezTo>
                  <a:cubicBezTo>
                    <a:pt x="812" y="5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5"/>
            <p:cNvSpPr/>
            <p:nvPr/>
          </p:nvSpPr>
          <p:spPr>
            <a:xfrm>
              <a:off x="382883" y="3658915"/>
              <a:ext cx="151745" cy="157005"/>
            </a:xfrm>
            <a:custGeom>
              <a:avLst/>
              <a:gdLst/>
              <a:ahLst/>
              <a:cxnLst/>
              <a:rect l="l" t="t" r="r" b="b"/>
              <a:pathLst>
                <a:path w="1340" h="1359" extrusionOk="0">
                  <a:moveTo>
                    <a:pt x="675" y="303"/>
                  </a:moveTo>
                  <a:cubicBezTo>
                    <a:pt x="1153" y="303"/>
                    <a:pt x="1153" y="1056"/>
                    <a:pt x="675" y="1056"/>
                  </a:cubicBezTo>
                  <a:cubicBezTo>
                    <a:pt x="186" y="1056"/>
                    <a:pt x="186" y="303"/>
                    <a:pt x="675" y="303"/>
                  </a:cubicBezTo>
                  <a:close/>
                  <a:moveTo>
                    <a:pt x="675" y="0"/>
                  </a:moveTo>
                  <a:cubicBezTo>
                    <a:pt x="294" y="0"/>
                    <a:pt x="0" y="293"/>
                    <a:pt x="0" y="684"/>
                  </a:cubicBezTo>
                  <a:cubicBezTo>
                    <a:pt x="0" y="850"/>
                    <a:pt x="59" y="1017"/>
                    <a:pt x="167" y="1144"/>
                  </a:cubicBezTo>
                  <a:cubicBezTo>
                    <a:pt x="294" y="1280"/>
                    <a:pt x="469" y="1359"/>
                    <a:pt x="675" y="1359"/>
                  </a:cubicBezTo>
                  <a:cubicBezTo>
                    <a:pt x="1056" y="1359"/>
                    <a:pt x="1339" y="1065"/>
                    <a:pt x="1339" y="684"/>
                  </a:cubicBezTo>
                  <a:cubicBezTo>
                    <a:pt x="1339" y="293"/>
                    <a:pt x="1056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5"/>
            <p:cNvSpPr/>
            <p:nvPr/>
          </p:nvSpPr>
          <p:spPr>
            <a:xfrm>
              <a:off x="389565" y="4019023"/>
              <a:ext cx="119584" cy="132166"/>
            </a:xfrm>
            <a:custGeom>
              <a:avLst/>
              <a:gdLst/>
              <a:ahLst/>
              <a:cxnLst/>
              <a:rect l="l" t="t" r="r" b="b"/>
              <a:pathLst>
                <a:path w="1056" h="1144" extrusionOk="0">
                  <a:moveTo>
                    <a:pt x="518" y="0"/>
                  </a:moveTo>
                  <a:cubicBezTo>
                    <a:pt x="235" y="10"/>
                    <a:pt x="0" y="245"/>
                    <a:pt x="0" y="528"/>
                  </a:cubicBezTo>
                  <a:lnTo>
                    <a:pt x="0" y="606"/>
                  </a:lnTo>
                  <a:cubicBezTo>
                    <a:pt x="0" y="890"/>
                    <a:pt x="244" y="1144"/>
                    <a:pt x="518" y="1144"/>
                  </a:cubicBezTo>
                  <a:lnTo>
                    <a:pt x="537" y="1144"/>
                  </a:lnTo>
                  <a:cubicBezTo>
                    <a:pt x="831" y="1124"/>
                    <a:pt x="1055" y="899"/>
                    <a:pt x="1055" y="616"/>
                  </a:cubicBezTo>
                  <a:lnTo>
                    <a:pt x="1055" y="528"/>
                  </a:lnTo>
                  <a:cubicBezTo>
                    <a:pt x="1055" y="245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5"/>
            <p:cNvSpPr/>
            <p:nvPr/>
          </p:nvSpPr>
          <p:spPr>
            <a:xfrm>
              <a:off x="371785" y="4001000"/>
              <a:ext cx="155029" cy="167172"/>
            </a:xfrm>
            <a:custGeom>
              <a:avLst/>
              <a:gdLst/>
              <a:ahLst/>
              <a:cxnLst/>
              <a:rect l="l" t="t" r="r" b="b"/>
              <a:pathLst>
                <a:path w="1369" h="1447" extrusionOk="0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62"/>
                  </a:lnTo>
                  <a:cubicBezTo>
                    <a:pt x="1066" y="977"/>
                    <a:pt x="890" y="1133"/>
                    <a:pt x="685" y="1143"/>
                  </a:cubicBezTo>
                  <a:lnTo>
                    <a:pt x="675" y="1143"/>
                  </a:lnTo>
                  <a:cubicBezTo>
                    <a:pt x="480" y="1143"/>
                    <a:pt x="313" y="958"/>
                    <a:pt x="313" y="762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22"/>
                    <a:pt x="1" y="684"/>
                  </a:cubicBezTo>
                  <a:lnTo>
                    <a:pt x="1" y="762"/>
                  </a:lnTo>
                  <a:cubicBezTo>
                    <a:pt x="1" y="1133"/>
                    <a:pt x="313" y="1446"/>
                    <a:pt x="675" y="1446"/>
                  </a:cubicBezTo>
                  <a:lnTo>
                    <a:pt x="704" y="1446"/>
                  </a:lnTo>
                  <a:cubicBezTo>
                    <a:pt x="1076" y="1427"/>
                    <a:pt x="1369" y="1133"/>
                    <a:pt x="1369" y="762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5"/>
            <p:cNvSpPr/>
            <p:nvPr/>
          </p:nvSpPr>
          <p:spPr>
            <a:xfrm>
              <a:off x="393981" y="4337309"/>
              <a:ext cx="119584" cy="131127"/>
            </a:xfrm>
            <a:custGeom>
              <a:avLst/>
              <a:gdLst/>
              <a:ahLst/>
              <a:cxnLst/>
              <a:rect l="l" t="t" r="r" b="b"/>
              <a:pathLst>
                <a:path w="1056" h="1135" extrusionOk="0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607"/>
                  </a:lnTo>
                  <a:cubicBezTo>
                    <a:pt x="0" y="890"/>
                    <a:pt x="244" y="1134"/>
                    <a:pt x="518" y="1134"/>
                  </a:cubicBezTo>
                  <a:lnTo>
                    <a:pt x="538" y="1134"/>
                  </a:lnTo>
                  <a:cubicBezTo>
                    <a:pt x="831" y="1125"/>
                    <a:pt x="1055" y="890"/>
                    <a:pt x="1055" y="607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5"/>
            <p:cNvSpPr/>
            <p:nvPr/>
          </p:nvSpPr>
          <p:spPr>
            <a:xfrm>
              <a:off x="377334" y="4319286"/>
              <a:ext cx="153897" cy="167172"/>
            </a:xfrm>
            <a:custGeom>
              <a:avLst/>
              <a:gdLst/>
              <a:ahLst/>
              <a:cxnLst/>
              <a:rect l="l" t="t" r="r" b="b"/>
              <a:pathLst>
                <a:path w="1359" h="1447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63"/>
                  </a:lnTo>
                  <a:cubicBezTo>
                    <a:pt x="1056" y="978"/>
                    <a:pt x="880" y="1134"/>
                    <a:pt x="685" y="1144"/>
                  </a:cubicBezTo>
                  <a:lnTo>
                    <a:pt x="665" y="1144"/>
                  </a:lnTo>
                  <a:cubicBezTo>
                    <a:pt x="470" y="1144"/>
                    <a:pt x="303" y="958"/>
                    <a:pt x="303" y="763"/>
                  </a:cubicBezTo>
                  <a:lnTo>
                    <a:pt x="303" y="684"/>
                  </a:lnTo>
                  <a:cubicBezTo>
                    <a:pt x="303" y="470"/>
                    <a:pt x="479" y="313"/>
                    <a:pt x="675" y="303"/>
                  </a:cubicBezTo>
                  <a:close/>
                  <a:moveTo>
                    <a:pt x="665" y="1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63"/>
                  </a:lnTo>
                  <a:cubicBezTo>
                    <a:pt x="1" y="1134"/>
                    <a:pt x="303" y="1447"/>
                    <a:pt x="665" y="1447"/>
                  </a:cubicBezTo>
                  <a:lnTo>
                    <a:pt x="694" y="1447"/>
                  </a:lnTo>
                  <a:cubicBezTo>
                    <a:pt x="1066" y="1427"/>
                    <a:pt x="1359" y="1134"/>
                    <a:pt x="1359" y="763"/>
                  </a:cubicBezTo>
                  <a:lnTo>
                    <a:pt x="1359" y="684"/>
                  </a:lnTo>
                  <a:cubicBezTo>
                    <a:pt x="1359" y="313"/>
                    <a:pt x="1056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5"/>
            <p:cNvSpPr/>
            <p:nvPr/>
          </p:nvSpPr>
          <p:spPr>
            <a:xfrm>
              <a:off x="377334" y="4669227"/>
              <a:ext cx="116300" cy="122000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09" y="1"/>
                  </a:moveTo>
                  <a:cubicBezTo>
                    <a:pt x="176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16" y="997"/>
                    <a:pt x="352" y="1056"/>
                    <a:pt x="50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78" y="264"/>
                    <a:pt x="900" y="176"/>
                  </a:cubicBezTo>
                  <a:cubicBezTo>
                    <a:pt x="802" y="59"/>
                    <a:pt x="665" y="1"/>
                    <a:pt x="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5"/>
            <p:cNvSpPr/>
            <p:nvPr/>
          </p:nvSpPr>
          <p:spPr>
            <a:xfrm>
              <a:off x="359669" y="4652360"/>
              <a:ext cx="151632" cy="157005"/>
            </a:xfrm>
            <a:custGeom>
              <a:avLst/>
              <a:gdLst/>
              <a:ahLst/>
              <a:cxnLst/>
              <a:rect l="l" t="t" r="r" b="b"/>
              <a:pathLst>
                <a:path w="1339" h="1359" extrusionOk="0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7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39" y="1065"/>
                    <a:pt x="1339" y="674"/>
                  </a:cubicBezTo>
                  <a:cubicBezTo>
                    <a:pt x="1339" y="508"/>
                    <a:pt x="128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5"/>
            <p:cNvSpPr/>
            <p:nvPr/>
          </p:nvSpPr>
          <p:spPr>
            <a:xfrm>
              <a:off x="397265" y="4987629"/>
              <a:ext cx="128417" cy="131011"/>
            </a:xfrm>
            <a:custGeom>
              <a:avLst/>
              <a:gdLst/>
              <a:ahLst/>
              <a:cxnLst/>
              <a:rect l="l" t="t" r="r" b="b"/>
              <a:pathLst>
                <a:path w="1134" h="1134" extrusionOk="0">
                  <a:moveTo>
                    <a:pt x="557" y="0"/>
                  </a:moveTo>
                  <a:cubicBezTo>
                    <a:pt x="460" y="0"/>
                    <a:pt x="362" y="29"/>
                    <a:pt x="274" y="68"/>
                  </a:cubicBezTo>
                  <a:cubicBezTo>
                    <a:pt x="157" y="147"/>
                    <a:pt x="59" y="274"/>
                    <a:pt x="30" y="391"/>
                  </a:cubicBezTo>
                  <a:cubicBezTo>
                    <a:pt x="0" y="547"/>
                    <a:pt x="20" y="684"/>
                    <a:pt x="88" y="801"/>
                  </a:cubicBezTo>
                  <a:cubicBezTo>
                    <a:pt x="157" y="958"/>
                    <a:pt x="284" y="1085"/>
                    <a:pt x="450" y="1124"/>
                  </a:cubicBezTo>
                  <a:cubicBezTo>
                    <a:pt x="489" y="1134"/>
                    <a:pt x="538" y="1134"/>
                    <a:pt x="577" y="1134"/>
                  </a:cubicBezTo>
                  <a:cubicBezTo>
                    <a:pt x="811" y="1134"/>
                    <a:pt x="1017" y="987"/>
                    <a:pt x="1095" y="752"/>
                  </a:cubicBezTo>
                  <a:cubicBezTo>
                    <a:pt x="1134" y="606"/>
                    <a:pt x="1114" y="430"/>
                    <a:pt x="1036" y="293"/>
                  </a:cubicBezTo>
                  <a:cubicBezTo>
                    <a:pt x="948" y="137"/>
                    <a:pt x="821" y="68"/>
                    <a:pt x="704" y="20"/>
                  </a:cubicBezTo>
                  <a:cubicBezTo>
                    <a:pt x="655" y="10"/>
                    <a:pt x="606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5"/>
            <p:cNvSpPr/>
            <p:nvPr/>
          </p:nvSpPr>
          <p:spPr>
            <a:xfrm>
              <a:off x="379599" y="4969490"/>
              <a:ext cx="164994" cy="167172"/>
            </a:xfrm>
            <a:custGeom>
              <a:avLst/>
              <a:gdLst/>
              <a:ahLst/>
              <a:cxnLst/>
              <a:rect l="l" t="t" r="r" b="b"/>
              <a:pathLst>
                <a:path w="1457" h="1447" extrusionOk="0">
                  <a:moveTo>
                    <a:pt x="713" y="313"/>
                  </a:moveTo>
                  <a:cubicBezTo>
                    <a:pt x="743" y="313"/>
                    <a:pt x="772" y="313"/>
                    <a:pt x="801" y="323"/>
                  </a:cubicBezTo>
                  <a:cubicBezTo>
                    <a:pt x="919" y="372"/>
                    <a:pt x="997" y="421"/>
                    <a:pt x="1065" y="528"/>
                  </a:cubicBezTo>
                  <a:cubicBezTo>
                    <a:pt x="1114" y="626"/>
                    <a:pt x="1134" y="753"/>
                    <a:pt x="1104" y="870"/>
                  </a:cubicBezTo>
                  <a:cubicBezTo>
                    <a:pt x="1046" y="1036"/>
                    <a:pt x="899" y="1144"/>
                    <a:pt x="733" y="1144"/>
                  </a:cubicBezTo>
                  <a:cubicBezTo>
                    <a:pt x="704" y="1144"/>
                    <a:pt x="674" y="1134"/>
                    <a:pt x="635" y="1134"/>
                  </a:cubicBezTo>
                  <a:cubicBezTo>
                    <a:pt x="518" y="1105"/>
                    <a:pt x="420" y="997"/>
                    <a:pt x="381" y="880"/>
                  </a:cubicBezTo>
                  <a:lnTo>
                    <a:pt x="371" y="880"/>
                  </a:lnTo>
                  <a:cubicBezTo>
                    <a:pt x="323" y="792"/>
                    <a:pt x="313" y="685"/>
                    <a:pt x="342" y="587"/>
                  </a:cubicBezTo>
                  <a:cubicBezTo>
                    <a:pt x="362" y="499"/>
                    <a:pt x="430" y="411"/>
                    <a:pt x="508" y="362"/>
                  </a:cubicBezTo>
                  <a:cubicBezTo>
                    <a:pt x="567" y="333"/>
                    <a:pt x="645" y="313"/>
                    <a:pt x="713" y="313"/>
                  </a:cubicBezTo>
                  <a:close/>
                  <a:moveTo>
                    <a:pt x="713" y="1"/>
                  </a:moveTo>
                  <a:cubicBezTo>
                    <a:pt x="586" y="1"/>
                    <a:pt x="459" y="40"/>
                    <a:pt x="352" y="98"/>
                  </a:cubicBezTo>
                  <a:cubicBezTo>
                    <a:pt x="196" y="186"/>
                    <a:pt x="78" y="352"/>
                    <a:pt x="39" y="519"/>
                  </a:cubicBezTo>
                  <a:cubicBezTo>
                    <a:pt x="0" y="704"/>
                    <a:pt x="20" y="880"/>
                    <a:pt x="108" y="1027"/>
                  </a:cubicBezTo>
                  <a:cubicBezTo>
                    <a:pt x="196" y="1232"/>
                    <a:pt x="362" y="1378"/>
                    <a:pt x="567" y="1427"/>
                  </a:cubicBezTo>
                  <a:cubicBezTo>
                    <a:pt x="625" y="1437"/>
                    <a:pt x="674" y="1447"/>
                    <a:pt x="733" y="1447"/>
                  </a:cubicBezTo>
                  <a:cubicBezTo>
                    <a:pt x="1036" y="1447"/>
                    <a:pt x="1300" y="1251"/>
                    <a:pt x="1388" y="958"/>
                  </a:cubicBezTo>
                  <a:cubicBezTo>
                    <a:pt x="1456" y="773"/>
                    <a:pt x="1427" y="558"/>
                    <a:pt x="1329" y="382"/>
                  </a:cubicBezTo>
                  <a:cubicBezTo>
                    <a:pt x="1212" y="186"/>
                    <a:pt x="1055" y="98"/>
                    <a:pt x="919" y="40"/>
                  </a:cubicBezTo>
                  <a:cubicBezTo>
                    <a:pt x="850" y="20"/>
                    <a:pt x="782" y="1"/>
                    <a:pt x="7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5"/>
            <p:cNvSpPr/>
            <p:nvPr/>
          </p:nvSpPr>
          <p:spPr>
            <a:xfrm>
              <a:off x="393981" y="5373615"/>
              <a:ext cx="119584" cy="126621"/>
            </a:xfrm>
            <a:custGeom>
              <a:avLst/>
              <a:gdLst/>
              <a:ahLst/>
              <a:cxnLst/>
              <a:rect l="l" t="t" r="r" b="b"/>
              <a:pathLst>
                <a:path w="1056" h="1096" extrusionOk="0">
                  <a:moveTo>
                    <a:pt x="528" y="1"/>
                  </a:moveTo>
                  <a:cubicBezTo>
                    <a:pt x="235" y="11"/>
                    <a:pt x="0" y="245"/>
                    <a:pt x="0" y="528"/>
                  </a:cubicBezTo>
                  <a:lnTo>
                    <a:pt x="0" y="568"/>
                  </a:lnTo>
                  <a:cubicBezTo>
                    <a:pt x="0" y="851"/>
                    <a:pt x="244" y="1095"/>
                    <a:pt x="518" y="1095"/>
                  </a:cubicBezTo>
                  <a:lnTo>
                    <a:pt x="538" y="1095"/>
                  </a:lnTo>
                  <a:cubicBezTo>
                    <a:pt x="831" y="1085"/>
                    <a:pt x="1055" y="851"/>
                    <a:pt x="1055" y="568"/>
                  </a:cubicBezTo>
                  <a:lnTo>
                    <a:pt x="1055" y="528"/>
                  </a:lnTo>
                  <a:cubicBezTo>
                    <a:pt x="1055" y="245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5"/>
            <p:cNvSpPr/>
            <p:nvPr/>
          </p:nvSpPr>
          <p:spPr>
            <a:xfrm>
              <a:off x="377334" y="5355592"/>
              <a:ext cx="153897" cy="162666"/>
            </a:xfrm>
            <a:custGeom>
              <a:avLst/>
              <a:gdLst/>
              <a:ahLst/>
              <a:cxnLst/>
              <a:rect l="l" t="t" r="r" b="b"/>
              <a:pathLst>
                <a:path w="1359" h="1408" extrusionOk="0">
                  <a:moveTo>
                    <a:pt x="694" y="303"/>
                  </a:moveTo>
                  <a:cubicBezTo>
                    <a:pt x="890" y="303"/>
                    <a:pt x="1056" y="489"/>
                    <a:pt x="1056" y="684"/>
                  </a:cubicBezTo>
                  <a:lnTo>
                    <a:pt x="1056" y="724"/>
                  </a:lnTo>
                  <a:cubicBezTo>
                    <a:pt x="1056" y="939"/>
                    <a:pt x="880" y="1095"/>
                    <a:pt x="685" y="1095"/>
                  </a:cubicBezTo>
                  <a:lnTo>
                    <a:pt x="665" y="1095"/>
                  </a:lnTo>
                  <a:cubicBezTo>
                    <a:pt x="470" y="1095"/>
                    <a:pt x="303" y="919"/>
                    <a:pt x="303" y="724"/>
                  </a:cubicBezTo>
                  <a:lnTo>
                    <a:pt x="303" y="684"/>
                  </a:lnTo>
                  <a:cubicBezTo>
                    <a:pt x="303" y="469"/>
                    <a:pt x="479" y="313"/>
                    <a:pt x="675" y="303"/>
                  </a:cubicBezTo>
                  <a:close/>
                  <a:moveTo>
                    <a:pt x="66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03" y="1408"/>
                    <a:pt x="665" y="1408"/>
                  </a:cubicBezTo>
                  <a:lnTo>
                    <a:pt x="694" y="1408"/>
                  </a:lnTo>
                  <a:cubicBezTo>
                    <a:pt x="1066" y="1388"/>
                    <a:pt x="1359" y="1085"/>
                    <a:pt x="1359" y="724"/>
                  </a:cubicBezTo>
                  <a:lnTo>
                    <a:pt x="1359" y="684"/>
                  </a:lnTo>
                  <a:cubicBezTo>
                    <a:pt x="1359" y="313"/>
                    <a:pt x="1056" y="0"/>
                    <a:pt x="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5"/>
            <p:cNvSpPr/>
            <p:nvPr/>
          </p:nvSpPr>
          <p:spPr>
            <a:xfrm>
              <a:off x="384016" y="5745045"/>
              <a:ext cx="135098" cy="126505"/>
            </a:xfrm>
            <a:custGeom>
              <a:avLst/>
              <a:gdLst/>
              <a:ahLst/>
              <a:cxnLst/>
              <a:rect l="l" t="t" r="r" b="b"/>
              <a:pathLst>
                <a:path w="1193" h="1095" extrusionOk="0">
                  <a:moveTo>
                    <a:pt x="577" y="1"/>
                  </a:moveTo>
                  <a:cubicBezTo>
                    <a:pt x="430" y="1"/>
                    <a:pt x="293" y="59"/>
                    <a:pt x="196" y="157"/>
                  </a:cubicBezTo>
                  <a:cubicBezTo>
                    <a:pt x="0" y="372"/>
                    <a:pt x="0" y="694"/>
                    <a:pt x="205" y="899"/>
                  </a:cubicBezTo>
                  <a:lnTo>
                    <a:pt x="244" y="939"/>
                  </a:lnTo>
                  <a:cubicBezTo>
                    <a:pt x="342" y="1036"/>
                    <a:pt x="479" y="1095"/>
                    <a:pt x="626" y="1095"/>
                  </a:cubicBezTo>
                  <a:cubicBezTo>
                    <a:pt x="772" y="1095"/>
                    <a:pt x="909" y="1036"/>
                    <a:pt x="997" y="939"/>
                  </a:cubicBezTo>
                  <a:cubicBezTo>
                    <a:pt x="1192" y="714"/>
                    <a:pt x="1192" y="391"/>
                    <a:pt x="997" y="196"/>
                  </a:cubicBezTo>
                  <a:lnTo>
                    <a:pt x="948" y="147"/>
                  </a:lnTo>
                  <a:cubicBezTo>
                    <a:pt x="850" y="49"/>
                    <a:pt x="714" y="1"/>
                    <a:pt x="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5"/>
            <p:cNvSpPr/>
            <p:nvPr/>
          </p:nvSpPr>
          <p:spPr>
            <a:xfrm>
              <a:off x="365217" y="5727022"/>
              <a:ext cx="173827" cy="161511"/>
            </a:xfrm>
            <a:custGeom>
              <a:avLst/>
              <a:gdLst/>
              <a:ahLst/>
              <a:cxnLst/>
              <a:rect l="l" t="t" r="r" b="b"/>
              <a:pathLst>
                <a:path w="1535" h="1398" extrusionOk="0">
                  <a:moveTo>
                    <a:pt x="743" y="303"/>
                  </a:moveTo>
                  <a:cubicBezTo>
                    <a:pt x="840" y="303"/>
                    <a:pt x="938" y="342"/>
                    <a:pt x="1007" y="411"/>
                  </a:cubicBezTo>
                  <a:lnTo>
                    <a:pt x="1055" y="459"/>
                  </a:lnTo>
                  <a:cubicBezTo>
                    <a:pt x="1202" y="606"/>
                    <a:pt x="1192" y="841"/>
                    <a:pt x="1055" y="987"/>
                  </a:cubicBezTo>
                  <a:cubicBezTo>
                    <a:pt x="987" y="1065"/>
                    <a:pt x="889" y="1095"/>
                    <a:pt x="792" y="1095"/>
                  </a:cubicBezTo>
                  <a:cubicBezTo>
                    <a:pt x="694" y="1095"/>
                    <a:pt x="596" y="1055"/>
                    <a:pt x="518" y="987"/>
                  </a:cubicBezTo>
                  <a:lnTo>
                    <a:pt x="479" y="948"/>
                  </a:lnTo>
                  <a:cubicBezTo>
                    <a:pt x="332" y="801"/>
                    <a:pt x="342" y="567"/>
                    <a:pt x="479" y="411"/>
                  </a:cubicBezTo>
                  <a:cubicBezTo>
                    <a:pt x="547" y="342"/>
                    <a:pt x="645" y="303"/>
                    <a:pt x="743" y="303"/>
                  </a:cubicBezTo>
                  <a:close/>
                  <a:moveTo>
                    <a:pt x="743" y="0"/>
                  </a:moveTo>
                  <a:cubicBezTo>
                    <a:pt x="547" y="0"/>
                    <a:pt x="371" y="78"/>
                    <a:pt x="254" y="205"/>
                  </a:cubicBezTo>
                  <a:cubicBezTo>
                    <a:pt x="0" y="489"/>
                    <a:pt x="0" y="899"/>
                    <a:pt x="264" y="1163"/>
                  </a:cubicBezTo>
                  <a:lnTo>
                    <a:pt x="283" y="1183"/>
                  </a:lnTo>
                  <a:lnTo>
                    <a:pt x="303" y="1202"/>
                  </a:lnTo>
                  <a:cubicBezTo>
                    <a:pt x="430" y="1329"/>
                    <a:pt x="606" y="1397"/>
                    <a:pt x="792" y="1397"/>
                  </a:cubicBezTo>
                  <a:cubicBezTo>
                    <a:pt x="977" y="1397"/>
                    <a:pt x="1153" y="1329"/>
                    <a:pt x="1280" y="1192"/>
                  </a:cubicBezTo>
                  <a:cubicBezTo>
                    <a:pt x="1534" y="919"/>
                    <a:pt x="1524" y="499"/>
                    <a:pt x="1270" y="244"/>
                  </a:cubicBezTo>
                  <a:lnTo>
                    <a:pt x="1251" y="225"/>
                  </a:lnTo>
                  <a:lnTo>
                    <a:pt x="1222" y="196"/>
                  </a:lnTo>
                  <a:cubicBezTo>
                    <a:pt x="1104" y="69"/>
                    <a:pt x="919" y="0"/>
                    <a:pt x="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5"/>
            <p:cNvSpPr/>
            <p:nvPr/>
          </p:nvSpPr>
          <p:spPr>
            <a:xfrm>
              <a:off x="371785" y="6134497"/>
              <a:ext cx="117432" cy="123155"/>
            </a:xfrm>
            <a:custGeom>
              <a:avLst/>
              <a:gdLst/>
              <a:ahLst/>
              <a:cxnLst/>
              <a:rect l="l" t="t" r="r" b="b"/>
              <a:pathLst>
                <a:path w="1037" h="1066" extrusionOk="0">
                  <a:moveTo>
                    <a:pt x="519" y="1"/>
                  </a:moveTo>
                  <a:cubicBezTo>
                    <a:pt x="177" y="1"/>
                    <a:pt x="1" y="274"/>
                    <a:pt x="1" y="528"/>
                  </a:cubicBezTo>
                  <a:cubicBezTo>
                    <a:pt x="1" y="665"/>
                    <a:pt x="50" y="792"/>
                    <a:pt x="128" y="890"/>
                  </a:cubicBezTo>
                  <a:cubicBezTo>
                    <a:pt x="225" y="997"/>
                    <a:pt x="362" y="1066"/>
                    <a:pt x="519" y="1066"/>
                  </a:cubicBezTo>
                  <a:cubicBezTo>
                    <a:pt x="861" y="1066"/>
                    <a:pt x="1036" y="792"/>
                    <a:pt x="1036" y="528"/>
                  </a:cubicBezTo>
                  <a:cubicBezTo>
                    <a:pt x="1036" y="401"/>
                    <a:pt x="988" y="274"/>
                    <a:pt x="909" y="176"/>
                  </a:cubicBezTo>
                  <a:cubicBezTo>
                    <a:pt x="812" y="69"/>
                    <a:pt x="67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5"/>
            <p:cNvSpPr/>
            <p:nvPr/>
          </p:nvSpPr>
          <p:spPr>
            <a:xfrm>
              <a:off x="355252" y="6117630"/>
              <a:ext cx="150613" cy="157005"/>
            </a:xfrm>
            <a:custGeom>
              <a:avLst/>
              <a:gdLst/>
              <a:ahLst/>
              <a:cxnLst/>
              <a:rect l="l" t="t" r="r" b="b"/>
              <a:pathLst>
                <a:path w="1330" h="1359" extrusionOk="0">
                  <a:moveTo>
                    <a:pt x="665" y="303"/>
                  </a:moveTo>
                  <a:cubicBezTo>
                    <a:pt x="1153" y="303"/>
                    <a:pt x="1153" y="1055"/>
                    <a:pt x="665" y="1055"/>
                  </a:cubicBezTo>
                  <a:cubicBezTo>
                    <a:pt x="186" y="1055"/>
                    <a:pt x="186" y="303"/>
                    <a:pt x="665" y="303"/>
                  </a:cubicBezTo>
                  <a:close/>
                  <a:moveTo>
                    <a:pt x="665" y="0"/>
                  </a:moveTo>
                  <a:cubicBezTo>
                    <a:pt x="284" y="0"/>
                    <a:pt x="0" y="293"/>
                    <a:pt x="0" y="684"/>
                  </a:cubicBezTo>
                  <a:cubicBezTo>
                    <a:pt x="0" y="850"/>
                    <a:pt x="59" y="1016"/>
                    <a:pt x="166" y="1133"/>
                  </a:cubicBezTo>
                  <a:cubicBezTo>
                    <a:pt x="284" y="1280"/>
                    <a:pt x="469" y="1358"/>
                    <a:pt x="665" y="1358"/>
                  </a:cubicBezTo>
                  <a:cubicBezTo>
                    <a:pt x="1046" y="1358"/>
                    <a:pt x="1329" y="1065"/>
                    <a:pt x="1329" y="674"/>
                  </a:cubicBezTo>
                  <a:cubicBezTo>
                    <a:pt x="1329" y="508"/>
                    <a:pt x="1270" y="342"/>
                    <a:pt x="1173" y="225"/>
                  </a:cubicBezTo>
                  <a:cubicBezTo>
                    <a:pt x="1046" y="78"/>
                    <a:pt x="870" y="0"/>
                    <a:pt x="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5"/>
            <p:cNvSpPr/>
            <p:nvPr/>
          </p:nvSpPr>
          <p:spPr>
            <a:xfrm>
              <a:off x="404966" y="6452898"/>
              <a:ext cx="117432" cy="122000"/>
            </a:xfrm>
            <a:custGeom>
              <a:avLst/>
              <a:gdLst/>
              <a:ahLst/>
              <a:cxnLst/>
              <a:rect l="l" t="t" r="r" b="b"/>
              <a:pathLst>
                <a:path w="1037" h="1056" extrusionOk="0">
                  <a:moveTo>
                    <a:pt x="519" y="0"/>
                  </a:moveTo>
                  <a:cubicBezTo>
                    <a:pt x="177" y="0"/>
                    <a:pt x="1" y="264"/>
                    <a:pt x="1" y="528"/>
                  </a:cubicBezTo>
                  <a:cubicBezTo>
                    <a:pt x="1" y="792"/>
                    <a:pt x="177" y="1055"/>
                    <a:pt x="519" y="1055"/>
                  </a:cubicBezTo>
                  <a:cubicBezTo>
                    <a:pt x="861" y="1055"/>
                    <a:pt x="1037" y="792"/>
                    <a:pt x="1037" y="528"/>
                  </a:cubicBezTo>
                  <a:cubicBezTo>
                    <a:pt x="1037" y="391"/>
                    <a:pt x="988" y="264"/>
                    <a:pt x="910" y="176"/>
                  </a:cubicBezTo>
                  <a:cubicBezTo>
                    <a:pt x="812" y="59"/>
                    <a:pt x="675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5"/>
            <p:cNvSpPr/>
            <p:nvPr/>
          </p:nvSpPr>
          <p:spPr>
            <a:xfrm>
              <a:off x="388432" y="6435915"/>
              <a:ext cx="150613" cy="157005"/>
            </a:xfrm>
            <a:custGeom>
              <a:avLst/>
              <a:gdLst/>
              <a:ahLst/>
              <a:cxnLst/>
              <a:rect l="l" t="t" r="r" b="b"/>
              <a:pathLst>
                <a:path w="1330" h="1359" extrusionOk="0">
                  <a:moveTo>
                    <a:pt x="665" y="303"/>
                  </a:moveTo>
                  <a:cubicBezTo>
                    <a:pt x="1144" y="303"/>
                    <a:pt x="1144" y="1056"/>
                    <a:pt x="665" y="1056"/>
                  </a:cubicBezTo>
                  <a:cubicBezTo>
                    <a:pt x="176" y="1056"/>
                    <a:pt x="186" y="303"/>
                    <a:pt x="665" y="303"/>
                  </a:cubicBezTo>
                  <a:close/>
                  <a:moveTo>
                    <a:pt x="665" y="1"/>
                  </a:moveTo>
                  <a:cubicBezTo>
                    <a:pt x="284" y="1"/>
                    <a:pt x="0" y="294"/>
                    <a:pt x="0" y="675"/>
                  </a:cubicBezTo>
                  <a:cubicBezTo>
                    <a:pt x="0" y="1066"/>
                    <a:pt x="284" y="1359"/>
                    <a:pt x="665" y="1359"/>
                  </a:cubicBezTo>
                  <a:cubicBezTo>
                    <a:pt x="860" y="1359"/>
                    <a:pt x="1046" y="1281"/>
                    <a:pt x="1163" y="1134"/>
                  </a:cubicBezTo>
                  <a:cubicBezTo>
                    <a:pt x="1271" y="1007"/>
                    <a:pt x="1329" y="851"/>
                    <a:pt x="1329" y="675"/>
                  </a:cubicBezTo>
                  <a:cubicBezTo>
                    <a:pt x="1329" y="294"/>
                    <a:pt x="1046" y="1"/>
                    <a:pt x="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5"/>
            <p:cNvSpPr/>
            <p:nvPr/>
          </p:nvSpPr>
          <p:spPr>
            <a:xfrm>
              <a:off x="371785" y="2212824"/>
              <a:ext cx="155029" cy="162666"/>
            </a:xfrm>
            <a:custGeom>
              <a:avLst/>
              <a:gdLst/>
              <a:ahLst/>
              <a:cxnLst/>
              <a:rect l="l" t="t" r="r" b="b"/>
              <a:pathLst>
                <a:path w="1369" h="1408" extrusionOk="0">
                  <a:moveTo>
                    <a:pt x="704" y="303"/>
                  </a:moveTo>
                  <a:cubicBezTo>
                    <a:pt x="900" y="303"/>
                    <a:pt x="1066" y="489"/>
                    <a:pt x="1066" y="684"/>
                  </a:cubicBezTo>
                  <a:lnTo>
                    <a:pt x="1066" y="724"/>
                  </a:lnTo>
                  <a:cubicBezTo>
                    <a:pt x="1066" y="929"/>
                    <a:pt x="890" y="1085"/>
                    <a:pt x="685" y="1095"/>
                  </a:cubicBezTo>
                  <a:lnTo>
                    <a:pt x="675" y="1095"/>
                  </a:lnTo>
                  <a:cubicBezTo>
                    <a:pt x="480" y="1095"/>
                    <a:pt x="313" y="909"/>
                    <a:pt x="313" y="724"/>
                  </a:cubicBezTo>
                  <a:lnTo>
                    <a:pt x="313" y="684"/>
                  </a:lnTo>
                  <a:cubicBezTo>
                    <a:pt x="313" y="469"/>
                    <a:pt x="480" y="313"/>
                    <a:pt x="685" y="303"/>
                  </a:cubicBezTo>
                  <a:close/>
                  <a:moveTo>
                    <a:pt x="675" y="0"/>
                  </a:moveTo>
                  <a:cubicBezTo>
                    <a:pt x="294" y="20"/>
                    <a:pt x="1" y="313"/>
                    <a:pt x="1" y="684"/>
                  </a:cubicBezTo>
                  <a:lnTo>
                    <a:pt x="1" y="724"/>
                  </a:lnTo>
                  <a:cubicBezTo>
                    <a:pt x="1" y="1095"/>
                    <a:pt x="313" y="1408"/>
                    <a:pt x="675" y="1408"/>
                  </a:cubicBezTo>
                  <a:lnTo>
                    <a:pt x="704" y="1408"/>
                  </a:lnTo>
                  <a:cubicBezTo>
                    <a:pt x="1076" y="1388"/>
                    <a:pt x="1369" y="1085"/>
                    <a:pt x="1369" y="724"/>
                  </a:cubicBezTo>
                  <a:lnTo>
                    <a:pt x="1369" y="684"/>
                  </a:lnTo>
                  <a:cubicBezTo>
                    <a:pt x="1369" y="313"/>
                    <a:pt x="106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5"/>
            <p:cNvSpPr/>
            <p:nvPr/>
          </p:nvSpPr>
          <p:spPr>
            <a:xfrm>
              <a:off x="414931" y="2562765"/>
              <a:ext cx="116300" cy="122000"/>
            </a:xfrm>
            <a:custGeom>
              <a:avLst/>
              <a:gdLst/>
              <a:ahLst/>
              <a:cxnLst/>
              <a:rect l="l" t="t" r="r" b="b"/>
              <a:pathLst>
                <a:path w="1027" h="1056" extrusionOk="0">
                  <a:moveTo>
                    <a:pt x="519" y="1"/>
                  </a:moveTo>
                  <a:cubicBezTo>
                    <a:pt x="177" y="1"/>
                    <a:pt x="1" y="264"/>
                    <a:pt x="1" y="528"/>
                  </a:cubicBezTo>
                  <a:cubicBezTo>
                    <a:pt x="1" y="665"/>
                    <a:pt x="40" y="792"/>
                    <a:pt x="128" y="890"/>
                  </a:cubicBezTo>
                  <a:cubicBezTo>
                    <a:pt x="226" y="997"/>
                    <a:pt x="362" y="1056"/>
                    <a:pt x="519" y="1056"/>
                  </a:cubicBezTo>
                  <a:cubicBezTo>
                    <a:pt x="851" y="1056"/>
                    <a:pt x="1027" y="792"/>
                    <a:pt x="1027" y="528"/>
                  </a:cubicBezTo>
                  <a:cubicBezTo>
                    <a:pt x="1027" y="391"/>
                    <a:pt x="988" y="264"/>
                    <a:pt x="900" y="176"/>
                  </a:cubicBezTo>
                  <a:cubicBezTo>
                    <a:pt x="812" y="59"/>
                    <a:pt x="665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5"/>
            <p:cNvSpPr/>
            <p:nvPr/>
          </p:nvSpPr>
          <p:spPr>
            <a:xfrm>
              <a:off x="397265" y="2545782"/>
              <a:ext cx="151745" cy="157121"/>
            </a:xfrm>
            <a:custGeom>
              <a:avLst/>
              <a:gdLst/>
              <a:ahLst/>
              <a:cxnLst/>
              <a:rect l="l" t="t" r="r" b="b"/>
              <a:pathLst>
                <a:path w="1340" h="1360" extrusionOk="0">
                  <a:moveTo>
                    <a:pt x="675" y="304"/>
                  </a:moveTo>
                  <a:cubicBezTo>
                    <a:pt x="1153" y="304"/>
                    <a:pt x="1153" y="1056"/>
                    <a:pt x="675" y="1056"/>
                  </a:cubicBezTo>
                  <a:cubicBezTo>
                    <a:pt x="186" y="1056"/>
                    <a:pt x="186" y="304"/>
                    <a:pt x="675" y="304"/>
                  </a:cubicBezTo>
                  <a:close/>
                  <a:moveTo>
                    <a:pt x="675" y="1"/>
                  </a:moveTo>
                  <a:cubicBezTo>
                    <a:pt x="294" y="1"/>
                    <a:pt x="0" y="294"/>
                    <a:pt x="0" y="675"/>
                  </a:cubicBezTo>
                  <a:cubicBezTo>
                    <a:pt x="0" y="851"/>
                    <a:pt x="59" y="1017"/>
                    <a:pt x="167" y="1134"/>
                  </a:cubicBezTo>
                  <a:cubicBezTo>
                    <a:pt x="294" y="1281"/>
                    <a:pt x="469" y="1359"/>
                    <a:pt x="675" y="1359"/>
                  </a:cubicBezTo>
                  <a:cubicBezTo>
                    <a:pt x="870" y="1359"/>
                    <a:pt x="1046" y="1281"/>
                    <a:pt x="1173" y="1134"/>
                  </a:cubicBezTo>
                  <a:cubicBezTo>
                    <a:pt x="1281" y="1017"/>
                    <a:pt x="1339" y="851"/>
                    <a:pt x="1339" y="675"/>
                  </a:cubicBezTo>
                  <a:cubicBezTo>
                    <a:pt x="1339" y="294"/>
                    <a:pt x="1046" y="1"/>
                    <a:pt x="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5"/>
          <p:cNvGrpSpPr/>
          <p:nvPr/>
        </p:nvGrpSpPr>
        <p:grpSpPr>
          <a:xfrm>
            <a:off x="7363688" y="138427"/>
            <a:ext cx="1956019" cy="1443702"/>
            <a:chOff x="7211282" y="106518"/>
            <a:chExt cx="2205705" cy="1627990"/>
          </a:xfrm>
        </p:grpSpPr>
        <p:sp>
          <p:nvSpPr>
            <p:cNvPr id="1214" name="Google Shape;1214;p25"/>
            <p:cNvSpPr/>
            <p:nvPr/>
          </p:nvSpPr>
          <p:spPr>
            <a:xfrm>
              <a:off x="7327543" y="160139"/>
              <a:ext cx="2078847" cy="1564726"/>
            </a:xfrm>
            <a:custGeom>
              <a:avLst/>
              <a:gdLst/>
              <a:ahLst/>
              <a:cxnLst/>
              <a:rect l="l" t="t" r="r" b="b"/>
              <a:pathLst>
                <a:path w="19615" h="14764" extrusionOk="0">
                  <a:moveTo>
                    <a:pt x="11631" y="1"/>
                  </a:moveTo>
                  <a:cubicBezTo>
                    <a:pt x="10854" y="1"/>
                    <a:pt x="7004" y="157"/>
                    <a:pt x="6126" y="284"/>
                  </a:cubicBezTo>
                  <a:cubicBezTo>
                    <a:pt x="5212" y="415"/>
                    <a:pt x="337" y="415"/>
                    <a:pt x="210" y="429"/>
                  </a:cubicBezTo>
                  <a:cubicBezTo>
                    <a:pt x="210" y="429"/>
                    <a:pt x="14" y="12935"/>
                    <a:pt x="5" y="13653"/>
                  </a:cubicBezTo>
                  <a:cubicBezTo>
                    <a:pt x="1" y="13987"/>
                    <a:pt x="150" y="14077"/>
                    <a:pt x="311" y="14077"/>
                  </a:cubicBezTo>
                  <a:cubicBezTo>
                    <a:pt x="496" y="14077"/>
                    <a:pt x="696" y="13958"/>
                    <a:pt x="696" y="13958"/>
                  </a:cubicBezTo>
                  <a:lnTo>
                    <a:pt x="696" y="13958"/>
                  </a:lnTo>
                  <a:lnTo>
                    <a:pt x="446" y="14759"/>
                  </a:lnTo>
                  <a:cubicBezTo>
                    <a:pt x="446" y="14759"/>
                    <a:pt x="857" y="14763"/>
                    <a:pt x="1419" y="14763"/>
                  </a:cubicBezTo>
                  <a:cubicBezTo>
                    <a:pt x="2543" y="14763"/>
                    <a:pt x="4275" y="14745"/>
                    <a:pt x="4548" y="14636"/>
                  </a:cubicBezTo>
                  <a:cubicBezTo>
                    <a:pt x="4957" y="14472"/>
                    <a:pt x="10415" y="14599"/>
                    <a:pt x="11429" y="14463"/>
                  </a:cubicBezTo>
                  <a:cubicBezTo>
                    <a:pt x="12438" y="14322"/>
                    <a:pt x="19614" y="14322"/>
                    <a:pt x="19614" y="14322"/>
                  </a:cubicBezTo>
                  <a:lnTo>
                    <a:pt x="19537" y="13572"/>
                  </a:lnTo>
                  <a:cubicBezTo>
                    <a:pt x="19537" y="13572"/>
                    <a:pt x="19483" y="10743"/>
                    <a:pt x="19455" y="9956"/>
                  </a:cubicBezTo>
                  <a:cubicBezTo>
                    <a:pt x="19428" y="9165"/>
                    <a:pt x="19173" y="697"/>
                    <a:pt x="19173" y="697"/>
                  </a:cubicBezTo>
                  <a:lnTo>
                    <a:pt x="18523" y="538"/>
                  </a:lnTo>
                  <a:lnTo>
                    <a:pt x="18418" y="247"/>
                  </a:lnTo>
                  <a:cubicBezTo>
                    <a:pt x="18418" y="247"/>
                    <a:pt x="16477" y="97"/>
                    <a:pt x="16145" y="74"/>
                  </a:cubicBezTo>
                  <a:cubicBezTo>
                    <a:pt x="15817" y="56"/>
                    <a:pt x="12247" y="11"/>
                    <a:pt x="11711" y="2"/>
                  </a:cubicBezTo>
                  <a:cubicBezTo>
                    <a:pt x="11690" y="1"/>
                    <a:pt x="11663" y="1"/>
                    <a:pt x="11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5"/>
            <p:cNvSpPr/>
            <p:nvPr/>
          </p:nvSpPr>
          <p:spPr>
            <a:xfrm>
              <a:off x="7307300" y="149646"/>
              <a:ext cx="2018119" cy="1514914"/>
            </a:xfrm>
            <a:custGeom>
              <a:avLst/>
              <a:gdLst/>
              <a:ahLst/>
              <a:cxnLst/>
              <a:rect l="l" t="t" r="r" b="b"/>
              <a:pathLst>
                <a:path w="19042" h="14294" extrusionOk="0">
                  <a:moveTo>
                    <a:pt x="11449" y="199"/>
                  </a:moveTo>
                  <a:cubicBezTo>
                    <a:pt x="11956" y="199"/>
                    <a:pt x="12463" y="208"/>
                    <a:pt x="12970" y="228"/>
                  </a:cubicBezTo>
                  <a:cubicBezTo>
                    <a:pt x="13669" y="257"/>
                    <a:pt x="14362" y="266"/>
                    <a:pt x="15058" y="266"/>
                  </a:cubicBezTo>
                  <a:cubicBezTo>
                    <a:pt x="15232" y="266"/>
                    <a:pt x="15406" y="265"/>
                    <a:pt x="15581" y="264"/>
                  </a:cubicBezTo>
                  <a:cubicBezTo>
                    <a:pt x="15618" y="264"/>
                    <a:pt x="15656" y="264"/>
                    <a:pt x="15693" y="264"/>
                  </a:cubicBezTo>
                  <a:cubicBezTo>
                    <a:pt x="16091" y="264"/>
                    <a:pt x="16487" y="285"/>
                    <a:pt x="16886" y="314"/>
                  </a:cubicBezTo>
                  <a:cubicBezTo>
                    <a:pt x="17131" y="333"/>
                    <a:pt x="17377" y="355"/>
                    <a:pt x="17618" y="378"/>
                  </a:cubicBezTo>
                  <a:cubicBezTo>
                    <a:pt x="17741" y="387"/>
                    <a:pt x="17864" y="396"/>
                    <a:pt x="17986" y="405"/>
                  </a:cubicBezTo>
                  <a:cubicBezTo>
                    <a:pt x="18004" y="407"/>
                    <a:pt x="18027" y="407"/>
                    <a:pt x="18052" y="407"/>
                  </a:cubicBezTo>
                  <a:cubicBezTo>
                    <a:pt x="18096" y="407"/>
                    <a:pt x="18149" y="406"/>
                    <a:pt x="18203" y="406"/>
                  </a:cubicBezTo>
                  <a:cubicBezTo>
                    <a:pt x="18298" y="406"/>
                    <a:pt x="18395" y="411"/>
                    <a:pt x="18446" y="437"/>
                  </a:cubicBezTo>
                  <a:cubicBezTo>
                    <a:pt x="18614" y="528"/>
                    <a:pt x="18591" y="933"/>
                    <a:pt x="18591" y="1074"/>
                  </a:cubicBezTo>
                  <a:cubicBezTo>
                    <a:pt x="18596" y="1342"/>
                    <a:pt x="18596" y="1615"/>
                    <a:pt x="18600" y="1883"/>
                  </a:cubicBezTo>
                  <a:cubicBezTo>
                    <a:pt x="18609" y="2402"/>
                    <a:pt x="18619" y="2916"/>
                    <a:pt x="18628" y="3434"/>
                  </a:cubicBezTo>
                  <a:cubicBezTo>
                    <a:pt x="18646" y="4489"/>
                    <a:pt x="18673" y="5549"/>
                    <a:pt x="18700" y="6604"/>
                  </a:cubicBezTo>
                  <a:cubicBezTo>
                    <a:pt x="18763" y="8943"/>
                    <a:pt x="18831" y="11286"/>
                    <a:pt x="18850" y="13625"/>
                  </a:cubicBezTo>
                  <a:lnTo>
                    <a:pt x="18850" y="13625"/>
                  </a:lnTo>
                  <a:cubicBezTo>
                    <a:pt x="13998" y="13856"/>
                    <a:pt x="9141" y="13785"/>
                    <a:pt x="4289" y="13921"/>
                  </a:cubicBezTo>
                  <a:cubicBezTo>
                    <a:pt x="2938" y="13961"/>
                    <a:pt x="1592" y="14015"/>
                    <a:pt x="245" y="14096"/>
                  </a:cubicBezTo>
                  <a:lnTo>
                    <a:pt x="245" y="14096"/>
                  </a:lnTo>
                  <a:cubicBezTo>
                    <a:pt x="193" y="9602"/>
                    <a:pt x="255" y="5109"/>
                    <a:pt x="433" y="620"/>
                  </a:cubicBezTo>
                  <a:lnTo>
                    <a:pt x="433" y="620"/>
                  </a:lnTo>
                  <a:cubicBezTo>
                    <a:pt x="2571" y="549"/>
                    <a:pt x="4712" y="494"/>
                    <a:pt x="6845" y="369"/>
                  </a:cubicBezTo>
                  <a:cubicBezTo>
                    <a:pt x="8380" y="280"/>
                    <a:pt x="9913" y="199"/>
                    <a:pt x="11449" y="199"/>
                  </a:cubicBezTo>
                  <a:close/>
                  <a:moveTo>
                    <a:pt x="11175" y="0"/>
                  </a:moveTo>
                  <a:cubicBezTo>
                    <a:pt x="11147" y="0"/>
                    <a:pt x="11120" y="0"/>
                    <a:pt x="11092" y="1"/>
                  </a:cubicBezTo>
                  <a:cubicBezTo>
                    <a:pt x="10055" y="5"/>
                    <a:pt x="9018" y="46"/>
                    <a:pt x="7986" y="105"/>
                  </a:cubicBezTo>
                  <a:cubicBezTo>
                    <a:pt x="5435" y="255"/>
                    <a:pt x="2888" y="346"/>
                    <a:pt x="337" y="433"/>
                  </a:cubicBezTo>
                  <a:cubicBezTo>
                    <a:pt x="283" y="433"/>
                    <a:pt x="242" y="474"/>
                    <a:pt x="242" y="528"/>
                  </a:cubicBezTo>
                  <a:cubicBezTo>
                    <a:pt x="60" y="5071"/>
                    <a:pt x="1" y="9619"/>
                    <a:pt x="55" y="14166"/>
                  </a:cubicBezTo>
                  <a:cubicBezTo>
                    <a:pt x="55" y="14216"/>
                    <a:pt x="87" y="14246"/>
                    <a:pt x="125" y="14255"/>
                  </a:cubicBezTo>
                  <a:lnTo>
                    <a:pt x="125" y="14255"/>
                  </a:lnTo>
                  <a:cubicBezTo>
                    <a:pt x="140" y="14278"/>
                    <a:pt x="165" y="14294"/>
                    <a:pt x="201" y="14294"/>
                  </a:cubicBezTo>
                  <a:cubicBezTo>
                    <a:pt x="202" y="14294"/>
                    <a:pt x="204" y="14294"/>
                    <a:pt x="205" y="14294"/>
                  </a:cubicBezTo>
                  <a:cubicBezTo>
                    <a:pt x="5080" y="13993"/>
                    <a:pt x="9973" y="14053"/>
                    <a:pt x="14858" y="13948"/>
                  </a:cubicBezTo>
                  <a:cubicBezTo>
                    <a:pt x="16222" y="13921"/>
                    <a:pt x="17582" y="13880"/>
                    <a:pt x="18946" y="13812"/>
                  </a:cubicBezTo>
                  <a:cubicBezTo>
                    <a:pt x="18996" y="13812"/>
                    <a:pt x="19041" y="13771"/>
                    <a:pt x="19041" y="13716"/>
                  </a:cubicBezTo>
                  <a:cubicBezTo>
                    <a:pt x="19023" y="11524"/>
                    <a:pt x="18964" y="9328"/>
                    <a:pt x="18910" y="7136"/>
                  </a:cubicBezTo>
                  <a:cubicBezTo>
                    <a:pt x="18882" y="6044"/>
                    <a:pt x="18850" y="4948"/>
                    <a:pt x="18828" y="3852"/>
                  </a:cubicBezTo>
                  <a:cubicBezTo>
                    <a:pt x="18805" y="2806"/>
                    <a:pt x="18823" y="1751"/>
                    <a:pt x="18764" y="715"/>
                  </a:cubicBezTo>
                  <a:cubicBezTo>
                    <a:pt x="18750" y="396"/>
                    <a:pt x="18746" y="264"/>
                    <a:pt x="18396" y="242"/>
                  </a:cubicBezTo>
                  <a:cubicBezTo>
                    <a:pt x="17855" y="210"/>
                    <a:pt x="17318" y="155"/>
                    <a:pt x="16781" y="114"/>
                  </a:cubicBezTo>
                  <a:cubicBezTo>
                    <a:pt x="16405" y="87"/>
                    <a:pt x="16029" y="80"/>
                    <a:pt x="15652" y="80"/>
                  </a:cubicBezTo>
                  <a:cubicBezTo>
                    <a:pt x="15241" y="80"/>
                    <a:pt x="14829" y="88"/>
                    <a:pt x="14418" y="88"/>
                  </a:cubicBezTo>
                  <a:cubicBezTo>
                    <a:pt x="14332" y="88"/>
                    <a:pt x="14247" y="88"/>
                    <a:pt x="14162" y="87"/>
                  </a:cubicBezTo>
                  <a:cubicBezTo>
                    <a:pt x="13166" y="78"/>
                    <a:pt x="12171" y="0"/>
                    <a:pt x="11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5"/>
            <p:cNvSpPr/>
            <p:nvPr/>
          </p:nvSpPr>
          <p:spPr>
            <a:xfrm>
              <a:off x="7363682" y="214613"/>
              <a:ext cx="2053305" cy="1519895"/>
            </a:xfrm>
            <a:custGeom>
              <a:avLst/>
              <a:gdLst/>
              <a:ahLst/>
              <a:cxnLst/>
              <a:rect l="l" t="t" r="r" b="b"/>
              <a:pathLst>
                <a:path w="19374" h="14341" extrusionOk="0">
                  <a:moveTo>
                    <a:pt x="18302" y="0"/>
                  </a:moveTo>
                  <a:cubicBezTo>
                    <a:pt x="18191" y="0"/>
                    <a:pt x="18151" y="171"/>
                    <a:pt x="18268" y="188"/>
                  </a:cubicBezTo>
                  <a:cubicBezTo>
                    <a:pt x="18424" y="216"/>
                    <a:pt x="18583" y="240"/>
                    <a:pt x="18739" y="264"/>
                  </a:cubicBezTo>
                  <a:lnTo>
                    <a:pt x="18739" y="264"/>
                  </a:lnTo>
                  <a:cubicBezTo>
                    <a:pt x="18853" y="4039"/>
                    <a:pt x="18992" y="7809"/>
                    <a:pt x="19073" y="11584"/>
                  </a:cubicBezTo>
                  <a:cubicBezTo>
                    <a:pt x="19087" y="12304"/>
                    <a:pt x="19083" y="13019"/>
                    <a:pt x="19168" y="13735"/>
                  </a:cubicBezTo>
                  <a:lnTo>
                    <a:pt x="19168" y="13735"/>
                  </a:lnTo>
                  <a:cubicBezTo>
                    <a:pt x="19145" y="13738"/>
                    <a:pt x="19121" y="13739"/>
                    <a:pt x="19097" y="13739"/>
                  </a:cubicBezTo>
                  <a:cubicBezTo>
                    <a:pt x="18986" y="13739"/>
                    <a:pt x="18867" y="13714"/>
                    <a:pt x="18769" y="13708"/>
                  </a:cubicBezTo>
                  <a:cubicBezTo>
                    <a:pt x="18496" y="13685"/>
                    <a:pt x="18214" y="13690"/>
                    <a:pt x="17941" y="13685"/>
                  </a:cubicBezTo>
                  <a:cubicBezTo>
                    <a:pt x="17537" y="13677"/>
                    <a:pt x="17134" y="13673"/>
                    <a:pt x="16730" y="13673"/>
                  </a:cubicBezTo>
                  <a:cubicBezTo>
                    <a:pt x="16497" y="13673"/>
                    <a:pt x="16264" y="13674"/>
                    <a:pt x="16031" y="13676"/>
                  </a:cubicBezTo>
                  <a:cubicBezTo>
                    <a:pt x="14735" y="13694"/>
                    <a:pt x="13448" y="13781"/>
                    <a:pt x="12156" y="13835"/>
                  </a:cubicBezTo>
                  <a:cubicBezTo>
                    <a:pt x="11734" y="13855"/>
                    <a:pt x="11310" y="13860"/>
                    <a:pt x="10887" y="13860"/>
                  </a:cubicBezTo>
                  <a:cubicBezTo>
                    <a:pt x="10290" y="13860"/>
                    <a:pt x="9693" y="13849"/>
                    <a:pt x="9096" y="13849"/>
                  </a:cubicBezTo>
                  <a:cubicBezTo>
                    <a:pt x="8828" y="13849"/>
                    <a:pt x="8559" y="13851"/>
                    <a:pt x="8291" y="13858"/>
                  </a:cubicBezTo>
                  <a:cubicBezTo>
                    <a:pt x="7009" y="13890"/>
                    <a:pt x="5731" y="13953"/>
                    <a:pt x="4453" y="14017"/>
                  </a:cubicBezTo>
                  <a:cubicBezTo>
                    <a:pt x="3040" y="14084"/>
                    <a:pt x="1627" y="14141"/>
                    <a:pt x="218" y="14149"/>
                  </a:cubicBezTo>
                  <a:lnTo>
                    <a:pt x="218" y="14149"/>
                  </a:lnTo>
                  <a:cubicBezTo>
                    <a:pt x="247" y="13982"/>
                    <a:pt x="276" y="13818"/>
                    <a:pt x="305" y="13653"/>
                  </a:cubicBezTo>
                  <a:cubicBezTo>
                    <a:pt x="319" y="13579"/>
                    <a:pt x="258" y="13530"/>
                    <a:pt x="202" y="13530"/>
                  </a:cubicBezTo>
                  <a:cubicBezTo>
                    <a:pt x="166" y="13530"/>
                    <a:pt x="132" y="13550"/>
                    <a:pt x="123" y="13599"/>
                  </a:cubicBezTo>
                  <a:cubicBezTo>
                    <a:pt x="87" y="13803"/>
                    <a:pt x="51" y="14013"/>
                    <a:pt x="10" y="14217"/>
                  </a:cubicBezTo>
                  <a:cubicBezTo>
                    <a:pt x="1" y="14276"/>
                    <a:pt x="37" y="14340"/>
                    <a:pt x="105" y="14340"/>
                  </a:cubicBezTo>
                  <a:cubicBezTo>
                    <a:pt x="2706" y="14335"/>
                    <a:pt x="5303" y="14135"/>
                    <a:pt x="7900" y="14058"/>
                  </a:cubicBezTo>
                  <a:cubicBezTo>
                    <a:pt x="8287" y="14047"/>
                    <a:pt x="8674" y="14044"/>
                    <a:pt x="9060" y="14044"/>
                  </a:cubicBezTo>
                  <a:cubicBezTo>
                    <a:pt x="9630" y="14044"/>
                    <a:pt x="10199" y="14051"/>
                    <a:pt x="10768" y="14051"/>
                  </a:cubicBezTo>
                  <a:cubicBezTo>
                    <a:pt x="11119" y="14051"/>
                    <a:pt x="11469" y="14048"/>
                    <a:pt x="11820" y="14040"/>
                  </a:cubicBezTo>
                  <a:cubicBezTo>
                    <a:pt x="13111" y="14008"/>
                    <a:pt x="14403" y="13894"/>
                    <a:pt x="15694" y="13876"/>
                  </a:cubicBezTo>
                  <a:cubicBezTo>
                    <a:pt x="16098" y="13869"/>
                    <a:pt x="16499" y="13865"/>
                    <a:pt x="16901" y="13865"/>
                  </a:cubicBezTo>
                  <a:cubicBezTo>
                    <a:pt x="17229" y="13865"/>
                    <a:pt x="17557" y="13868"/>
                    <a:pt x="17886" y="13872"/>
                  </a:cubicBezTo>
                  <a:cubicBezTo>
                    <a:pt x="18187" y="13876"/>
                    <a:pt x="18491" y="13872"/>
                    <a:pt x="18796" y="13899"/>
                  </a:cubicBezTo>
                  <a:cubicBezTo>
                    <a:pt x="18895" y="13908"/>
                    <a:pt x="19012" y="13930"/>
                    <a:pt x="19123" y="13930"/>
                  </a:cubicBezTo>
                  <a:cubicBezTo>
                    <a:pt x="19185" y="13930"/>
                    <a:pt x="19246" y="13923"/>
                    <a:pt x="19301" y="13903"/>
                  </a:cubicBezTo>
                  <a:cubicBezTo>
                    <a:pt x="19337" y="13890"/>
                    <a:pt x="19374" y="13853"/>
                    <a:pt x="19369" y="13808"/>
                  </a:cubicBezTo>
                  <a:cubicBezTo>
                    <a:pt x="19292" y="13199"/>
                    <a:pt x="19287" y="12594"/>
                    <a:pt x="19273" y="11980"/>
                  </a:cubicBezTo>
                  <a:cubicBezTo>
                    <a:pt x="19255" y="11038"/>
                    <a:pt x="19233" y="10097"/>
                    <a:pt x="19205" y="9156"/>
                  </a:cubicBezTo>
                  <a:cubicBezTo>
                    <a:pt x="19155" y="7259"/>
                    <a:pt x="19096" y="5363"/>
                    <a:pt x="19032" y="3467"/>
                  </a:cubicBezTo>
                  <a:cubicBezTo>
                    <a:pt x="18996" y="2371"/>
                    <a:pt x="18960" y="1275"/>
                    <a:pt x="18928" y="183"/>
                  </a:cubicBezTo>
                  <a:cubicBezTo>
                    <a:pt x="18928" y="142"/>
                    <a:pt x="18901" y="97"/>
                    <a:pt x="18860" y="92"/>
                  </a:cubicBezTo>
                  <a:cubicBezTo>
                    <a:pt x="18678" y="61"/>
                    <a:pt x="18496" y="33"/>
                    <a:pt x="18318" y="1"/>
                  </a:cubicBezTo>
                  <a:cubicBezTo>
                    <a:pt x="18313" y="1"/>
                    <a:pt x="18307" y="0"/>
                    <a:pt x="18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5"/>
            <p:cNvSpPr/>
            <p:nvPr/>
          </p:nvSpPr>
          <p:spPr>
            <a:xfrm>
              <a:off x="8756496" y="356417"/>
              <a:ext cx="18971" cy="35928"/>
            </a:xfrm>
            <a:custGeom>
              <a:avLst/>
              <a:gdLst/>
              <a:ahLst/>
              <a:cxnLst/>
              <a:rect l="l" t="t" r="r" b="b"/>
              <a:pathLst>
                <a:path w="179" h="339" extrusionOk="0">
                  <a:moveTo>
                    <a:pt x="99" y="0"/>
                  </a:moveTo>
                  <a:cubicBezTo>
                    <a:pt x="97" y="0"/>
                    <a:pt x="95" y="0"/>
                    <a:pt x="92" y="0"/>
                  </a:cubicBezTo>
                  <a:cubicBezTo>
                    <a:pt x="51" y="5"/>
                    <a:pt x="29" y="46"/>
                    <a:pt x="29" y="87"/>
                  </a:cubicBezTo>
                  <a:cubicBezTo>
                    <a:pt x="29" y="141"/>
                    <a:pt x="19" y="196"/>
                    <a:pt x="10" y="251"/>
                  </a:cubicBezTo>
                  <a:cubicBezTo>
                    <a:pt x="0" y="307"/>
                    <a:pt x="42" y="339"/>
                    <a:pt x="83" y="339"/>
                  </a:cubicBezTo>
                  <a:cubicBezTo>
                    <a:pt x="116" y="339"/>
                    <a:pt x="148" y="320"/>
                    <a:pt x="156" y="278"/>
                  </a:cubicBezTo>
                  <a:cubicBezTo>
                    <a:pt x="170" y="210"/>
                    <a:pt x="174" y="137"/>
                    <a:pt x="174" y="69"/>
                  </a:cubicBezTo>
                  <a:cubicBezTo>
                    <a:pt x="178" y="30"/>
                    <a:pt x="13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5"/>
            <p:cNvSpPr/>
            <p:nvPr/>
          </p:nvSpPr>
          <p:spPr>
            <a:xfrm>
              <a:off x="8919496" y="382913"/>
              <a:ext cx="18865" cy="37306"/>
            </a:xfrm>
            <a:custGeom>
              <a:avLst/>
              <a:gdLst/>
              <a:ahLst/>
              <a:cxnLst/>
              <a:rect l="l" t="t" r="r" b="b"/>
              <a:pathLst>
                <a:path w="178" h="352" extrusionOk="0">
                  <a:moveTo>
                    <a:pt x="103" y="0"/>
                  </a:moveTo>
                  <a:cubicBezTo>
                    <a:pt x="101" y="0"/>
                    <a:pt x="98" y="0"/>
                    <a:pt x="96" y="1"/>
                  </a:cubicBezTo>
                  <a:cubicBezTo>
                    <a:pt x="50" y="5"/>
                    <a:pt x="28" y="42"/>
                    <a:pt x="28" y="87"/>
                  </a:cubicBezTo>
                  <a:cubicBezTo>
                    <a:pt x="28" y="146"/>
                    <a:pt x="19" y="201"/>
                    <a:pt x="9" y="260"/>
                  </a:cubicBezTo>
                  <a:cubicBezTo>
                    <a:pt x="0" y="301"/>
                    <a:pt x="32" y="342"/>
                    <a:pt x="69" y="351"/>
                  </a:cubicBezTo>
                  <a:cubicBezTo>
                    <a:pt x="72" y="351"/>
                    <a:pt x="75" y="351"/>
                    <a:pt x="77" y="351"/>
                  </a:cubicBezTo>
                  <a:cubicBezTo>
                    <a:pt x="115" y="351"/>
                    <a:pt x="147" y="325"/>
                    <a:pt x="155" y="287"/>
                  </a:cubicBezTo>
                  <a:cubicBezTo>
                    <a:pt x="173" y="214"/>
                    <a:pt x="178" y="142"/>
                    <a:pt x="178" y="69"/>
                  </a:cubicBezTo>
                  <a:cubicBezTo>
                    <a:pt x="178" y="31"/>
                    <a:pt x="138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9" name="Google Shape;1219;p25"/>
            <p:cNvGrpSpPr/>
            <p:nvPr/>
          </p:nvGrpSpPr>
          <p:grpSpPr>
            <a:xfrm>
              <a:off x="7211282" y="106518"/>
              <a:ext cx="462826" cy="437708"/>
              <a:chOff x="8417757" y="225106"/>
              <a:chExt cx="462826" cy="437708"/>
            </a:xfrm>
          </p:grpSpPr>
          <p:sp>
            <p:nvSpPr>
              <p:cNvPr id="1220" name="Google Shape;1220;p25"/>
              <p:cNvSpPr/>
              <p:nvPr/>
            </p:nvSpPr>
            <p:spPr>
              <a:xfrm>
                <a:off x="8425494" y="234008"/>
                <a:ext cx="431455" cy="424036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4001" extrusionOk="0">
                    <a:moveTo>
                      <a:pt x="1990" y="0"/>
                    </a:moveTo>
                    <a:cubicBezTo>
                      <a:pt x="1536" y="0"/>
                      <a:pt x="1233" y="160"/>
                      <a:pt x="1233" y="160"/>
                    </a:cubicBezTo>
                    <a:cubicBezTo>
                      <a:pt x="1074" y="219"/>
                      <a:pt x="797" y="460"/>
                      <a:pt x="546" y="701"/>
                    </a:cubicBezTo>
                    <a:cubicBezTo>
                      <a:pt x="296" y="942"/>
                      <a:pt x="119" y="1447"/>
                      <a:pt x="60" y="1774"/>
                    </a:cubicBezTo>
                    <a:cubicBezTo>
                      <a:pt x="1" y="2106"/>
                      <a:pt x="142" y="2565"/>
                      <a:pt x="424" y="3115"/>
                    </a:cubicBezTo>
                    <a:cubicBezTo>
                      <a:pt x="710" y="3670"/>
                      <a:pt x="1188" y="3820"/>
                      <a:pt x="2002" y="3980"/>
                    </a:cubicBezTo>
                    <a:cubicBezTo>
                      <a:pt x="2073" y="3994"/>
                      <a:pt x="2143" y="4000"/>
                      <a:pt x="2211" y="4000"/>
                    </a:cubicBezTo>
                    <a:cubicBezTo>
                      <a:pt x="2929" y="4000"/>
                      <a:pt x="3485" y="3276"/>
                      <a:pt x="3689" y="3097"/>
                    </a:cubicBezTo>
                    <a:cubicBezTo>
                      <a:pt x="3907" y="2897"/>
                      <a:pt x="4071" y="2179"/>
                      <a:pt x="4048" y="1979"/>
                    </a:cubicBezTo>
                    <a:cubicBezTo>
                      <a:pt x="4025" y="1779"/>
                      <a:pt x="3907" y="1237"/>
                      <a:pt x="3725" y="996"/>
                    </a:cubicBezTo>
                    <a:cubicBezTo>
                      <a:pt x="3543" y="755"/>
                      <a:pt x="3198" y="246"/>
                      <a:pt x="2484" y="64"/>
                    </a:cubicBezTo>
                    <a:cubicBezTo>
                      <a:pt x="2306" y="18"/>
                      <a:pt x="2140" y="0"/>
                      <a:pt x="1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5"/>
              <p:cNvSpPr/>
              <p:nvPr/>
            </p:nvSpPr>
            <p:spPr>
              <a:xfrm>
                <a:off x="8557971" y="356417"/>
                <a:ext cx="18971" cy="35928"/>
              </a:xfrm>
              <a:custGeom>
                <a:avLst/>
                <a:gdLst/>
                <a:ahLst/>
                <a:cxnLst/>
                <a:rect l="l" t="t" r="r" b="b"/>
                <a:pathLst>
                  <a:path w="179" h="339" extrusionOk="0">
                    <a:moveTo>
                      <a:pt x="99" y="0"/>
                    </a:moveTo>
                    <a:cubicBezTo>
                      <a:pt x="97" y="0"/>
                      <a:pt x="95" y="0"/>
                      <a:pt x="92" y="0"/>
                    </a:cubicBezTo>
                    <a:cubicBezTo>
                      <a:pt x="51" y="5"/>
                      <a:pt x="29" y="46"/>
                      <a:pt x="29" y="87"/>
                    </a:cubicBezTo>
                    <a:cubicBezTo>
                      <a:pt x="29" y="141"/>
                      <a:pt x="19" y="196"/>
                      <a:pt x="10" y="251"/>
                    </a:cubicBezTo>
                    <a:cubicBezTo>
                      <a:pt x="0" y="307"/>
                      <a:pt x="42" y="339"/>
                      <a:pt x="83" y="339"/>
                    </a:cubicBezTo>
                    <a:cubicBezTo>
                      <a:pt x="116" y="339"/>
                      <a:pt x="148" y="320"/>
                      <a:pt x="156" y="278"/>
                    </a:cubicBezTo>
                    <a:cubicBezTo>
                      <a:pt x="170" y="210"/>
                      <a:pt x="174" y="137"/>
                      <a:pt x="174" y="69"/>
                    </a:cubicBezTo>
                    <a:cubicBezTo>
                      <a:pt x="178" y="30"/>
                      <a:pt x="13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5"/>
              <p:cNvSpPr/>
              <p:nvPr/>
            </p:nvSpPr>
            <p:spPr>
              <a:xfrm>
                <a:off x="8720971" y="382913"/>
                <a:ext cx="18865" cy="37306"/>
              </a:xfrm>
              <a:custGeom>
                <a:avLst/>
                <a:gdLst/>
                <a:ahLst/>
                <a:cxnLst/>
                <a:rect l="l" t="t" r="r" b="b"/>
                <a:pathLst>
                  <a:path w="178" h="352" extrusionOk="0">
                    <a:moveTo>
                      <a:pt x="103" y="0"/>
                    </a:moveTo>
                    <a:cubicBezTo>
                      <a:pt x="101" y="0"/>
                      <a:pt x="98" y="0"/>
                      <a:pt x="96" y="1"/>
                    </a:cubicBezTo>
                    <a:cubicBezTo>
                      <a:pt x="50" y="5"/>
                      <a:pt x="28" y="42"/>
                      <a:pt x="28" y="87"/>
                    </a:cubicBezTo>
                    <a:cubicBezTo>
                      <a:pt x="28" y="146"/>
                      <a:pt x="19" y="201"/>
                      <a:pt x="9" y="260"/>
                    </a:cubicBezTo>
                    <a:cubicBezTo>
                      <a:pt x="0" y="301"/>
                      <a:pt x="32" y="342"/>
                      <a:pt x="69" y="351"/>
                    </a:cubicBezTo>
                    <a:cubicBezTo>
                      <a:pt x="72" y="351"/>
                      <a:pt x="75" y="351"/>
                      <a:pt x="77" y="351"/>
                    </a:cubicBezTo>
                    <a:cubicBezTo>
                      <a:pt x="115" y="351"/>
                      <a:pt x="147" y="325"/>
                      <a:pt x="155" y="287"/>
                    </a:cubicBezTo>
                    <a:cubicBezTo>
                      <a:pt x="173" y="214"/>
                      <a:pt x="178" y="142"/>
                      <a:pt x="178" y="69"/>
                    </a:cubicBezTo>
                    <a:cubicBezTo>
                      <a:pt x="178" y="31"/>
                      <a:pt x="13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5"/>
              <p:cNvSpPr/>
              <p:nvPr/>
            </p:nvSpPr>
            <p:spPr>
              <a:xfrm>
                <a:off x="8505934" y="449787"/>
                <a:ext cx="266864" cy="113613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1072" extrusionOk="0">
                    <a:moveTo>
                      <a:pt x="97" y="1"/>
                    </a:moveTo>
                    <a:cubicBezTo>
                      <a:pt x="50" y="1"/>
                      <a:pt x="1" y="45"/>
                      <a:pt x="24" y="106"/>
                    </a:cubicBezTo>
                    <a:cubicBezTo>
                      <a:pt x="215" y="611"/>
                      <a:pt x="670" y="1011"/>
                      <a:pt x="1202" y="1066"/>
                    </a:cubicBezTo>
                    <a:cubicBezTo>
                      <a:pt x="1243" y="1070"/>
                      <a:pt x="1285" y="1072"/>
                      <a:pt x="1326" y="1072"/>
                    </a:cubicBezTo>
                    <a:cubicBezTo>
                      <a:pt x="1795" y="1072"/>
                      <a:pt x="2238" y="816"/>
                      <a:pt x="2484" y="402"/>
                    </a:cubicBezTo>
                    <a:cubicBezTo>
                      <a:pt x="2517" y="345"/>
                      <a:pt x="2468" y="297"/>
                      <a:pt x="2417" y="297"/>
                    </a:cubicBezTo>
                    <a:cubicBezTo>
                      <a:pt x="2391" y="297"/>
                      <a:pt x="2364" y="309"/>
                      <a:pt x="2348" y="338"/>
                    </a:cubicBezTo>
                    <a:cubicBezTo>
                      <a:pt x="2133" y="694"/>
                      <a:pt x="1735" y="917"/>
                      <a:pt x="1333" y="917"/>
                    </a:cubicBezTo>
                    <a:cubicBezTo>
                      <a:pt x="1283" y="917"/>
                      <a:pt x="1233" y="914"/>
                      <a:pt x="1184" y="907"/>
                    </a:cubicBezTo>
                    <a:cubicBezTo>
                      <a:pt x="720" y="843"/>
                      <a:pt x="333" y="493"/>
                      <a:pt x="160" y="47"/>
                    </a:cubicBezTo>
                    <a:cubicBezTo>
                      <a:pt x="149" y="15"/>
                      <a:pt x="12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25"/>
              <p:cNvSpPr/>
              <p:nvPr/>
            </p:nvSpPr>
            <p:spPr>
              <a:xfrm>
                <a:off x="8417757" y="225106"/>
                <a:ext cx="462826" cy="437708"/>
              </a:xfrm>
              <a:custGeom>
                <a:avLst/>
                <a:gdLst/>
                <a:ahLst/>
                <a:cxnLst/>
                <a:rect l="l" t="t" r="r" b="b"/>
                <a:pathLst>
                  <a:path w="4367" h="4130" extrusionOk="0">
                    <a:moveTo>
                      <a:pt x="2068" y="165"/>
                    </a:moveTo>
                    <a:cubicBezTo>
                      <a:pt x="2666" y="165"/>
                      <a:pt x="3264" y="463"/>
                      <a:pt x="3634" y="948"/>
                    </a:cubicBezTo>
                    <a:cubicBezTo>
                      <a:pt x="4176" y="1658"/>
                      <a:pt x="4130" y="2677"/>
                      <a:pt x="3534" y="3336"/>
                    </a:cubicBezTo>
                    <a:cubicBezTo>
                      <a:pt x="3172" y="3734"/>
                      <a:pt x="2640" y="3963"/>
                      <a:pt x="2113" y="3963"/>
                    </a:cubicBezTo>
                    <a:cubicBezTo>
                      <a:pt x="1827" y="3963"/>
                      <a:pt x="1543" y="3895"/>
                      <a:pt x="1288" y="3750"/>
                    </a:cubicBezTo>
                    <a:cubicBezTo>
                      <a:pt x="1061" y="3622"/>
                      <a:pt x="824" y="3441"/>
                      <a:pt x="628" y="3231"/>
                    </a:cubicBezTo>
                    <a:cubicBezTo>
                      <a:pt x="628" y="3231"/>
                      <a:pt x="628" y="3227"/>
                      <a:pt x="628" y="3227"/>
                    </a:cubicBezTo>
                    <a:cubicBezTo>
                      <a:pt x="256" y="2731"/>
                      <a:pt x="137" y="2072"/>
                      <a:pt x="324" y="1471"/>
                    </a:cubicBezTo>
                    <a:cubicBezTo>
                      <a:pt x="328" y="1458"/>
                      <a:pt x="328" y="1444"/>
                      <a:pt x="324" y="1430"/>
                    </a:cubicBezTo>
                    <a:cubicBezTo>
                      <a:pt x="538" y="857"/>
                      <a:pt x="1015" y="394"/>
                      <a:pt x="1597" y="230"/>
                    </a:cubicBezTo>
                    <a:cubicBezTo>
                      <a:pt x="1751" y="186"/>
                      <a:pt x="1910" y="165"/>
                      <a:pt x="2068" y="165"/>
                    </a:cubicBezTo>
                    <a:close/>
                    <a:moveTo>
                      <a:pt x="2056" y="1"/>
                    </a:moveTo>
                    <a:cubicBezTo>
                      <a:pt x="1987" y="1"/>
                      <a:pt x="1917" y="4"/>
                      <a:pt x="1847" y="12"/>
                    </a:cubicBezTo>
                    <a:cubicBezTo>
                      <a:pt x="1042" y="103"/>
                      <a:pt x="360" y="730"/>
                      <a:pt x="128" y="1521"/>
                    </a:cubicBezTo>
                    <a:cubicBezTo>
                      <a:pt x="133" y="1521"/>
                      <a:pt x="137" y="1517"/>
                      <a:pt x="146" y="1517"/>
                    </a:cubicBezTo>
                    <a:cubicBezTo>
                      <a:pt x="1" y="2094"/>
                      <a:pt x="96" y="2708"/>
                      <a:pt x="415" y="3204"/>
                    </a:cubicBezTo>
                    <a:cubicBezTo>
                      <a:pt x="410" y="3204"/>
                      <a:pt x="410" y="3209"/>
                      <a:pt x="406" y="3213"/>
                    </a:cubicBezTo>
                    <a:cubicBezTo>
                      <a:pt x="433" y="3245"/>
                      <a:pt x="460" y="3277"/>
                      <a:pt x="488" y="3309"/>
                    </a:cubicBezTo>
                    <a:lnTo>
                      <a:pt x="497" y="3322"/>
                    </a:lnTo>
                    <a:cubicBezTo>
                      <a:pt x="506" y="3336"/>
                      <a:pt x="515" y="3340"/>
                      <a:pt x="524" y="3345"/>
                    </a:cubicBezTo>
                    <a:cubicBezTo>
                      <a:pt x="719" y="3563"/>
                      <a:pt x="956" y="3745"/>
                      <a:pt x="1188" y="3886"/>
                    </a:cubicBezTo>
                    <a:cubicBezTo>
                      <a:pt x="1470" y="4052"/>
                      <a:pt x="1786" y="4129"/>
                      <a:pt x="2104" y="4129"/>
                    </a:cubicBezTo>
                    <a:cubicBezTo>
                      <a:pt x="2632" y="4129"/>
                      <a:pt x="3164" y="3917"/>
                      <a:pt x="3553" y="3545"/>
                    </a:cubicBezTo>
                    <a:cubicBezTo>
                      <a:pt x="4207" y="2918"/>
                      <a:pt x="4367" y="1872"/>
                      <a:pt x="3912" y="1071"/>
                    </a:cubicBezTo>
                    <a:cubicBezTo>
                      <a:pt x="3530" y="411"/>
                      <a:pt x="2794" y="1"/>
                      <a:pt x="2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25" name="Google Shape;1225;p25"/>
          <p:cNvSpPr txBox="1">
            <a:spLocks noGrp="1"/>
          </p:cNvSpPr>
          <p:nvPr>
            <p:ph type="ctrTitle"/>
          </p:nvPr>
        </p:nvSpPr>
        <p:spPr>
          <a:xfrm>
            <a:off x="1517250" y="734925"/>
            <a:ext cx="61095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grpSp>
        <p:nvGrpSpPr>
          <p:cNvPr id="1226" name="Google Shape;1226;p25"/>
          <p:cNvGrpSpPr/>
          <p:nvPr/>
        </p:nvGrpSpPr>
        <p:grpSpPr>
          <a:xfrm rot="-10796165">
            <a:off x="-603637" y="896494"/>
            <a:ext cx="1863682" cy="480883"/>
            <a:chOff x="7622176" y="2589750"/>
            <a:chExt cx="2078841" cy="536400"/>
          </a:xfrm>
        </p:grpSpPr>
        <p:sp>
          <p:nvSpPr>
            <p:cNvPr id="1227" name="Google Shape;1227;p25"/>
            <p:cNvSpPr/>
            <p:nvPr/>
          </p:nvSpPr>
          <p:spPr>
            <a:xfrm>
              <a:off x="7632850" y="2604325"/>
              <a:ext cx="2053298" cy="514146"/>
            </a:xfrm>
            <a:custGeom>
              <a:avLst/>
              <a:gdLst/>
              <a:ahLst/>
              <a:cxnLst/>
              <a:rect l="l" t="t" r="r" b="b"/>
              <a:pathLst>
                <a:path w="15508" h="4232" extrusionOk="0">
                  <a:moveTo>
                    <a:pt x="13358" y="0"/>
                  </a:moveTo>
                  <a:lnTo>
                    <a:pt x="12205" y="10"/>
                  </a:lnTo>
                  <a:cubicBezTo>
                    <a:pt x="12205" y="10"/>
                    <a:pt x="10633" y="2"/>
                    <a:pt x="9429" y="2"/>
                  </a:cubicBezTo>
                  <a:cubicBezTo>
                    <a:pt x="8826" y="2"/>
                    <a:pt x="8316" y="4"/>
                    <a:pt x="8140" y="10"/>
                  </a:cubicBezTo>
                  <a:cubicBezTo>
                    <a:pt x="7603" y="40"/>
                    <a:pt x="2981" y="20"/>
                    <a:pt x="2121" y="40"/>
                  </a:cubicBezTo>
                  <a:cubicBezTo>
                    <a:pt x="1271" y="49"/>
                    <a:pt x="157" y="147"/>
                    <a:pt x="157" y="147"/>
                  </a:cubicBezTo>
                  <a:cubicBezTo>
                    <a:pt x="1" y="313"/>
                    <a:pt x="1" y="4231"/>
                    <a:pt x="1" y="4231"/>
                  </a:cubicBezTo>
                  <a:cubicBezTo>
                    <a:pt x="1" y="4231"/>
                    <a:pt x="1605" y="4185"/>
                    <a:pt x="2558" y="4185"/>
                  </a:cubicBezTo>
                  <a:cubicBezTo>
                    <a:pt x="2762" y="4185"/>
                    <a:pt x="2937" y="4187"/>
                    <a:pt x="3059" y="4192"/>
                  </a:cubicBezTo>
                  <a:cubicBezTo>
                    <a:pt x="3095" y="4194"/>
                    <a:pt x="3153" y="4195"/>
                    <a:pt x="3232" y="4195"/>
                  </a:cubicBezTo>
                  <a:cubicBezTo>
                    <a:pt x="4689" y="4195"/>
                    <a:pt x="13124" y="3870"/>
                    <a:pt x="13124" y="3870"/>
                  </a:cubicBezTo>
                  <a:lnTo>
                    <a:pt x="15508" y="2375"/>
                  </a:lnTo>
                  <a:lnTo>
                    <a:pt x="13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5"/>
            <p:cNvSpPr/>
            <p:nvPr/>
          </p:nvSpPr>
          <p:spPr>
            <a:xfrm>
              <a:off x="9351967" y="2604328"/>
              <a:ext cx="308712" cy="471391"/>
            </a:xfrm>
            <a:custGeom>
              <a:avLst/>
              <a:gdLst/>
              <a:ahLst/>
              <a:cxnLst/>
              <a:rect l="l" t="t" r="r" b="b"/>
              <a:pathLst>
                <a:path w="2541" h="3880" extrusionOk="0">
                  <a:moveTo>
                    <a:pt x="401" y="0"/>
                  </a:moveTo>
                  <a:lnTo>
                    <a:pt x="69" y="10"/>
                  </a:lnTo>
                  <a:cubicBezTo>
                    <a:pt x="20" y="645"/>
                    <a:pt x="0" y="1290"/>
                    <a:pt x="30" y="1935"/>
                  </a:cubicBezTo>
                  <a:lnTo>
                    <a:pt x="30" y="1974"/>
                  </a:lnTo>
                  <a:cubicBezTo>
                    <a:pt x="30" y="2091"/>
                    <a:pt x="30" y="2209"/>
                    <a:pt x="30" y="2326"/>
                  </a:cubicBezTo>
                  <a:cubicBezTo>
                    <a:pt x="20" y="2746"/>
                    <a:pt x="20" y="3166"/>
                    <a:pt x="59" y="3586"/>
                  </a:cubicBezTo>
                  <a:cubicBezTo>
                    <a:pt x="59" y="3665"/>
                    <a:pt x="69" y="3753"/>
                    <a:pt x="69" y="3831"/>
                  </a:cubicBezTo>
                  <a:cubicBezTo>
                    <a:pt x="69" y="3850"/>
                    <a:pt x="78" y="3860"/>
                    <a:pt x="78" y="3880"/>
                  </a:cubicBezTo>
                  <a:cubicBezTo>
                    <a:pt x="127" y="3870"/>
                    <a:pt x="157" y="3870"/>
                    <a:pt x="157" y="3870"/>
                  </a:cubicBezTo>
                  <a:lnTo>
                    <a:pt x="2541" y="2375"/>
                  </a:lnTo>
                  <a:lnTo>
                    <a:pt x="1036" y="714"/>
                  </a:lnTo>
                  <a:cubicBezTo>
                    <a:pt x="1026" y="723"/>
                    <a:pt x="1017" y="723"/>
                    <a:pt x="1007" y="733"/>
                  </a:cubicBezTo>
                  <a:cubicBezTo>
                    <a:pt x="1007" y="723"/>
                    <a:pt x="1007" y="714"/>
                    <a:pt x="1007" y="714"/>
                  </a:cubicBezTo>
                  <a:cubicBezTo>
                    <a:pt x="997" y="684"/>
                    <a:pt x="987" y="665"/>
                    <a:pt x="977" y="645"/>
                  </a:cubicBezTo>
                  <a:lnTo>
                    <a:pt x="938" y="596"/>
                  </a:lnTo>
                  <a:cubicBezTo>
                    <a:pt x="909" y="577"/>
                    <a:pt x="890" y="567"/>
                    <a:pt x="860" y="567"/>
                  </a:cubicBezTo>
                  <a:cubicBezTo>
                    <a:pt x="850" y="538"/>
                    <a:pt x="841" y="518"/>
                    <a:pt x="841" y="489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7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5"/>
            <p:cNvSpPr/>
            <p:nvPr/>
          </p:nvSpPr>
          <p:spPr>
            <a:xfrm>
              <a:off x="7622176" y="2589750"/>
              <a:ext cx="2078841" cy="536400"/>
            </a:xfrm>
            <a:custGeom>
              <a:avLst/>
              <a:gdLst/>
              <a:ahLst/>
              <a:cxnLst/>
              <a:rect l="l" t="t" r="r" b="b"/>
              <a:pathLst>
                <a:path w="15733" h="4415" extrusionOk="0">
                  <a:moveTo>
                    <a:pt x="6851" y="130"/>
                  </a:moveTo>
                  <a:cubicBezTo>
                    <a:pt x="7965" y="130"/>
                    <a:pt x="9069" y="130"/>
                    <a:pt x="10173" y="140"/>
                  </a:cubicBezTo>
                  <a:cubicBezTo>
                    <a:pt x="10740" y="140"/>
                    <a:pt x="11306" y="150"/>
                    <a:pt x="11873" y="160"/>
                  </a:cubicBezTo>
                  <a:lnTo>
                    <a:pt x="12655" y="169"/>
                  </a:lnTo>
                  <a:lnTo>
                    <a:pt x="13006" y="169"/>
                  </a:lnTo>
                  <a:cubicBezTo>
                    <a:pt x="13163" y="179"/>
                    <a:pt x="13358" y="150"/>
                    <a:pt x="13475" y="247"/>
                  </a:cubicBezTo>
                  <a:cubicBezTo>
                    <a:pt x="13583" y="316"/>
                    <a:pt x="13661" y="423"/>
                    <a:pt x="13749" y="511"/>
                  </a:cubicBezTo>
                  <a:cubicBezTo>
                    <a:pt x="13837" y="609"/>
                    <a:pt x="13935" y="707"/>
                    <a:pt x="14023" y="804"/>
                  </a:cubicBezTo>
                  <a:cubicBezTo>
                    <a:pt x="14199" y="990"/>
                    <a:pt x="14365" y="1176"/>
                    <a:pt x="14541" y="1371"/>
                  </a:cubicBezTo>
                  <a:cubicBezTo>
                    <a:pt x="14873" y="1742"/>
                    <a:pt x="15195" y="2133"/>
                    <a:pt x="15498" y="2524"/>
                  </a:cubicBezTo>
                  <a:lnTo>
                    <a:pt x="14296" y="3247"/>
                  </a:lnTo>
                  <a:cubicBezTo>
                    <a:pt x="14111" y="3364"/>
                    <a:pt x="13925" y="3472"/>
                    <a:pt x="13739" y="3589"/>
                  </a:cubicBezTo>
                  <a:cubicBezTo>
                    <a:pt x="13544" y="3706"/>
                    <a:pt x="13339" y="3853"/>
                    <a:pt x="13114" y="3941"/>
                  </a:cubicBezTo>
                  <a:cubicBezTo>
                    <a:pt x="12879" y="4039"/>
                    <a:pt x="12577" y="4019"/>
                    <a:pt x="12322" y="4029"/>
                  </a:cubicBezTo>
                  <a:cubicBezTo>
                    <a:pt x="12059" y="4039"/>
                    <a:pt x="11805" y="4058"/>
                    <a:pt x="11541" y="4068"/>
                  </a:cubicBezTo>
                  <a:cubicBezTo>
                    <a:pt x="11013" y="4088"/>
                    <a:pt x="10485" y="4107"/>
                    <a:pt x="9958" y="4127"/>
                  </a:cubicBezTo>
                  <a:cubicBezTo>
                    <a:pt x="7847" y="4215"/>
                    <a:pt x="5737" y="4273"/>
                    <a:pt x="3626" y="4273"/>
                  </a:cubicBezTo>
                  <a:cubicBezTo>
                    <a:pt x="2483" y="4273"/>
                    <a:pt x="1330" y="4263"/>
                    <a:pt x="177" y="4215"/>
                  </a:cubicBezTo>
                  <a:cubicBezTo>
                    <a:pt x="177" y="3882"/>
                    <a:pt x="177" y="3540"/>
                    <a:pt x="187" y="3208"/>
                  </a:cubicBezTo>
                  <a:cubicBezTo>
                    <a:pt x="187" y="3198"/>
                    <a:pt x="196" y="3198"/>
                    <a:pt x="196" y="3179"/>
                  </a:cubicBezTo>
                  <a:cubicBezTo>
                    <a:pt x="187" y="3110"/>
                    <a:pt x="187" y="3042"/>
                    <a:pt x="187" y="2974"/>
                  </a:cubicBezTo>
                  <a:cubicBezTo>
                    <a:pt x="206" y="2055"/>
                    <a:pt x="255" y="1146"/>
                    <a:pt x="343" y="238"/>
                  </a:cubicBezTo>
                  <a:cubicBezTo>
                    <a:pt x="2512" y="179"/>
                    <a:pt x="4681" y="150"/>
                    <a:pt x="6851" y="130"/>
                  </a:cubicBezTo>
                  <a:close/>
                  <a:moveTo>
                    <a:pt x="8113" y="0"/>
                  </a:moveTo>
                  <a:cubicBezTo>
                    <a:pt x="6774" y="0"/>
                    <a:pt x="5434" y="10"/>
                    <a:pt x="4095" y="32"/>
                  </a:cubicBezTo>
                  <a:cubicBezTo>
                    <a:pt x="2805" y="52"/>
                    <a:pt x="1506" y="81"/>
                    <a:pt x="206" y="120"/>
                  </a:cubicBezTo>
                  <a:cubicBezTo>
                    <a:pt x="167" y="120"/>
                    <a:pt x="138" y="150"/>
                    <a:pt x="128" y="179"/>
                  </a:cubicBezTo>
                  <a:cubicBezTo>
                    <a:pt x="69" y="853"/>
                    <a:pt x="30" y="1527"/>
                    <a:pt x="40" y="2202"/>
                  </a:cubicBezTo>
                  <a:cubicBezTo>
                    <a:pt x="11" y="2895"/>
                    <a:pt x="1" y="3589"/>
                    <a:pt x="11" y="4283"/>
                  </a:cubicBezTo>
                  <a:cubicBezTo>
                    <a:pt x="11" y="4322"/>
                    <a:pt x="50" y="4351"/>
                    <a:pt x="89" y="4351"/>
                  </a:cubicBezTo>
                  <a:cubicBezTo>
                    <a:pt x="1289" y="4395"/>
                    <a:pt x="2487" y="4414"/>
                    <a:pt x="3685" y="4414"/>
                  </a:cubicBezTo>
                  <a:cubicBezTo>
                    <a:pt x="4632" y="4414"/>
                    <a:pt x="5579" y="4402"/>
                    <a:pt x="6528" y="4381"/>
                  </a:cubicBezTo>
                  <a:cubicBezTo>
                    <a:pt x="7583" y="4351"/>
                    <a:pt x="8648" y="4322"/>
                    <a:pt x="9704" y="4283"/>
                  </a:cubicBezTo>
                  <a:cubicBezTo>
                    <a:pt x="10251" y="4254"/>
                    <a:pt x="10788" y="4234"/>
                    <a:pt x="11326" y="4215"/>
                  </a:cubicBezTo>
                  <a:cubicBezTo>
                    <a:pt x="11844" y="4195"/>
                    <a:pt x="12381" y="4205"/>
                    <a:pt x="12889" y="4146"/>
                  </a:cubicBezTo>
                  <a:cubicBezTo>
                    <a:pt x="13124" y="4127"/>
                    <a:pt x="13309" y="4029"/>
                    <a:pt x="13495" y="3921"/>
                  </a:cubicBezTo>
                  <a:cubicBezTo>
                    <a:pt x="13739" y="3775"/>
                    <a:pt x="13984" y="3628"/>
                    <a:pt x="14218" y="3482"/>
                  </a:cubicBezTo>
                  <a:cubicBezTo>
                    <a:pt x="14707" y="3198"/>
                    <a:pt x="15185" y="2905"/>
                    <a:pt x="15674" y="2612"/>
                  </a:cubicBezTo>
                  <a:cubicBezTo>
                    <a:pt x="15713" y="2583"/>
                    <a:pt x="15733" y="2544"/>
                    <a:pt x="15703" y="2505"/>
                  </a:cubicBezTo>
                  <a:cubicBezTo>
                    <a:pt x="15127" y="1772"/>
                    <a:pt x="14501" y="1058"/>
                    <a:pt x="13827" y="374"/>
                  </a:cubicBezTo>
                  <a:cubicBezTo>
                    <a:pt x="13710" y="247"/>
                    <a:pt x="13593" y="91"/>
                    <a:pt x="13397" y="52"/>
                  </a:cubicBezTo>
                  <a:cubicBezTo>
                    <a:pt x="13280" y="32"/>
                    <a:pt x="13153" y="28"/>
                    <a:pt x="13025" y="28"/>
                  </a:cubicBezTo>
                  <a:cubicBezTo>
                    <a:pt x="12897" y="28"/>
                    <a:pt x="12767" y="32"/>
                    <a:pt x="12645" y="32"/>
                  </a:cubicBezTo>
                  <a:cubicBezTo>
                    <a:pt x="12088" y="23"/>
                    <a:pt x="11521" y="13"/>
                    <a:pt x="10955" y="13"/>
                  </a:cubicBezTo>
                  <a:cubicBezTo>
                    <a:pt x="10007" y="5"/>
                    <a:pt x="9060" y="0"/>
                    <a:pt x="8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0" name="Google Shape;1230;p25"/>
          <p:cNvGrpSpPr/>
          <p:nvPr/>
        </p:nvGrpSpPr>
        <p:grpSpPr>
          <a:xfrm rot="-10796165">
            <a:off x="-1086441" y="215735"/>
            <a:ext cx="1977578" cy="511054"/>
            <a:chOff x="7341938" y="3315545"/>
            <a:chExt cx="2205886" cy="570055"/>
          </a:xfrm>
        </p:grpSpPr>
        <p:sp>
          <p:nvSpPr>
            <p:cNvPr id="1231" name="Google Shape;1231;p25"/>
            <p:cNvSpPr/>
            <p:nvPr/>
          </p:nvSpPr>
          <p:spPr>
            <a:xfrm rot="10800000">
              <a:off x="7553633" y="3364995"/>
              <a:ext cx="210557" cy="441756"/>
            </a:xfrm>
            <a:custGeom>
              <a:avLst/>
              <a:gdLst/>
              <a:ahLst/>
              <a:cxnLst/>
              <a:rect l="l" t="t" r="r" b="b"/>
              <a:pathLst>
                <a:path w="1526" h="3636" extrusionOk="0">
                  <a:moveTo>
                    <a:pt x="1428" y="0"/>
                  </a:moveTo>
                  <a:cubicBezTo>
                    <a:pt x="949" y="1212"/>
                    <a:pt x="480" y="2424"/>
                    <a:pt x="1" y="3635"/>
                  </a:cubicBezTo>
                  <a:lnTo>
                    <a:pt x="138" y="3635"/>
                  </a:lnTo>
                  <a:cubicBezTo>
                    <a:pt x="607" y="2463"/>
                    <a:pt x="1066" y="1280"/>
                    <a:pt x="1525" y="98"/>
                  </a:cubicBezTo>
                  <a:cubicBezTo>
                    <a:pt x="1486" y="69"/>
                    <a:pt x="1457" y="39"/>
                    <a:pt x="1428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5"/>
            <p:cNvSpPr/>
            <p:nvPr/>
          </p:nvSpPr>
          <p:spPr>
            <a:xfrm rot="10800000">
              <a:off x="7696576" y="3363901"/>
              <a:ext cx="258988" cy="504569"/>
            </a:xfrm>
            <a:custGeom>
              <a:avLst/>
              <a:gdLst/>
              <a:ahLst/>
              <a:cxnLst/>
              <a:rect l="l" t="t" r="r" b="b"/>
              <a:pathLst>
                <a:path w="1877" h="4153" extrusionOk="0">
                  <a:moveTo>
                    <a:pt x="1740" y="0"/>
                  </a:moveTo>
                  <a:cubicBezTo>
                    <a:pt x="1202" y="1407"/>
                    <a:pt x="626" y="2795"/>
                    <a:pt x="0" y="4153"/>
                  </a:cubicBezTo>
                  <a:lnTo>
                    <a:pt x="137" y="4153"/>
                  </a:lnTo>
                  <a:cubicBezTo>
                    <a:pt x="763" y="2785"/>
                    <a:pt x="1339" y="1407"/>
                    <a:pt x="1876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 rot="10800000">
              <a:off x="7851662" y="3362686"/>
              <a:ext cx="327702" cy="505784"/>
            </a:xfrm>
            <a:custGeom>
              <a:avLst/>
              <a:gdLst/>
              <a:ahLst/>
              <a:cxnLst/>
              <a:rect l="l" t="t" r="r" b="b"/>
              <a:pathLst>
                <a:path w="2375" h="4163" extrusionOk="0">
                  <a:moveTo>
                    <a:pt x="2228" y="0"/>
                  </a:moveTo>
                  <a:cubicBezTo>
                    <a:pt x="1564" y="1427"/>
                    <a:pt x="821" y="2824"/>
                    <a:pt x="0" y="4163"/>
                  </a:cubicBezTo>
                  <a:lnTo>
                    <a:pt x="157" y="4163"/>
                  </a:lnTo>
                  <a:cubicBezTo>
                    <a:pt x="968" y="2814"/>
                    <a:pt x="1710" y="1427"/>
                    <a:pt x="2375" y="0"/>
                  </a:cubicBezTo>
                  <a:close/>
                </a:path>
              </a:pathLst>
            </a:custGeom>
            <a:solidFill>
              <a:srgbClr val="B5E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 rot="10800000">
              <a:off x="7352702" y="3324658"/>
              <a:ext cx="2161457" cy="555961"/>
            </a:xfrm>
            <a:custGeom>
              <a:avLst/>
              <a:gdLst/>
              <a:ahLst/>
              <a:cxnLst/>
              <a:rect l="l" t="t" r="r" b="b"/>
              <a:pathLst>
                <a:path w="15665" h="4576" extrusionOk="0">
                  <a:moveTo>
                    <a:pt x="1702" y="0"/>
                  </a:moveTo>
                  <a:cubicBezTo>
                    <a:pt x="1610" y="0"/>
                    <a:pt x="1541" y="1"/>
                    <a:pt x="1496" y="2"/>
                  </a:cubicBezTo>
                  <a:cubicBezTo>
                    <a:pt x="870" y="32"/>
                    <a:pt x="1" y="217"/>
                    <a:pt x="1" y="217"/>
                  </a:cubicBezTo>
                  <a:cubicBezTo>
                    <a:pt x="59" y="305"/>
                    <a:pt x="1730" y="1195"/>
                    <a:pt x="1926" y="1400"/>
                  </a:cubicBezTo>
                  <a:cubicBezTo>
                    <a:pt x="2121" y="1615"/>
                    <a:pt x="3294" y="2260"/>
                    <a:pt x="3294" y="2260"/>
                  </a:cubicBezTo>
                  <a:lnTo>
                    <a:pt x="3010" y="2484"/>
                  </a:lnTo>
                  <a:cubicBezTo>
                    <a:pt x="3010" y="2484"/>
                    <a:pt x="2297" y="3002"/>
                    <a:pt x="1926" y="3227"/>
                  </a:cubicBezTo>
                  <a:cubicBezTo>
                    <a:pt x="1554" y="3452"/>
                    <a:pt x="431" y="4575"/>
                    <a:pt x="431" y="4575"/>
                  </a:cubicBezTo>
                  <a:lnTo>
                    <a:pt x="1896" y="4575"/>
                  </a:lnTo>
                  <a:cubicBezTo>
                    <a:pt x="2199" y="4575"/>
                    <a:pt x="5365" y="4419"/>
                    <a:pt x="6196" y="4341"/>
                  </a:cubicBezTo>
                  <a:cubicBezTo>
                    <a:pt x="7036" y="4253"/>
                    <a:pt x="13876" y="4243"/>
                    <a:pt x="13876" y="4243"/>
                  </a:cubicBezTo>
                  <a:lnTo>
                    <a:pt x="14843" y="3246"/>
                  </a:lnTo>
                  <a:cubicBezTo>
                    <a:pt x="14843" y="3246"/>
                    <a:pt x="15664" y="2318"/>
                    <a:pt x="15498" y="2064"/>
                  </a:cubicBezTo>
                  <a:cubicBezTo>
                    <a:pt x="15342" y="1810"/>
                    <a:pt x="13651" y="129"/>
                    <a:pt x="13544" y="110"/>
                  </a:cubicBezTo>
                  <a:cubicBezTo>
                    <a:pt x="13508" y="103"/>
                    <a:pt x="12847" y="101"/>
                    <a:pt x="11981" y="101"/>
                  </a:cubicBezTo>
                  <a:cubicBezTo>
                    <a:pt x="10250" y="101"/>
                    <a:pt x="7701" y="110"/>
                    <a:pt x="7701" y="110"/>
                  </a:cubicBezTo>
                  <a:cubicBezTo>
                    <a:pt x="7701" y="110"/>
                    <a:pt x="2890" y="0"/>
                    <a:pt x="1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 rot="10800000">
              <a:off x="7341938" y="3315545"/>
              <a:ext cx="2205886" cy="570055"/>
            </a:xfrm>
            <a:custGeom>
              <a:avLst/>
              <a:gdLst/>
              <a:ahLst/>
              <a:cxnLst/>
              <a:rect l="l" t="t" r="r" b="b"/>
              <a:pathLst>
                <a:path w="15987" h="4692" extrusionOk="0">
                  <a:moveTo>
                    <a:pt x="1984" y="151"/>
                  </a:moveTo>
                  <a:cubicBezTo>
                    <a:pt x="2844" y="170"/>
                    <a:pt x="3706" y="175"/>
                    <a:pt x="4570" y="175"/>
                  </a:cubicBezTo>
                  <a:cubicBezTo>
                    <a:pt x="5433" y="175"/>
                    <a:pt x="6298" y="170"/>
                    <a:pt x="7163" y="170"/>
                  </a:cubicBezTo>
                  <a:cubicBezTo>
                    <a:pt x="7500" y="172"/>
                    <a:pt x="7837" y="173"/>
                    <a:pt x="8174" y="173"/>
                  </a:cubicBezTo>
                  <a:cubicBezTo>
                    <a:pt x="9028" y="173"/>
                    <a:pt x="9882" y="169"/>
                    <a:pt x="10736" y="169"/>
                  </a:cubicBezTo>
                  <a:cubicBezTo>
                    <a:pt x="11646" y="169"/>
                    <a:pt x="12556" y="173"/>
                    <a:pt x="13465" y="190"/>
                  </a:cubicBezTo>
                  <a:cubicBezTo>
                    <a:pt x="13729" y="190"/>
                    <a:pt x="13925" y="229"/>
                    <a:pt x="14110" y="395"/>
                  </a:cubicBezTo>
                  <a:cubicBezTo>
                    <a:pt x="14296" y="571"/>
                    <a:pt x="14452" y="776"/>
                    <a:pt x="14618" y="962"/>
                  </a:cubicBezTo>
                  <a:cubicBezTo>
                    <a:pt x="14931" y="1323"/>
                    <a:pt x="15253" y="1685"/>
                    <a:pt x="15576" y="2047"/>
                  </a:cubicBezTo>
                  <a:cubicBezTo>
                    <a:pt x="15654" y="2144"/>
                    <a:pt x="15742" y="2203"/>
                    <a:pt x="15732" y="2330"/>
                  </a:cubicBezTo>
                  <a:cubicBezTo>
                    <a:pt x="15722" y="2457"/>
                    <a:pt x="15586" y="2555"/>
                    <a:pt x="15488" y="2662"/>
                  </a:cubicBezTo>
                  <a:cubicBezTo>
                    <a:pt x="15322" y="2838"/>
                    <a:pt x="15146" y="3024"/>
                    <a:pt x="14980" y="3209"/>
                  </a:cubicBezTo>
                  <a:cubicBezTo>
                    <a:pt x="14824" y="3375"/>
                    <a:pt x="14667" y="3542"/>
                    <a:pt x="14511" y="3708"/>
                  </a:cubicBezTo>
                  <a:cubicBezTo>
                    <a:pt x="14374" y="3854"/>
                    <a:pt x="14208" y="4108"/>
                    <a:pt x="14003" y="4186"/>
                  </a:cubicBezTo>
                  <a:cubicBezTo>
                    <a:pt x="13917" y="4218"/>
                    <a:pt x="13810" y="4227"/>
                    <a:pt x="13699" y="4227"/>
                  </a:cubicBezTo>
                  <a:cubicBezTo>
                    <a:pt x="13533" y="4227"/>
                    <a:pt x="13356" y="4206"/>
                    <a:pt x="13221" y="4206"/>
                  </a:cubicBezTo>
                  <a:lnTo>
                    <a:pt x="10817" y="4206"/>
                  </a:lnTo>
                  <a:cubicBezTo>
                    <a:pt x="9762" y="4216"/>
                    <a:pt x="8707" y="4245"/>
                    <a:pt x="7651" y="4284"/>
                  </a:cubicBezTo>
                  <a:cubicBezTo>
                    <a:pt x="6469" y="4323"/>
                    <a:pt x="5297" y="4382"/>
                    <a:pt x="4114" y="4450"/>
                  </a:cubicBezTo>
                  <a:cubicBezTo>
                    <a:pt x="3320" y="4492"/>
                    <a:pt x="2526" y="4529"/>
                    <a:pt x="1732" y="4529"/>
                  </a:cubicBezTo>
                  <a:cubicBezTo>
                    <a:pt x="1412" y="4529"/>
                    <a:pt x="1092" y="4523"/>
                    <a:pt x="773" y="4509"/>
                  </a:cubicBezTo>
                  <a:cubicBezTo>
                    <a:pt x="1642" y="3766"/>
                    <a:pt x="2561" y="3073"/>
                    <a:pt x="3528" y="2447"/>
                  </a:cubicBezTo>
                  <a:cubicBezTo>
                    <a:pt x="3596" y="2408"/>
                    <a:pt x="3596" y="2340"/>
                    <a:pt x="3528" y="2301"/>
                  </a:cubicBezTo>
                  <a:cubicBezTo>
                    <a:pt x="2453" y="1646"/>
                    <a:pt x="1398" y="962"/>
                    <a:pt x="372" y="249"/>
                  </a:cubicBezTo>
                  <a:cubicBezTo>
                    <a:pt x="909" y="200"/>
                    <a:pt x="1447" y="170"/>
                    <a:pt x="1984" y="151"/>
                  </a:cubicBezTo>
                  <a:close/>
                  <a:moveTo>
                    <a:pt x="1974" y="1"/>
                  </a:moveTo>
                  <a:cubicBezTo>
                    <a:pt x="1362" y="1"/>
                    <a:pt x="750" y="36"/>
                    <a:pt x="137" y="102"/>
                  </a:cubicBezTo>
                  <a:cubicBezTo>
                    <a:pt x="69" y="112"/>
                    <a:pt x="1" y="190"/>
                    <a:pt x="69" y="249"/>
                  </a:cubicBezTo>
                  <a:cubicBezTo>
                    <a:pt x="1134" y="981"/>
                    <a:pt x="2219" y="1695"/>
                    <a:pt x="3323" y="2379"/>
                  </a:cubicBezTo>
                  <a:cubicBezTo>
                    <a:pt x="2326" y="3033"/>
                    <a:pt x="1369" y="3747"/>
                    <a:pt x="489" y="4519"/>
                  </a:cubicBezTo>
                  <a:cubicBezTo>
                    <a:pt x="421" y="4568"/>
                    <a:pt x="470" y="4655"/>
                    <a:pt x="558" y="4655"/>
                  </a:cubicBezTo>
                  <a:cubicBezTo>
                    <a:pt x="1005" y="4681"/>
                    <a:pt x="1453" y="4691"/>
                    <a:pt x="1901" y="4691"/>
                  </a:cubicBezTo>
                  <a:cubicBezTo>
                    <a:pt x="3693" y="4691"/>
                    <a:pt x="5488" y="4523"/>
                    <a:pt x="7270" y="4460"/>
                  </a:cubicBezTo>
                  <a:cubicBezTo>
                    <a:pt x="8404" y="4421"/>
                    <a:pt x="9528" y="4392"/>
                    <a:pt x="10651" y="4382"/>
                  </a:cubicBezTo>
                  <a:cubicBezTo>
                    <a:pt x="11029" y="4382"/>
                    <a:pt x="11403" y="4378"/>
                    <a:pt x="11777" y="4378"/>
                  </a:cubicBezTo>
                  <a:cubicBezTo>
                    <a:pt x="11965" y="4378"/>
                    <a:pt x="12153" y="4379"/>
                    <a:pt x="12342" y="4382"/>
                  </a:cubicBezTo>
                  <a:lnTo>
                    <a:pt x="13104" y="4382"/>
                  </a:lnTo>
                  <a:cubicBezTo>
                    <a:pt x="13286" y="4382"/>
                    <a:pt x="13477" y="4395"/>
                    <a:pt x="13665" y="4395"/>
                  </a:cubicBezTo>
                  <a:cubicBezTo>
                    <a:pt x="13760" y="4395"/>
                    <a:pt x="13853" y="4392"/>
                    <a:pt x="13944" y="4382"/>
                  </a:cubicBezTo>
                  <a:cubicBezTo>
                    <a:pt x="14130" y="4362"/>
                    <a:pt x="14237" y="4274"/>
                    <a:pt x="14355" y="4157"/>
                  </a:cubicBezTo>
                  <a:cubicBezTo>
                    <a:pt x="14540" y="3952"/>
                    <a:pt x="14726" y="3747"/>
                    <a:pt x="14921" y="3551"/>
                  </a:cubicBezTo>
                  <a:lnTo>
                    <a:pt x="15380" y="3053"/>
                  </a:lnTo>
                  <a:cubicBezTo>
                    <a:pt x="15556" y="2867"/>
                    <a:pt x="15752" y="2691"/>
                    <a:pt x="15898" y="2496"/>
                  </a:cubicBezTo>
                  <a:cubicBezTo>
                    <a:pt x="15986" y="2389"/>
                    <a:pt x="15986" y="2271"/>
                    <a:pt x="15918" y="2154"/>
                  </a:cubicBezTo>
                  <a:cubicBezTo>
                    <a:pt x="15781" y="1959"/>
                    <a:pt x="15586" y="1773"/>
                    <a:pt x="15420" y="1587"/>
                  </a:cubicBezTo>
                  <a:cubicBezTo>
                    <a:pt x="15087" y="1206"/>
                    <a:pt x="14755" y="825"/>
                    <a:pt x="14413" y="454"/>
                  </a:cubicBezTo>
                  <a:cubicBezTo>
                    <a:pt x="14306" y="327"/>
                    <a:pt x="14188" y="200"/>
                    <a:pt x="14032" y="122"/>
                  </a:cubicBezTo>
                  <a:cubicBezTo>
                    <a:pt x="13856" y="34"/>
                    <a:pt x="13641" y="24"/>
                    <a:pt x="13436" y="24"/>
                  </a:cubicBezTo>
                  <a:cubicBezTo>
                    <a:pt x="12889" y="14"/>
                    <a:pt x="12342" y="14"/>
                    <a:pt x="11804" y="14"/>
                  </a:cubicBezTo>
                  <a:lnTo>
                    <a:pt x="4632" y="14"/>
                  </a:lnTo>
                  <a:cubicBezTo>
                    <a:pt x="4036" y="14"/>
                    <a:pt x="3430" y="14"/>
                    <a:pt x="2834" y="24"/>
                  </a:cubicBezTo>
                  <a:cubicBezTo>
                    <a:pt x="2548" y="8"/>
                    <a:pt x="2261" y="1"/>
                    <a:pt x="1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6" name="Google Shape;1236;p25"/>
          <p:cNvGrpSpPr/>
          <p:nvPr/>
        </p:nvGrpSpPr>
        <p:grpSpPr>
          <a:xfrm rot="-10796165">
            <a:off x="-951180" y="1547191"/>
            <a:ext cx="1842350" cy="479566"/>
            <a:chOff x="7492775" y="1865413"/>
            <a:chExt cx="2055046" cy="534931"/>
          </a:xfrm>
        </p:grpSpPr>
        <p:sp>
          <p:nvSpPr>
            <p:cNvPr id="1237" name="Google Shape;1237;p25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rgbClr val="A3D0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5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5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2" name="Google Shape;1242;p25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1243" name="Google Shape;1243;p25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5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5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5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5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8" name="Google Shape;1248;p25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1249" name="Google Shape;1249;p25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5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 b="1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ng Soon"/>
              <a:buNone/>
              <a:defRPr sz="2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  <a:defRPr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6" r:id="rId4"/>
    <p:sldLayoutId id="2147483658" r:id="rId5"/>
    <p:sldLayoutId id="2147483660" r:id="rId6"/>
    <p:sldLayoutId id="2147483661" r:id="rId7"/>
    <p:sldLayoutId id="2147483662" r:id="rId8"/>
    <p:sldLayoutId id="214748367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jpeg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p39"/>
          <p:cNvSpPr txBox="1">
            <a:spLocks noGrp="1"/>
          </p:cNvSpPr>
          <p:nvPr>
            <p:ph type="body" idx="1"/>
          </p:nvPr>
        </p:nvSpPr>
        <p:spPr>
          <a:xfrm>
            <a:off x="651100" y="847339"/>
            <a:ext cx="7474200" cy="30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b="1" dirty="0">
                <a:solidFill>
                  <a:schemeClr val="bg1">
                    <a:lumMod val="10000"/>
                  </a:schemeClr>
                </a:solidFill>
              </a:rPr>
              <a:t>Grupo: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b="1" dirty="0">
                <a:solidFill>
                  <a:schemeClr val="bg1">
                    <a:lumMod val="10000"/>
                  </a:schemeClr>
                </a:solidFill>
              </a:rPr>
              <a:t>#2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b="1" dirty="0">
                <a:solidFill>
                  <a:schemeClr val="bg1">
                    <a:lumMod val="10000"/>
                  </a:schemeClr>
                </a:solidFill>
              </a:rPr>
              <a:t>Integrantes: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b="1" dirty="0">
                <a:solidFill>
                  <a:schemeClr val="bg1">
                    <a:lumMod val="10000"/>
                  </a:schemeClr>
                </a:solidFill>
              </a:rPr>
              <a:t>Loor Mera Nayeli Maria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b="1" dirty="0">
                <a:solidFill>
                  <a:schemeClr val="bg1">
                    <a:lumMod val="10000"/>
                  </a:schemeClr>
                </a:solidFill>
              </a:rPr>
              <a:t>Moreira Huerta Angie Elizabeth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b="1" dirty="0">
                <a:solidFill>
                  <a:schemeClr val="bg1">
                    <a:lumMod val="10000"/>
                  </a:schemeClr>
                </a:solidFill>
              </a:rPr>
              <a:t>Vivas Macías </a:t>
            </a:r>
            <a:r>
              <a:rPr lang="es-ES" sz="1200" b="1" dirty="0" err="1">
                <a:solidFill>
                  <a:schemeClr val="bg1">
                    <a:lumMod val="10000"/>
                  </a:schemeClr>
                </a:solidFill>
              </a:rPr>
              <a:t>Adrian</a:t>
            </a:r>
            <a:r>
              <a:rPr lang="es-ES" sz="1200" b="1" dirty="0">
                <a:solidFill>
                  <a:schemeClr val="bg1">
                    <a:lumMod val="10000"/>
                  </a:schemeClr>
                </a:solidFill>
              </a:rPr>
              <a:t> Alexander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b="1" dirty="0">
                <a:solidFill>
                  <a:schemeClr val="bg1">
                    <a:lumMod val="10000"/>
                  </a:schemeClr>
                </a:solidFill>
              </a:rPr>
              <a:t>Zambrano Vera </a:t>
            </a:r>
            <a:r>
              <a:rPr lang="es-ES" sz="1200" b="1" dirty="0" err="1">
                <a:solidFill>
                  <a:schemeClr val="bg1">
                    <a:lumMod val="10000"/>
                  </a:schemeClr>
                </a:solidFill>
              </a:rPr>
              <a:t>Neicer</a:t>
            </a:r>
            <a:r>
              <a:rPr lang="es-ES" sz="1200" b="1" dirty="0">
                <a:solidFill>
                  <a:schemeClr val="bg1">
                    <a:lumMod val="10000"/>
                  </a:schemeClr>
                </a:solidFill>
              </a:rPr>
              <a:t> Daniel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b="1" dirty="0">
                <a:solidFill>
                  <a:schemeClr val="bg1">
                    <a:lumMod val="10000"/>
                  </a:schemeClr>
                </a:solidFill>
              </a:rPr>
              <a:t>Materia: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b="1" dirty="0">
                <a:solidFill>
                  <a:schemeClr val="bg1">
                    <a:lumMod val="10000"/>
                  </a:schemeClr>
                </a:solidFill>
              </a:rPr>
              <a:t>Deontología Profesional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b="1" dirty="0">
                <a:solidFill>
                  <a:schemeClr val="bg1">
                    <a:lumMod val="10000"/>
                  </a:schemeClr>
                </a:solidFill>
              </a:rPr>
              <a:t>Docente: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b="1" dirty="0">
                <a:solidFill>
                  <a:schemeClr val="bg1">
                    <a:lumMod val="10000"/>
                  </a:schemeClr>
                </a:solidFill>
              </a:rPr>
              <a:t>Dra. Cherres Yolanda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b="1" dirty="0">
                <a:solidFill>
                  <a:schemeClr val="bg1">
                    <a:lumMod val="10000"/>
                  </a:schemeClr>
                </a:solidFill>
              </a:rPr>
              <a:t>Tema: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b="1" dirty="0">
                <a:solidFill>
                  <a:schemeClr val="bg1">
                    <a:lumMod val="10000"/>
                  </a:schemeClr>
                </a:solidFill>
              </a:rPr>
              <a:t>Dilema abierto o de solución</a:t>
            </a:r>
            <a:endParaRPr sz="12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836" name="Google Shape;1836;p39"/>
          <p:cNvSpPr txBox="1">
            <a:spLocks noGrp="1"/>
          </p:cNvSpPr>
          <p:nvPr>
            <p:ph type="ctrTitle"/>
          </p:nvPr>
        </p:nvSpPr>
        <p:spPr>
          <a:xfrm>
            <a:off x="597525" y="211039"/>
            <a:ext cx="73887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bg1">
                    <a:lumMod val="10000"/>
                  </a:schemeClr>
                </a:solidFill>
              </a:rPr>
              <a:t>UNIVERSIDAD LAICA ELOY ALFARO DE MANABÍ</a:t>
            </a:r>
            <a:endParaRPr dirty="0">
              <a:solidFill>
                <a:schemeClr val="bg1">
                  <a:lumMod val="10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837" name="Google Shape;1837;p39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8" name="Google Shape;1838;p39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38"/>
          <p:cNvSpPr txBox="1">
            <a:spLocks noGrp="1"/>
          </p:cNvSpPr>
          <p:nvPr>
            <p:ph type="ctrTitle"/>
          </p:nvPr>
        </p:nvSpPr>
        <p:spPr>
          <a:xfrm>
            <a:off x="2315010" y="1140815"/>
            <a:ext cx="4331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10000"/>
                  </a:schemeClr>
                </a:solidFill>
              </a:rPr>
              <a:t>DILEMA ABIERTO O DE SOLUCIÓN</a:t>
            </a:r>
            <a:endParaRPr b="1" dirty="0">
              <a:solidFill>
                <a:schemeClr val="bg1">
                  <a:lumMod val="10000"/>
                </a:schemeClr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830" name="Google Shape;1830;p38">
            <a:hlinkClick r:id="" action="ppaction://hlinkshowjump?jump=nextslide"/>
          </p:cNvPr>
          <p:cNvSpPr txBox="1"/>
          <p:nvPr/>
        </p:nvSpPr>
        <p:spPr>
          <a:xfrm>
            <a:off x="7575577" y="3782775"/>
            <a:ext cx="1128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1"/>
                </a:solidFill>
                <a:uFill>
                  <a:noFill/>
                </a:uFill>
                <a:latin typeface="Coming Soon"/>
                <a:ea typeface="Coming Soon"/>
                <a:cs typeface="Coming Soon"/>
                <a:sym typeface="Coming Soon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GO!</a:t>
            </a:r>
            <a:endParaRPr sz="3600" b="1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42"/>
          <p:cNvSpPr txBox="1">
            <a:spLocks noGrp="1"/>
          </p:cNvSpPr>
          <p:nvPr>
            <p:ph type="subTitle" idx="1"/>
          </p:nvPr>
        </p:nvSpPr>
        <p:spPr>
          <a:xfrm>
            <a:off x="4584750" y="1434400"/>
            <a:ext cx="3337500" cy="21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ES" dirty="0">
                <a:solidFill>
                  <a:schemeClr val="bg1">
                    <a:lumMod val="10000"/>
                  </a:schemeClr>
                </a:solidFill>
              </a:rPr>
              <a:t>"El dilema no está en elegir entre lo bueno y lo malo, sino entre lo mejor y lo necesario."      </a:t>
            </a:r>
            <a:r>
              <a:rPr lang="es-ES" sz="1200" dirty="0">
                <a:solidFill>
                  <a:schemeClr val="bg1">
                    <a:lumMod val="10000"/>
                  </a:schemeClr>
                </a:solidFill>
              </a:rPr>
              <a:t>Ortega y Gasset</a:t>
            </a:r>
            <a:r>
              <a:rPr lang="es-ES" dirty="0">
                <a:solidFill>
                  <a:schemeClr val="bg1">
                    <a:lumMod val="10000"/>
                  </a:schemeClr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p44"/>
          <p:cNvSpPr txBox="1">
            <a:spLocks noGrp="1"/>
          </p:cNvSpPr>
          <p:nvPr>
            <p:ph type="ctrTitle"/>
          </p:nvPr>
        </p:nvSpPr>
        <p:spPr>
          <a:xfrm>
            <a:off x="2411102" y="734925"/>
            <a:ext cx="4272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10000"/>
                  </a:schemeClr>
                </a:solidFill>
              </a:rPr>
              <a:t>¿QUÉ ES?</a:t>
            </a:r>
            <a:endParaRPr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883" name="Google Shape;1883;p44"/>
          <p:cNvSpPr txBox="1">
            <a:spLocks noGrp="1"/>
          </p:cNvSpPr>
          <p:nvPr>
            <p:ph type="body" idx="1"/>
          </p:nvPr>
        </p:nvSpPr>
        <p:spPr>
          <a:xfrm>
            <a:off x="2682450" y="1372000"/>
            <a:ext cx="3779100" cy="30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bg1">
                    <a:lumMod val="10000"/>
                  </a:schemeClr>
                </a:solidFill>
              </a:rPr>
              <a:t>Un dilema abierto o de solución se refiere a situaciones problemáticas donde las posibles respuestas o acciones no tienen una única solución correcta, generando un conflicto entre diferentes valores, intereses o criterios.</a:t>
            </a:r>
            <a:endParaRPr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887" name="Google Shape;1887;p44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8" name="Google Shape;1888;p44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DILEMA MORAL: qué es y cómo resolverlo - Con ejemplos">
            <a:extLst>
              <a:ext uri="{FF2B5EF4-FFF2-40B4-BE49-F238E27FC236}">
                <a16:creationId xmlns:a16="http://schemas.microsoft.com/office/drawing/2014/main" id="{F692E212-BB05-4F06-E991-18576DEA83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" t="2786" r="1552" b="2758"/>
          <a:stretch/>
        </p:blipFill>
        <p:spPr bwMode="auto">
          <a:xfrm>
            <a:off x="3230881" y="2941320"/>
            <a:ext cx="2468880" cy="162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lgún ejemplo de dilema &quot;Abierto o de solución&quot; por favor - Brainly.lat">
            <a:extLst>
              <a:ext uri="{FF2B5EF4-FFF2-40B4-BE49-F238E27FC236}">
                <a16:creationId xmlns:a16="http://schemas.microsoft.com/office/drawing/2014/main" id="{2429924A-D6FD-4FE2-C07A-4AF737A3D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018" y="299642"/>
            <a:ext cx="1039193" cy="115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46"/>
          <p:cNvSpPr/>
          <p:nvPr/>
        </p:nvSpPr>
        <p:spPr>
          <a:xfrm>
            <a:off x="345765" y="-546493"/>
            <a:ext cx="119584" cy="124114"/>
          </a:xfrm>
          <a:custGeom>
            <a:avLst/>
            <a:gdLst/>
            <a:ahLst/>
            <a:cxnLst/>
            <a:rect l="l" t="t" r="r" b="b"/>
            <a:pathLst>
              <a:path w="1056" h="1096" extrusionOk="0">
                <a:moveTo>
                  <a:pt x="518" y="1"/>
                </a:moveTo>
                <a:cubicBezTo>
                  <a:pt x="235" y="11"/>
                  <a:pt x="0" y="245"/>
                  <a:pt x="0" y="528"/>
                </a:cubicBezTo>
                <a:lnTo>
                  <a:pt x="0" y="568"/>
                </a:lnTo>
                <a:cubicBezTo>
                  <a:pt x="0" y="851"/>
                  <a:pt x="244" y="1095"/>
                  <a:pt x="518" y="1095"/>
                </a:cubicBezTo>
                <a:lnTo>
                  <a:pt x="537" y="1095"/>
                </a:lnTo>
                <a:cubicBezTo>
                  <a:pt x="831" y="1085"/>
                  <a:pt x="1055" y="851"/>
                  <a:pt x="1055" y="568"/>
                </a:cubicBezTo>
                <a:lnTo>
                  <a:pt x="1055" y="528"/>
                </a:lnTo>
                <a:cubicBezTo>
                  <a:pt x="1055" y="245"/>
                  <a:pt x="821" y="1"/>
                  <a:pt x="5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1" name="Google Shape;1911;p46"/>
          <p:cNvSpPr txBox="1">
            <a:spLocks noGrp="1"/>
          </p:cNvSpPr>
          <p:nvPr>
            <p:ph type="subTitle" idx="1"/>
          </p:nvPr>
        </p:nvSpPr>
        <p:spPr>
          <a:xfrm>
            <a:off x="1452024" y="3258610"/>
            <a:ext cx="1707900" cy="13677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bg1">
                    <a:lumMod val="10000"/>
                  </a:schemeClr>
                </a:solidFill>
              </a:rPr>
              <a:t>Se expone el caso y sus circunstancias, pero no se presenta una solución concreta.</a:t>
            </a:r>
            <a:endParaRPr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912" name="Google Shape;1912;p46"/>
          <p:cNvSpPr txBox="1">
            <a:spLocks noGrp="1"/>
          </p:cNvSpPr>
          <p:nvPr>
            <p:ph type="ctrTitle" idx="2"/>
          </p:nvPr>
        </p:nvSpPr>
        <p:spPr>
          <a:xfrm>
            <a:off x="877650" y="734929"/>
            <a:ext cx="73887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bg1">
                    <a:lumMod val="10000"/>
                  </a:schemeClr>
                </a:solidFill>
              </a:rPr>
              <a:t>Características</a:t>
            </a:r>
            <a:endParaRPr dirty="0">
              <a:solidFill>
                <a:schemeClr val="bg1">
                  <a:lumMod val="10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4" name="Google Shape;1914;p46"/>
          <p:cNvSpPr txBox="1">
            <a:spLocks noGrp="1"/>
          </p:cNvSpPr>
          <p:nvPr>
            <p:ph type="subTitle" idx="4"/>
          </p:nvPr>
        </p:nvSpPr>
        <p:spPr>
          <a:xfrm>
            <a:off x="3735412" y="3314016"/>
            <a:ext cx="1552231" cy="1141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bg1">
                    <a:lumMod val="10000"/>
                  </a:schemeClr>
                </a:solidFill>
              </a:rPr>
              <a:t>La persona debe elegir la solución que considere más conveniente. </a:t>
            </a:r>
            <a:endParaRPr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916" name="Google Shape;1916;p46"/>
          <p:cNvSpPr txBox="1">
            <a:spLocks noGrp="1"/>
          </p:cNvSpPr>
          <p:nvPr>
            <p:ph type="subTitle" idx="6"/>
          </p:nvPr>
        </p:nvSpPr>
        <p:spPr>
          <a:xfrm>
            <a:off x="6139745" y="3271932"/>
            <a:ext cx="1552231" cy="1196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bg1">
                    <a:lumMod val="10000"/>
                  </a:schemeClr>
                </a:solidFill>
              </a:rPr>
              <a:t>La resolución de un dilema implica una reflexión profunda sobre los valores. </a:t>
            </a:r>
            <a:endParaRPr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924" name="Google Shape;1924;p46">
            <a:hlinkClick r:id="rId3" action="ppaction://hlinksldjump"/>
          </p:cNvPr>
          <p:cNvSpPr txBox="1"/>
          <p:nvPr/>
        </p:nvSpPr>
        <p:spPr>
          <a:xfrm>
            <a:off x="308789" y="875345"/>
            <a:ext cx="631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1926" name="Google Shape;1926;p46"/>
          <p:cNvSpPr/>
          <p:nvPr/>
        </p:nvSpPr>
        <p:spPr>
          <a:xfrm>
            <a:off x="8756496" y="356417"/>
            <a:ext cx="18971" cy="35928"/>
          </a:xfrm>
          <a:custGeom>
            <a:avLst/>
            <a:gdLst/>
            <a:ahLst/>
            <a:cxnLst/>
            <a:rect l="l" t="t" r="r" b="b"/>
            <a:pathLst>
              <a:path w="179" h="339" extrusionOk="0">
                <a:moveTo>
                  <a:pt x="99" y="0"/>
                </a:moveTo>
                <a:cubicBezTo>
                  <a:pt x="97" y="0"/>
                  <a:pt x="95" y="0"/>
                  <a:pt x="92" y="0"/>
                </a:cubicBezTo>
                <a:cubicBezTo>
                  <a:pt x="51" y="5"/>
                  <a:pt x="29" y="46"/>
                  <a:pt x="29" y="87"/>
                </a:cubicBezTo>
                <a:cubicBezTo>
                  <a:pt x="29" y="141"/>
                  <a:pt x="19" y="196"/>
                  <a:pt x="10" y="251"/>
                </a:cubicBezTo>
                <a:cubicBezTo>
                  <a:pt x="0" y="307"/>
                  <a:pt x="42" y="339"/>
                  <a:pt x="83" y="339"/>
                </a:cubicBezTo>
                <a:cubicBezTo>
                  <a:pt x="116" y="339"/>
                  <a:pt x="148" y="320"/>
                  <a:pt x="156" y="278"/>
                </a:cubicBezTo>
                <a:cubicBezTo>
                  <a:pt x="170" y="210"/>
                  <a:pt x="174" y="137"/>
                  <a:pt x="174" y="69"/>
                </a:cubicBezTo>
                <a:cubicBezTo>
                  <a:pt x="178" y="30"/>
                  <a:pt x="135" y="0"/>
                  <a:pt x="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7" name="Google Shape;1927;p46"/>
          <p:cNvSpPr/>
          <p:nvPr/>
        </p:nvSpPr>
        <p:spPr>
          <a:xfrm>
            <a:off x="8919496" y="382913"/>
            <a:ext cx="18865" cy="37306"/>
          </a:xfrm>
          <a:custGeom>
            <a:avLst/>
            <a:gdLst/>
            <a:ahLst/>
            <a:cxnLst/>
            <a:rect l="l" t="t" r="r" b="b"/>
            <a:pathLst>
              <a:path w="178" h="352" extrusionOk="0">
                <a:moveTo>
                  <a:pt x="103" y="0"/>
                </a:moveTo>
                <a:cubicBezTo>
                  <a:pt x="101" y="0"/>
                  <a:pt x="98" y="0"/>
                  <a:pt x="96" y="1"/>
                </a:cubicBezTo>
                <a:cubicBezTo>
                  <a:pt x="50" y="5"/>
                  <a:pt x="28" y="42"/>
                  <a:pt x="28" y="87"/>
                </a:cubicBezTo>
                <a:cubicBezTo>
                  <a:pt x="28" y="146"/>
                  <a:pt x="19" y="201"/>
                  <a:pt x="9" y="260"/>
                </a:cubicBezTo>
                <a:cubicBezTo>
                  <a:pt x="0" y="301"/>
                  <a:pt x="32" y="342"/>
                  <a:pt x="69" y="351"/>
                </a:cubicBezTo>
                <a:cubicBezTo>
                  <a:pt x="72" y="351"/>
                  <a:pt x="75" y="351"/>
                  <a:pt x="77" y="351"/>
                </a:cubicBezTo>
                <a:cubicBezTo>
                  <a:pt x="115" y="351"/>
                  <a:pt x="147" y="325"/>
                  <a:pt x="155" y="287"/>
                </a:cubicBezTo>
                <a:cubicBezTo>
                  <a:pt x="173" y="214"/>
                  <a:pt x="178" y="142"/>
                  <a:pt x="178" y="69"/>
                </a:cubicBezTo>
                <a:cubicBezTo>
                  <a:pt x="178" y="31"/>
                  <a:pt x="138" y="0"/>
                  <a:pt x="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8" name="Google Shape;1928;p46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9" name="Google Shape;1929;p46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0" name="Google Shape;1930;p46">
            <a:hlinkClick r:id="rId4" action="ppaction://hlinksldjump"/>
          </p:cNvPr>
          <p:cNvSpPr txBox="1"/>
          <p:nvPr/>
        </p:nvSpPr>
        <p:spPr>
          <a:xfrm>
            <a:off x="7789327" y="530718"/>
            <a:ext cx="11085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68C02DF7-9861-E2FB-F36B-12BCA4ABFAAF}"/>
              </a:ext>
            </a:extLst>
          </p:cNvPr>
          <p:cNvSpPr/>
          <p:nvPr/>
        </p:nvSpPr>
        <p:spPr>
          <a:xfrm>
            <a:off x="2026920" y="2571750"/>
            <a:ext cx="662940" cy="4991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A5941EBD-B01A-6ECC-EF34-76DB871F9663}"/>
              </a:ext>
            </a:extLst>
          </p:cNvPr>
          <p:cNvSpPr/>
          <p:nvPr/>
        </p:nvSpPr>
        <p:spPr>
          <a:xfrm>
            <a:off x="4126717" y="2571750"/>
            <a:ext cx="662940" cy="4991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E1F4B719-63AC-4933-48ED-00642F776CCD}"/>
              </a:ext>
            </a:extLst>
          </p:cNvPr>
          <p:cNvSpPr/>
          <p:nvPr/>
        </p:nvSpPr>
        <p:spPr>
          <a:xfrm>
            <a:off x="6428722" y="2571750"/>
            <a:ext cx="662940" cy="4991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3076" name="Picture 4" descr="Análisis de caso">
            <a:extLst>
              <a:ext uri="{FF2B5EF4-FFF2-40B4-BE49-F238E27FC236}">
                <a16:creationId xmlns:a16="http://schemas.microsoft.com/office/drawing/2014/main" id="{29BD3576-E257-8C92-8DDE-C9A423101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327" y="526145"/>
            <a:ext cx="1217048" cy="80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49"/>
          <p:cNvSpPr txBox="1">
            <a:spLocks noGrp="1"/>
          </p:cNvSpPr>
          <p:nvPr>
            <p:ph type="ctrTitle"/>
          </p:nvPr>
        </p:nvSpPr>
        <p:spPr>
          <a:xfrm>
            <a:off x="1313980" y="224935"/>
            <a:ext cx="29661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bg1">
                    <a:lumMod val="10000"/>
                  </a:schemeClr>
                </a:solidFill>
              </a:rPr>
              <a:t>Ejemplo</a:t>
            </a:r>
            <a:endParaRPr dirty="0">
              <a:solidFill>
                <a:schemeClr val="bg1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1" name="Google Shape;1971;p49"/>
          <p:cNvSpPr txBox="1">
            <a:spLocks noGrp="1"/>
          </p:cNvSpPr>
          <p:nvPr>
            <p:ph type="subTitle" idx="1"/>
          </p:nvPr>
        </p:nvSpPr>
        <p:spPr>
          <a:xfrm>
            <a:off x="1313980" y="1576381"/>
            <a:ext cx="5864060" cy="2509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bg1">
                    <a:lumMod val="10000"/>
                  </a:schemeClr>
                </a:solidFill>
              </a:rPr>
              <a:t>Una empresa de tecnología está considerando implementar un sistema de inteligencia artificial para automatizar la atención al cliente. El sistema podría reducir costos y tiempos de espera, pero implicaría la reducción de puestos de trabajo para los empleados que actualmente manejan estas funciones.</a:t>
            </a:r>
            <a:endParaRPr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975" name="Google Shape;1975;p49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49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Cómo resolver los dilemas corporativos con la gamificación">
            <a:extLst>
              <a:ext uri="{FF2B5EF4-FFF2-40B4-BE49-F238E27FC236}">
                <a16:creationId xmlns:a16="http://schemas.microsoft.com/office/drawing/2014/main" id="{623C5B6F-38E3-A856-71E1-DD1A2F35F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960" y="379599"/>
            <a:ext cx="1300315" cy="88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970;p49">
            <a:extLst>
              <a:ext uri="{FF2B5EF4-FFF2-40B4-BE49-F238E27FC236}">
                <a16:creationId xmlns:a16="http://schemas.microsoft.com/office/drawing/2014/main" id="{AB9815B7-A814-416E-1132-012BE9CC48FC}"/>
              </a:ext>
            </a:extLst>
          </p:cNvPr>
          <p:cNvSpPr txBox="1">
            <a:spLocks/>
          </p:cNvSpPr>
          <p:nvPr/>
        </p:nvSpPr>
        <p:spPr>
          <a:xfrm>
            <a:off x="1405420" y="1234179"/>
            <a:ext cx="29661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ming Soon"/>
              <a:buNone/>
              <a:defRPr sz="2700" b="1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ming Soon"/>
              <a:buNone/>
              <a:defRPr sz="27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ming Soon"/>
              <a:buNone/>
              <a:defRPr sz="27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ming Soon"/>
              <a:buNone/>
              <a:defRPr sz="27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ming Soon"/>
              <a:buNone/>
              <a:defRPr sz="27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ming Soon"/>
              <a:buNone/>
              <a:defRPr sz="27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ming Soon"/>
              <a:buNone/>
              <a:defRPr sz="27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ming Soon"/>
              <a:buNone/>
              <a:defRPr sz="27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ming Soon"/>
              <a:buNone/>
              <a:defRPr sz="27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400" dirty="0">
                <a:solidFill>
                  <a:schemeClr val="bg1">
                    <a:lumMod val="10000"/>
                  </a:schemeClr>
                </a:solidFill>
              </a:rPr>
              <a:t>Situación</a:t>
            </a:r>
          </a:p>
          <a:p>
            <a:endParaRPr lang="es-E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49"/>
          <p:cNvSpPr txBox="1">
            <a:spLocks noGrp="1"/>
          </p:cNvSpPr>
          <p:nvPr>
            <p:ph type="ctrTitle"/>
          </p:nvPr>
        </p:nvSpPr>
        <p:spPr>
          <a:xfrm>
            <a:off x="1192060" y="822608"/>
            <a:ext cx="29661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bg1">
                    <a:lumMod val="10000"/>
                  </a:schemeClr>
                </a:solidFill>
              </a:rPr>
              <a:t>Ejemplo</a:t>
            </a:r>
            <a:endParaRPr dirty="0">
              <a:solidFill>
                <a:schemeClr val="bg1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5" name="Google Shape;1975;p49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49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Cómo resolver los dilemas corporativos con la gamificación">
            <a:extLst>
              <a:ext uri="{FF2B5EF4-FFF2-40B4-BE49-F238E27FC236}">
                <a16:creationId xmlns:a16="http://schemas.microsoft.com/office/drawing/2014/main" id="{623C5B6F-38E3-A856-71E1-DD1A2F35F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960" y="379599"/>
            <a:ext cx="1300315" cy="88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970;p49">
            <a:extLst>
              <a:ext uri="{FF2B5EF4-FFF2-40B4-BE49-F238E27FC236}">
                <a16:creationId xmlns:a16="http://schemas.microsoft.com/office/drawing/2014/main" id="{87BA9C02-440A-8DA3-F289-29E1FE69EDE1}"/>
              </a:ext>
            </a:extLst>
          </p:cNvPr>
          <p:cNvSpPr txBox="1">
            <a:spLocks/>
          </p:cNvSpPr>
          <p:nvPr/>
        </p:nvSpPr>
        <p:spPr>
          <a:xfrm>
            <a:off x="1313980" y="1558670"/>
            <a:ext cx="29661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ming Soon"/>
              <a:buNone/>
              <a:defRPr sz="2700" b="1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ming Soon"/>
              <a:buNone/>
              <a:defRPr sz="27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ming Soon"/>
              <a:buNone/>
              <a:defRPr sz="27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ming Soon"/>
              <a:buNone/>
              <a:defRPr sz="27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ming Soon"/>
              <a:buNone/>
              <a:defRPr sz="27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ming Soon"/>
              <a:buNone/>
              <a:defRPr sz="27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ming Soon"/>
              <a:buNone/>
              <a:defRPr sz="27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ming Soon"/>
              <a:buNone/>
              <a:defRPr sz="27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ming Soon"/>
              <a:buNone/>
              <a:defRPr sz="27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400" dirty="0">
                <a:solidFill>
                  <a:schemeClr val="bg1">
                    <a:lumMod val="10000"/>
                  </a:schemeClr>
                </a:solidFill>
              </a:rPr>
              <a:t>Dilema</a:t>
            </a:r>
          </a:p>
          <a:p>
            <a:endParaRPr lang="es-ES" sz="1400" dirty="0"/>
          </a:p>
        </p:txBody>
      </p:sp>
      <p:sp>
        <p:nvSpPr>
          <p:cNvPr id="4" name="Google Shape;1971;p49">
            <a:extLst>
              <a:ext uri="{FF2B5EF4-FFF2-40B4-BE49-F238E27FC236}">
                <a16:creationId xmlns:a16="http://schemas.microsoft.com/office/drawing/2014/main" id="{DBCEC3C6-02F3-FA11-6006-B9DABF6C5DE5}"/>
              </a:ext>
            </a:extLst>
          </p:cNvPr>
          <p:cNvSpPr txBox="1">
            <a:spLocks/>
          </p:cNvSpPr>
          <p:nvPr/>
        </p:nvSpPr>
        <p:spPr>
          <a:xfrm>
            <a:off x="1313980" y="1739660"/>
            <a:ext cx="5817564" cy="294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just">
              <a:lnSpc>
                <a:spcPct val="150000"/>
              </a:lnSpc>
              <a:buSzPts val="1100"/>
              <a:buFont typeface="Arial"/>
              <a:buNone/>
            </a:pPr>
            <a:r>
              <a:rPr lang="es-ES" dirty="0">
                <a:solidFill>
                  <a:schemeClr val="bg1">
                    <a:lumMod val="10000"/>
                  </a:schemeClr>
                </a:solidFill>
              </a:rPr>
              <a:t>Opción 1: Implementar la inteligencia artificial. Esto mejorará la eficiencia y reducirá costos, pero resultará en despidos y posiblemente en una mala imagen de la empresa por la pérdida de empleos.</a:t>
            </a:r>
          </a:p>
          <a:p>
            <a:pPr marL="0" indent="0" algn="just">
              <a:lnSpc>
                <a:spcPct val="150000"/>
              </a:lnSpc>
              <a:buSzPts val="1100"/>
              <a:buFont typeface="Arial"/>
              <a:buNone/>
            </a:pPr>
            <a:endParaRPr lang="es-ES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  <a:buSzPts val="1100"/>
              <a:buFont typeface="Arial"/>
              <a:buNone/>
            </a:pPr>
            <a:r>
              <a:rPr lang="es-ES" dirty="0">
                <a:solidFill>
                  <a:schemeClr val="bg1">
                    <a:lumMod val="10000"/>
                  </a:schemeClr>
                </a:solidFill>
              </a:rPr>
              <a:t>Opción 2: Mantener el personal actual sin implementar la inteligencia artificial. Esto conservaría los empleos y mantendría la reputación de la empresa, pero mantendría los altos costos operativos y podría reducir la competitividad en el mercado..</a:t>
            </a:r>
          </a:p>
        </p:txBody>
      </p:sp>
    </p:spTree>
    <p:extLst>
      <p:ext uri="{BB962C8B-B14F-4D97-AF65-F5344CB8AC3E}">
        <p14:creationId xmlns:p14="http://schemas.microsoft.com/office/powerpoint/2010/main" val="371224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49"/>
          <p:cNvSpPr txBox="1">
            <a:spLocks noGrp="1"/>
          </p:cNvSpPr>
          <p:nvPr>
            <p:ph type="ctrTitle"/>
          </p:nvPr>
        </p:nvSpPr>
        <p:spPr>
          <a:xfrm>
            <a:off x="1279910" y="759388"/>
            <a:ext cx="29661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bg1">
                    <a:lumMod val="10000"/>
                  </a:schemeClr>
                </a:solidFill>
              </a:rPr>
              <a:t>Ejemplo</a:t>
            </a:r>
            <a:endParaRPr dirty="0">
              <a:solidFill>
                <a:schemeClr val="bg1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1" name="Google Shape;1971;p49"/>
          <p:cNvSpPr txBox="1">
            <a:spLocks noGrp="1"/>
          </p:cNvSpPr>
          <p:nvPr>
            <p:ph type="subTitle" idx="1"/>
          </p:nvPr>
        </p:nvSpPr>
        <p:spPr>
          <a:xfrm>
            <a:off x="1279910" y="2108651"/>
            <a:ext cx="5864060" cy="25095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bg1">
                    <a:lumMod val="10000"/>
                  </a:schemeClr>
                </a:solidFill>
              </a:rPr>
              <a:t>Ambas opciones tienen consecuencias significativas que deben considerarse. No hay una solución perfecta, y la elección dependerá de los valores y prioridades de la empresa, como la responsabilidad social versus la eficiencia económica.</a:t>
            </a:r>
            <a:endParaRPr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975" name="Google Shape;1975;p49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49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Cómo resolver los dilemas corporativos con la gamificación">
            <a:extLst>
              <a:ext uri="{FF2B5EF4-FFF2-40B4-BE49-F238E27FC236}">
                <a16:creationId xmlns:a16="http://schemas.microsoft.com/office/drawing/2014/main" id="{623C5B6F-38E3-A856-71E1-DD1A2F35F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960" y="379599"/>
            <a:ext cx="1300315" cy="88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970;p49">
            <a:extLst>
              <a:ext uri="{FF2B5EF4-FFF2-40B4-BE49-F238E27FC236}">
                <a16:creationId xmlns:a16="http://schemas.microsoft.com/office/drawing/2014/main" id="{AB9815B7-A814-416E-1132-012BE9CC48FC}"/>
              </a:ext>
            </a:extLst>
          </p:cNvPr>
          <p:cNvSpPr txBox="1">
            <a:spLocks/>
          </p:cNvSpPr>
          <p:nvPr/>
        </p:nvSpPr>
        <p:spPr>
          <a:xfrm>
            <a:off x="1333250" y="1715131"/>
            <a:ext cx="29661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ming Soon"/>
              <a:buNone/>
              <a:defRPr sz="2700" b="1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ming Soon"/>
              <a:buNone/>
              <a:defRPr sz="27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ming Soon"/>
              <a:buNone/>
              <a:defRPr sz="27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ming Soon"/>
              <a:buNone/>
              <a:defRPr sz="27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ming Soon"/>
              <a:buNone/>
              <a:defRPr sz="27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ming Soon"/>
              <a:buNone/>
              <a:defRPr sz="27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ming Soon"/>
              <a:buNone/>
              <a:defRPr sz="27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ming Soon"/>
              <a:buNone/>
              <a:defRPr sz="27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ming Soon"/>
              <a:buNone/>
              <a:defRPr sz="2700" b="0" i="0" u="none" strike="noStrike" cap="none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400" dirty="0">
                <a:solidFill>
                  <a:schemeClr val="bg1">
                    <a:lumMod val="10000"/>
                  </a:schemeClr>
                </a:solidFill>
              </a:rPr>
              <a:t>Dificultad de la Solución: 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43791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50"/>
          <p:cNvSpPr/>
          <p:nvPr/>
        </p:nvSpPr>
        <p:spPr>
          <a:xfrm>
            <a:off x="-122250" y="-134400"/>
            <a:ext cx="9388500" cy="5412300"/>
          </a:xfrm>
          <a:prstGeom prst="frame">
            <a:avLst>
              <a:gd name="adj1" fmla="val 777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3" name="Google Shape;1983;p50"/>
          <p:cNvSpPr txBox="1">
            <a:spLocks noGrp="1"/>
          </p:cNvSpPr>
          <p:nvPr>
            <p:ph type="body" idx="1"/>
          </p:nvPr>
        </p:nvSpPr>
        <p:spPr>
          <a:xfrm>
            <a:off x="2763900" y="2269200"/>
            <a:ext cx="4017900" cy="10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bg1">
                    <a:lumMod val="10000"/>
                  </a:schemeClr>
                </a:solidFill>
              </a:rPr>
              <a:t>GRACIAS</a:t>
            </a:r>
            <a:endParaRPr sz="7200" b="1" dirty="0">
              <a:solidFill>
                <a:schemeClr val="bg1">
                  <a:lumMod val="10000"/>
                </a:schemeClr>
              </a:solidFill>
            </a:endParaRPr>
          </a:p>
        </p:txBody>
      </p:sp>
      <p:grpSp>
        <p:nvGrpSpPr>
          <p:cNvPr id="1984" name="Google Shape;1984;p50"/>
          <p:cNvGrpSpPr/>
          <p:nvPr/>
        </p:nvGrpSpPr>
        <p:grpSpPr>
          <a:xfrm>
            <a:off x="381945" y="-2"/>
            <a:ext cx="533250" cy="690951"/>
            <a:chOff x="387920" y="-2"/>
            <a:chExt cx="533250" cy="690951"/>
          </a:xfrm>
        </p:grpSpPr>
        <p:sp>
          <p:nvSpPr>
            <p:cNvPr id="1985" name="Google Shape;1985;p50"/>
            <p:cNvSpPr/>
            <p:nvPr/>
          </p:nvSpPr>
          <p:spPr>
            <a:xfrm rot="-791680" flipH="1">
              <a:off x="426864" y="43194"/>
              <a:ext cx="423617" cy="390221"/>
            </a:xfrm>
            <a:custGeom>
              <a:avLst/>
              <a:gdLst/>
              <a:ahLst/>
              <a:cxnLst/>
              <a:rect l="l" t="t" r="r" b="b"/>
              <a:pathLst>
                <a:path w="4021" h="3704" extrusionOk="0">
                  <a:moveTo>
                    <a:pt x="1955" y="1"/>
                  </a:moveTo>
                  <a:cubicBezTo>
                    <a:pt x="1814" y="1"/>
                    <a:pt x="1674" y="22"/>
                    <a:pt x="1551" y="81"/>
                  </a:cubicBezTo>
                  <a:cubicBezTo>
                    <a:pt x="1319" y="194"/>
                    <a:pt x="1183" y="435"/>
                    <a:pt x="1251" y="690"/>
                  </a:cubicBezTo>
                  <a:cubicBezTo>
                    <a:pt x="1251" y="722"/>
                    <a:pt x="1255" y="749"/>
                    <a:pt x="1260" y="776"/>
                  </a:cubicBezTo>
                  <a:cubicBezTo>
                    <a:pt x="1264" y="999"/>
                    <a:pt x="1415" y="1245"/>
                    <a:pt x="1606" y="1349"/>
                  </a:cubicBezTo>
                  <a:cubicBezTo>
                    <a:pt x="1615" y="1522"/>
                    <a:pt x="1624" y="1695"/>
                    <a:pt x="1628" y="1868"/>
                  </a:cubicBezTo>
                  <a:cubicBezTo>
                    <a:pt x="1628" y="1881"/>
                    <a:pt x="1633" y="1895"/>
                    <a:pt x="1633" y="1904"/>
                  </a:cubicBezTo>
                  <a:cubicBezTo>
                    <a:pt x="1642" y="2022"/>
                    <a:pt x="1646" y="2141"/>
                    <a:pt x="1651" y="2259"/>
                  </a:cubicBezTo>
                  <a:cubicBezTo>
                    <a:pt x="1555" y="2239"/>
                    <a:pt x="1459" y="2231"/>
                    <a:pt x="1363" y="2231"/>
                  </a:cubicBezTo>
                  <a:cubicBezTo>
                    <a:pt x="1218" y="2231"/>
                    <a:pt x="1073" y="2250"/>
                    <a:pt x="928" y="2277"/>
                  </a:cubicBezTo>
                  <a:lnTo>
                    <a:pt x="814" y="2277"/>
                  </a:lnTo>
                  <a:cubicBezTo>
                    <a:pt x="801" y="2277"/>
                    <a:pt x="782" y="2282"/>
                    <a:pt x="769" y="2286"/>
                  </a:cubicBezTo>
                  <a:cubicBezTo>
                    <a:pt x="600" y="2286"/>
                    <a:pt x="437" y="2336"/>
                    <a:pt x="296" y="2445"/>
                  </a:cubicBezTo>
                  <a:cubicBezTo>
                    <a:pt x="123" y="2577"/>
                    <a:pt x="0" y="2782"/>
                    <a:pt x="128" y="2982"/>
                  </a:cubicBezTo>
                  <a:cubicBezTo>
                    <a:pt x="155" y="3159"/>
                    <a:pt x="350" y="3273"/>
                    <a:pt x="496" y="3359"/>
                  </a:cubicBezTo>
                  <a:cubicBezTo>
                    <a:pt x="710" y="3487"/>
                    <a:pt x="932" y="3523"/>
                    <a:pt x="1178" y="3523"/>
                  </a:cubicBezTo>
                  <a:lnTo>
                    <a:pt x="1192" y="3523"/>
                  </a:lnTo>
                  <a:cubicBezTo>
                    <a:pt x="1460" y="3628"/>
                    <a:pt x="1765" y="3650"/>
                    <a:pt x="2051" y="3669"/>
                  </a:cubicBezTo>
                  <a:cubicBezTo>
                    <a:pt x="2276" y="3682"/>
                    <a:pt x="2519" y="3703"/>
                    <a:pt x="2762" y="3703"/>
                  </a:cubicBezTo>
                  <a:cubicBezTo>
                    <a:pt x="3089" y="3703"/>
                    <a:pt x="3416" y="3665"/>
                    <a:pt x="3693" y="3519"/>
                  </a:cubicBezTo>
                  <a:cubicBezTo>
                    <a:pt x="3720" y="3505"/>
                    <a:pt x="3743" y="3487"/>
                    <a:pt x="3752" y="3469"/>
                  </a:cubicBezTo>
                  <a:cubicBezTo>
                    <a:pt x="3916" y="3387"/>
                    <a:pt x="4020" y="3246"/>
                    <a:pt x="3979" y="3018"/>
                  </a:cubicBezTo>
                  <a:cubicBezTo>
                    <a:pt x="3966" y="2955"/>
                    <a:pt x="3920" y="2918"/>
                    <a:pt x="3866" y="2909"/>
                  </a:cubicBezTo>
                  <a:cubicBezTo>
                    <a:pt x="3816" y="2855"/>
                    <a:pt x="3757" y="2814"/>
                    <a:pt x="3688" y="2782"/>
                  </a:cubicBezTo>
                  <a:cubicBezTo>
                    <a:pt x="3547" y="2623"/>
                    <a:pt x="3361" y="2514"/>
                    <a:pt x="3138" y="2477"/>
                  </a:cubicBezTo>
                  <a:cubicBezTo>
                    <a:pt x="3128" y="2475"/>
                    <a:pt x="3118" y="2473"/>
                    <a:pt x="3108" y="2473"/>
                  </a:cubicBezTo>
                  <a:cubicBezTo>
                    <a:pt x="3082" y="2473"/>
                    <a:pt x="3056" y="2481"/>
                    <a:pt x="3033" y="2491"/>
                  </a:cubicBezTo>
                  <a:cubicBezTo>
                    <a:pt x="3020" y="2482"/>
                    <a:pt x="3006" y="2473"/>
                    <a:pt x="2988" y="2464"/>
                  </a:cubicBezTo>
                  <a:cubicBezTo>
                    <a:pt x="2943" y="2450"/>
                    <a:pt x="2897" y="2436"/>
                    <a:pt x="2852" y="2423"/>
                  </a:cubicBezTo>
                  <a:cubicBezTo>
                    <a:pt x="2774" y="2395"/>
                    <a:pt x="2701" y="2377"/>
                    <a:pt x="2620" y="2363"/>
                  </a:cubicBezTo>
                  <a:cubicBezTo>
                    <a:pt x="2592" y="2359"/>
                    <a:pt x="2561" y="2350"/>
                    <a:pt x="2533" y="2341"/>
                  </a:cubicBezTo>
                  <a:cubicBezTo>
                    <a:pt x="2579" y="2031"/>
                    <a:pt x="2606" y="1722"/>
                    <a:pt x="2615" y="1413"/>
                  </a:cubicBezTo>
                  <a:lnTo>
                    <a:pt x="2620" y="1413"/>
                  </a:lnTo>
                  <a:cubicBezTo>
                    <a:pt x="2632" y="1414"/>
                    <a:pt x="2644" y="1415"/>
                    <a:pt x="2656" y="1415"/>
                  </a:cubicBezTo>
                  <a:cubicBezTo>
                    <a:pt x="2832" y="1415"/>
                    <a:pt x="2951" y="1293"/>
                    <a:pt x="3015" y="1140"/>
                  </a:cubicBezTo>
                  <a:cubicBezTo>
                    <a:pt x="3043" y="1122"/>
                    <a:pt x="3061" y="1090"/>
                    <a:pt x="3079" y="1054"/>
                  </a:cubicBezTo>
                  <a:cubicBezTo>
                    <a:pt x="3111" y="976"/>
                    <a:pt x="3124" y="867"/>
                    <a:pt x="3115" y="754"/>
                  </a:cubicBezTo>
                  <a:cubicBezTo>
                    <a:pt x="3120" y="644"/>
                    <a:pt x="3088" y="535"/>
                    <a:pt x="3029" y="449"/>
                  </a:cubicBezTo>
                  <a:cubicBezTo>
                    <a:pt x="3029" y="440"/>
                    <a:pt x="3029" y="435"/>
                    <a:pt x="3024" y="426"/>
                  </a:cubicBezTo>
                  <a:cubicBezTo>
                    <a:pt x="2943" y="190"/>
                    <a:pt x="2624" y="108"/>
                    <a:pt x="2410" y="58"/>
                  </a:cubicBezTo>
                  <a:cubicBezTo>
                    <a:pt x="2270" y="27"/>
                    <a:pt x="2111" y="1"/>
                    <a:pt x="19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0"/>
            <p:cNvSpPr/>
            <p:nvPr/>
          </p:nvSpPr>
          <p:spPr>
            <a:xfrm rot="-791680" flipH="1">
              <a:off x="457022" y="300677"/>
              <a:ext cx="406972" cy="101243"/>
            </a:xfrm>
            <a:custGeom>
              <a:avLst/>
              <a:gdLst/>
              <a:ahLst/>
              <a:cxnLst/>
              <a:rect l="l" t="t" r="r" b="b"/>
              <a:pathLst>
                <a:path w="3863" h="961" extrusionOk="0">
                  <a:moveTo>
                    <a:pt x="113" y="0"/>
                  </a:moveTo>
                  <a:cubicBezTo>
                    <a:pt x="57" y="0"/>
                    <a:pt x="1" y="57"/>
                    <a:pt x="42" y="114"/>
                  </a:cubicBezTo>
                  <a:cubicBezTo>
                    <a:pt x="410" y="669"/>
                    <a:pt x="1051" y="905"/>
                    <a:pt x="1693" y="946"/>
                  </a:cubicBezTo>
                  <a:cubicBezTo>
                    <a:pt x="1826" y="955"/>
                    <a:pt x="1965" y="960"/>
                    <a:pt x="2105" y="960"/>
                  </a:cubicBezTo>
                  <a:cubicBezTo>
                    <a:pt x="2687" y="960"/>
                    <a:pt x="3306" y="871"/>
                    <a:pt x="3789" y="578"/>
                  </a:cubicBezTo>
                  <a:cubicBezTo>
                    <a:pt x="3863" y="532"/>
                    <a:pt x="3815" y="426"/>
                    <a:pt x="3745" y="426"/>
                  </a:cubicBezTo>
                  <a:cubicBezTo>
                    <a:pt x="3733" y="426"/>
                    <a:pt x="3720" y="430"/>
                    <a:pt x="3707" y="437"/>
                  </a:cubicBezTo>
                  <a:cubicBezTo>
                    <a:pt x="3230" y="730"/>
                    <a:pt x="2629" y="800"/>
                    <a:pt x="2067" y="800"/>
                  </a:cubicBezTo>
                  <a:cubicBezTo>
                    <a:pt x="1991" y="800"/>
                    <a:pt x="1917" y="798"/>
                    <a:pt x="1843" y="796"/>
                  </a:cubicBezTo>
                  <a:cubicBezTo>
                    <a:pt x="1211" y="778"/>
                    <a:pt x="547" y="587"/>
                    <a:pt x="178" y="37"/>
                  </a:cubicBezTo>
                  <a:cubicBezTo>
                    <a:pt x="162" y="11"/>
                    <a:pt x="137" y="0"/>
                    <a:pt x="1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0"/>
            <p:cNvSpPr/>
            <p:nvPr/>
          </p:nvSpPr>
          <p:spPr>
            <a:xfrm rot="-791680" flipH="1">
              <a:off x="683685" y="426630"/>
              <a:ext cx="63527" cy="197112"/>
            </a:xfrm>
            <a:custGeom>
              <a:avLst/>
              <a:gdLst/>
              <a:ahLst/>
              <a:cxnLst/>
              <a:rect l="l" t="t" r="r" b="b"/>
              <a:pathLst>
                <a:path w="603" h="1871" extrusionOk="0">
                  <a:moveTo>
                    <a:pt x="480" y="1"/>
                  </a:moveTo>
                  <a:cubicBezTo>
                    <a:pt x="457" y="1"/>
                    <a:pt x="433" y="9"/>
                    <a:pt x="417" y="26"/>
                  </a:cubicBezTo>
                  <a:cubicBezTo>
                    <a:pt x="395" y="21"/>
                    <a:pt x="372" y="19"/>
                    <a:pt x="349" y="19"/>
                  </a:cubicBezTo>
                  <a:cubicBezTo>
                    <a:pt x="309" y="19"/>
                    <a:pt x="269" y="24"/>
                    <a:pt x="235" y="30"/>
                  </a:cubicBezTo>
                  <a:cubicBezTo>
                    <a:pt x="207" y="35"/>
                    <a:pt x="189" y="57"/>
                    <a:pt x="180" y="85"/>
                  </a:cubicBezTo>
                  <a:cubicBezTo>
                    <a:pt x="162" y="103"/>
                    <a:pt x="153" y="130"/>
                    <a:pt x="157" y="162"/>
                  </a:cubicBezTo>
                  <a:cubicBezTo>
                    <a:pt x="166" y="212"/>
                    <a:pt x="166" y="267"/>
                    <a:pt x="166" y="317"/>
                  </a:cubicBezTo>
                  <a:cubicBezTo>
                    <a:pt x="130" y="321"/>
                    <a:pt x="94" y="348"/>
                    <a:pt x="89" y="394"/>
                  </a:cubicBezTo>
                  <a:cubicBezTo>
                    <a:pt x="75" y="576"/>
                    <a:pt x="71" y="753"/>
                    <a:pt x="85" y="935"/>
                  </a:cubicBezTo>
                  <a:cubicBezTo>
                    <a:pt x="80" y="940"/>
                    <a:pt x="80" y="944"/>
                    <a:pt x="80" y="953"/>
                  </a:cubicBezTo>
                  <a:cubicBezTo>
                    <a:pt x="75" y="1058"/>
                    <a:pt x="66" y="1162"/>
                    <a:pt x="62" y="1267"/>
                  </a:cubicBezTo>
                  <a:cubicBezTo>
                    <a:pt x="30" y="1440"/>
                    <a:pt x="7" y="1617"/>
                    <a:pt x="3" y="1790"/>
                  </a:cubicBezTo>
                  <a:cubicBezTo>
                    <a:pt x="0" y="1841"/>
                    <a:pt x="45" y="1871"/>
                    <a:pt x="87" y="1871"/>
                  </a:cubicBezTo>
                  <a:cubicBezTo>
                    <a:pt x="120" y="1871"/>
                    <a:pt x="151" y="1853"/>
                    <a:pt x="157" y="1813"/>
                  </a:cubicBezTo>
                  <a:cubicBezTo>
                    <a:pt x="185" y="1672"/>
                    <a:pt x="216" y="1535"/>
                    <a:pt x="253" y="1399"/>
                  </a:cubicBezTo>
                  <a:cubicBezTo>
                    <a:pt x="271" y="1385"/>
                    <a:pt x="280" y="1367"/>
                    <a:pt x="285" y="1344"/>
                  </a:cubicBezTo>
                  <a:cubicBezTo>
                    <a:pt x="285" y="1322"/>
                    <a:pt x="289" y="1299"/>
                    <a:pt x="289" y="1276"/>
                  </a:cubicBezTo>
                  <a:cubicBezTo>
                    <a:pt x="312" y="1203"/>
                    <a:pt x="339" y="1131"/>
                    <a:pt x="362" y="1062"/>
                  </a:cubicBezTo>
                  <a:cubicBezTo>
                    <a:pt x="367" y="1053"/>
                    <a:pt x="367" y="1044"/>
                    <a:pt x="371" y="1035"/>
                  </a:cubicBezTo>
                  <a:cubicBezTo>
                    <a:pt x="403" y="1026"/>
                    <a:pt x="439" y="999"/>
                    <a:pt x="444" y="958"/>
                  </a:cubicBezTo>
                  <a:cubicBezTo>
                    <a:pt x="462" y="762"/>
                    <a:pt x="489" y="567"/>
                    <a:pt x="530" y="371"/>
                  </a:cubicBezTo>
                  <a:cubicBezTo>
                    <a:pt x="571" y="298"/>
                    <a:pt x="603" y="217"/>
                    <a:pt x="580" y="144"/>
                  </a:cubicBezTo>
                  <a:cubicBezTo>
                    <a:pt x="580" y="117"/>
                    <a:pt x="571" y="98"/>
                    <a:pt x="553" y="85"/>
                  </a:cubicBezTo>
                  <a:cubicBezTo>
                    <a:pt x="553" y="80"/>
                    <a:pt x="558" y="80"/>
                    <a:pt x="558" y="76"/>
                  </a:cubicBezTo>
                  <a:cubicBezTo>
                    <a:pt x="560" y="26"/>
                    <a:pt x="521" y="1"/>
                    <a:pt x="4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0"/>
            <p:cNvSpPr/>
            <p:nvPr/>
          </p:nvSpPr>
          <p:spPr>
            <a:xfrm rot="-791680" flipH="1">
              <a:off x="471790" y="46240"/>
              <a:ext cx="228823" cy="122524"/>
            </a:xfrm>
            <a:custGeom>
              <a:avLst/>
              <a:gdLst/>
              <a:ahLst/>
              <a:cxnLst/>
              <a:rect l="l" t="t" r="r" b="b"/>
              <a:pathLst>
                <a:path w="2172" h="1163" extrusionOk="0">
                  <a:moveTo>
                    <a:pt x="1019" y="123"/>
                  </a:moveTo>
                  <a:cubicBezTo>
                    <a:pt x="1135" y="123"/>
                    <a:pt x="1250" y="134"/>
                    <a:pt x="1362" y="160"/>
                  </a:cubicBezTo>
                  <a:cubicBezTo>
                    <a:pt x="1535" y="201"/>
                    <a:pt x="1703" y="278"/>
                    <a:pt x="1826" y="410"/>
                  </a:cubicBezTo>
                  <a:cubicBezTo>
                    <a:pt x="2003" y="606"/>
                    <a:pt x="1989" y="865"/>
                    <a:pt x="1712" y="960"/>
                  </a:cubicBezTo>
                  <a:cubicBezTo>
                    <a:pt x="1552" y="1015"/>
                    <a:pt x="1381" y="1041"/>
                    <a:pt x="1210" y="1041"/>
                  </a:cubicBezTo>
                  <a:cubicBezTo>
                    <a:pt x="1055" y="1041"/>
                    <a:pt x="900" y="1020"/>
                    <a:pt x="752" y="978"/>
                  </a:cubicBezTo>
                  <a:cubicBezTo>
                    <a:pt x="602" y="937"/>
                    <a:pt x="420" y="874"/>
                    <a:pt x="302" y="765"/>
                  </a:cubicBezTo>
                  <a:cubicBezTo>
                    <a:pt x="120" y="601"/>
                    <a:pt x="184" y="283"/>
                    <a:pt x="429" y="228"/>
                  </a:cubicBezTo>
                  <a:cubicBezTo>
                    <a:pt x="448" y="224"/>
                    <a:pt x="461" y="213"/>
                    <a:pt x="468" y="201"/>
                  </a:cubicBezTo>
                  <a:lnTo>
                    <a:pt x="468" y="201"/>
                  </a:lnTo>
                  <a:cubicBezTo>
                    <a:pt x="647" y="152"/>
                    <a:pt x="834" y="123"/>
                    <a:pt x="1019" y="123"/>
                  </a:cubicBezTo>
                  <a:close/>
                  <a:moveTo>
                    <a:pt x="1028" y="1"/>
                  </a:moveTo>
                  <a:cubicBezTo>
                    <a:pt x="797" y="1"/>
                    <a:pt x="564" y="44"/>
                    <a:pt x="357" y="105"/>
                  </a:cubicBezTo>
                  <a:cubicBezTo>
                    <a:pt x="339" y="111"/>
                    <a:pt x="328" y="122"/>
                    <a:pt x="321" y="135"/>
                  </a:cubicBezTo>
                  <a:lnTo>
                    <a:pt x="321" y="135"/>
                  </a:lnTo>
                  <a:cubicBezTo>
                    <a:pt x="24" y="266"/>
                    <a:pt x="1" y="698"/>
                    <a:pt x="270" y="892"/>
                  </a:cubicBezTo>
                  <a:cubicBezTo>
                    <a:pt x="524" y="1077"/>
                    <a:pt x="857" y="1162"/>
                    <a:pt x="1184" y="1162"/>
                  </a:cubicBezTo>
                  <a:cubicBezTo>
                    <a:pt x="1379" y="1162"/>
                    <a:pt x="1572" y="1132"/>
                    <a:pt x="1744" y="1074"/>
                  </a:cubicBezTo>
                  <a:cubicBezTo>
                    <a:pt x="2171" y="933"/>
                    <a:pt x="2135" y="487"/>
                    <a:pt x="1807" y="237"/>
                  </a:cubicBezTo>
                  <a:cubicBezTo>
                    <a:pt x="1588" y="65"/>
                    <a:pt x="1310" y="1"/>
                    <a:pt x="1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0"/>
            <p:cNvSpPr/>
            <p:nvPr/>
          </p:nvSpPr>
          <p:spPr>
            <a:xfrm rot="-791680" flipH="1">
              <a:off x="485259" y="50351"/>
              <a:ext cx="217129" cy="158554"/>
            </a:xfrm>
            <a:custGeom>
              <a:avLst/>
              <a:gdLst/>
              <a:ahLst/>
              <a:cxnLst/>
              <a:rect l="l" t="t" r="r" b="b"/>
              <a:pathLst>
                <a:path w="2061" h="1505" extrusionOk="0">
                  <a:moveTo>
                    <a:pt x="509" y="0"/>
                  </a:moveTo>
                  <a:cubicBezTo>
                    <a:pt x="507" y="0"/>
                    <a:pt x="504" y="0"/>
                    <a:pt x="501" y="1"/>
                  </a:cubicBezTo>
                  <a:cubicBezTo>
                    <a:pt x="178" y="28"/>
                    <a:pt x="14" y="337"/>
                    <a:pt x="5" y="637"/>
                  </a:cubicBezTo>
                  <a:cubicBezTo>
                    <a:pt x="1" y="801"/>
                    <a:pt x="28" y="992"/>
                    <a:pt x="105" y="1133"/>
                  </a:cubicBezTo>
                  <a:cubicBezTo>
                    <a:pt x="183" y="1274"/>
                    <a:pt x="319" y="1342"/>
                    <a:pt x="465" y="1397"/>
                  </a:cubicBezTo>
                  <a:cubicBezTo>
                    <a:pt x="660" y="1469"/>
                    <a:pt x="900" y="1505"/>
                    <a:pt x="1135" y="1505"/>
                  </a:cubicBezTo>
                  <a:cubicBezTo>
                    <a:pt x="1316" y="1505"/>
                    <a:pt x="1493" y="1484"/>
                    <a:pt x="1647" y="1442"/>
                  </a:cubicBezTo>
                  <a:cubicBezTo>
                    <a:pt x="2043" y="1329"/>
                    <a:pt x="2061" y="915"/>
                    <a:pt x="2034" y="569"/>
                  </a:cubicBezTo>
                  <a:cubicBezTo>
                    <a:pt x="2031" y="531"/>
                    <a:pt x="2001" y="511"/>
                    <a:pt x="1971" y="511"/>
                  </a:cubicBezTo>
                  <a:cubicBezTo>
                    <a:pt x="1942" y="511"/>
                    <a:pt x="1913" y="531"/>
                    <a:pt x="1915" y="569"/>
                  </a:cubicBezTo>
                  <a:cubicBezTo>
                    <a:pt x="1938" y="887"/>
                    <a:pt x="1938" y="1256"/>
                    <a:pt x="1556" y="1338"/>
                  </a:cubicBezTo>
                  <a:cubicBezTo>
                    <a:pt x="1429" y="1364"/>
                    <a:pt x="1289" y="1375"/>
                    <a:pt x="1150" y="1375"/>
                  </a:cubicBezTo>
                  <a:cubicBezTo>
                    <a:pt x="1025" y="1375"/>
                    <a:pt x="901" y="1366"/>
                    <a:pt x="788" y="1351"/>
                  </a:cubicBezTo>
                  <a:cubicBezTo>
                    <a:pt x="483" y="1306"/>
                    <a:pt x="215" y="1206"/>
                    <a:pt x="146" y="883"/>
                  </a:cubicBezTo>
                  <a:cubicBezTo>
                    <a:pt x="92" y="601"/>
                    <a:pt x="142" y="155"/>
                    <a:pt x="501" y="119"/>
                  </a:cubicBezTo>
                  <a:cubicBezTo>
                    <a:pt x="576" y="115"/>
                    <a:pt x="578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0"/>
            <p:cNvSpPr/>
            <p:nvPr/>
          </p:nvSpPr>
          <p:spPr>
            <a:xfrm rot="-791680" flipH="1">
              <a:off x="573956" y="184062"/>
              <a:ext cx="114622" cy="164875"/>
            </a:xfrm>
            <a:custGeom>
              <a:avLst/>
              <a:gdLst/>
              <a:ahLst/>
              <a:cxnLst/>
              <a:rect l="l" t="t" r="r" b="b"/>
              <a:pathLst>
                <a:path w="1088" h="1565" extrusionOk="0">
                  <a:moveTo>
                    <a:pt x="80" y="0"/>
                  </a:moveTo>
                  <a:cubicBezTo>
                    <a:pt x="49" y="0"/>
                    <a:pt x="19" y="19"/>
                    <a:pt x="19" y="58"/>
                  </a:cubicBezTo>
                  <a:cubicBezTo>
                    <a:pt x="19" y="263"/>
                    <a:pt x="19" y="467"/>
                    <a:pt x="19" y="672"/>
                  </a:cubicBezTo>
                  <a:cubicBezTo>
                    <a:pt x="19" y="849"/>
                    <a:pt x="0" y="1040"/>
                    <a:pt x="28" y="1218"/>
                  </a:cubicBezTo>
                  <a:cubicBezTo>
                    <a:pt x="60" y="1427"/>
                    <a:pt x="201" y="1554"/>
                    <a:pt x="410" y="1563"/>
                  </a:cubicBezTo>
                  <a:cubicBezTo>
                    <a:pt x="426" y="1564"/>
                    <a:pt x="442" y="1564"/>
                    <a:pt x="458" y="1564"/>
                  </a:cubicBezTo>
                  <a:cubicBezTo>
                    <a:pt x="685" y="1564"/>
                    <a:pt x="890" y="1501"/>
                    <a:pt x="933" y="1259"/>
                  </a:cubicBezTo>
                  <a:cubicBezTo>
                    <a:pt x="996" y="877"/>
                    <a:pt x="1033" y="486"/>
                    <a:pt x="1083" y="104"/>
                  </a:cubicBezTo>
                  <a:cubicBezTo>
                    <a:pt x="1087" y="65"/>
                    <a:pt x="1060" y="46"/>
                    <a:pt x="1030" y="46"/>
                  </a:cubicBezTo>
                  <a:cubicBezTo>
                    <a:pt x="1000" y="46"/>
                    <a:pt x="967" y="65"/>
                    <a:pt x="960" y="104"/>
                  </a:cubicBezTo>
                  <a:cubicBezTo>
                    <a:pt x="928" y="354"/>
                    <a:pt x="896" y="608"/>
                    <a:pt x="864" y="863"/>
                  </a:cubicBezTo>
                  <a:cubicBezTo>
                    <a:pt x="846" y="981"/>
                    <a:pt x="842" y="1113"/>
                    <a:pt x="814" y="1227"/>
                  </a:cubicBezTo>
                  <a:cubicBezTo>
                    <a:pt x="769" y="1409"/>
                    <a:pt x="614" y="1441"/>
                    <a:pt x="446" y="1441"/>
                  </a:cubicBezTo>
                  <a:cubicBezTo>
                    <a:pt x="87" y="1441"/>
                    <a:pt x="137" y="1077"/>
                    <a:pt x="137" y="827"/>
                  </a:cubicBezTo>
                  <a:cubicBezTo>
                    <a:pt x="137" y="572"/>
                    <a:pt x="141" y="313"/>
                    <a:pt x="141" y="58"/>
                  </a:cubicBezTo>
                  <a:cubicBezTo>
                    <a:pt x="141" y="19"/>
                    <a:pt x="111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0"/>
            <p:cNvSpPr/>
            <p:nvPr/>
          </p:nvSpPr>
          <p:spPr>
            <a:xfrm rot="-791680" flipH="1">
              <a:off x="433292" y="266306"/>
              <a:ext cx="474397" cy="172987"/>
            </a:xfrm>
            <a:custGeom>
              <a:avLst/>
              <a:gdLst/>
              <a:ahLst/>
              <a:cxnLst/>
              <a:rect l="l" t="t" r="r" b="b"/>
              <a:pathLst>
                <a:path w="4503" h="1642" extrusionOk="0">
                  <a:moveTo>
                    <a:pt x="1687" y="0"/>
                  </a:moveTo>
                  <a:cubicBezTo>
                    <a:pt x="1458" y="0"/>
                    <a:pt x="1229" y="5"/>
                    <a:pt x="1001" y="37"/>
                  </a:cubicBezTo>
                  <a:cubicBezTo>
                    <a:pt x="751" y="74"/>
                    <a:pt x="483" y="128"/>
                    <a:pt x="337" y="360"/>
                  </a:cubicBezTo>
                  <a:cubicBezTo>
                    <a:pt x="1" y="906"/>
                    <a:pt x="756" y="1261"/>
                    <a:pt x="1151" y="1392"/>
                  </a:cubicBezTo>
                  <a:cubicBezTo>
                    <a:pt x="1638" y="1552"/>
                    <a:pt x="2154" y="1641"/>
                    <a:pt x="2668" y="1641"/>
                  </a:cubicBezTo>
                  <a:cubicBezTo>
                    <a:pt x="2841" y="1641"/>
                    <a:pt x="3013" y="1631"/>
                    <a:pt x="3184" y="1611"/>
                  </a:cubicBezTo>
                  <a:cubicBezTo>
                    <a:pt x="3516" y="1574"/>
                    <a:pt x="4462" y="1470"/>
                    <a:pt x="4362" y="938"/>
                  </a:cubicBezTo>
                  <a:cubicBezTo>
                    <a:pt x="4312" y="656"/>
                    <a:pt x="3971" y="497"/>
                    <a:pt x="3743" y="387"/>
                  </a:cubicBezTo>
                  <a:cubicBezTo>
                    <a:pt x="3443" y="246"/>
                    <a:pt x="3129" y="142"/>
                    <a:pt x="2807" y="69"/>
                  </a:cubicBezTo>
                  <a:cubicBezTo>
                    <a:pt x="2801" y="68"/>
                    <a:pt x="2796" y="67"/>
                    <a:pt x="2791" y="67"/>
                  </a:cubicBezTo>
                  <a:cubicBezTo>
                    <a:pt x="2730" y="67"/>
                    <a:pt x="2707" y="166"/>
                    <a:pt x="2775" y="183"/>
                  </a:cubicBezTo>
                  <a:cubicBezTo>
                    <a:pt x="3070" y="251"/>
                    <a:pt x="4503" y="633"/>
                    <a:pt x="4216" y="1120"/>
                  </a:cubicBezTo>
                  <a:cubicBezTo>
                    <a:pt x="4066" y="1374"/>
                    <a:pt x="3598" y="1429"/>
                    <a:pt x="3339" y="1470"/>
                  </a:cubicBezTo>
                  <a:cubicBezTo>
                    <a:pt x="3120" y="1506"/>
                    <a:pt x="2898" y="1522"/>
                    <a:pt x="2674" y="1522"/>
                  </a:cubicBezTo>
                  <a:cubicBezTo>
                    <a:pt x="2563" y="1522"/>
                    <a:pt x="2450" y="1518"/>
                    <a:pt x="2338" y="1511"/>
                  </a:cubicBezTo>
                  <a:cubicBezTo>
                    <a:pt x="2015" y="1488"/>
                    <a:pt x="1697" y="1429"/>
                    <a:pt x="1383" y="1338"/>
                  </a:cubicBezTo>
                  <a:cubicBezTo>
                    <a:pt x="1074" y="1251"/>
                    <a:pt x="637" y="1142"/>
                    <a:pt x="455" y="847"/>
                  </a:cubicBezTo>
                  <a:cubicBezTo>
                    <a:pt x="210" y="437"/>
                    <a:pt x="628" y="219"/>
                    <a:pt x="965" y="165"/>
                  </a:cubicBezTo>
                  <a:cubicBezTo>
                    <a:pt x="1210" y="124"/>
                    <a:pt x="1461" y="118"/>
                    <a:pt x="1711" y="118"/>
                  </a:cubicBezTo>
                  <a:cubicBezTo>
                    <a:pt x="1794" y="118"/>
                    <a:pt x="1878" y="119"/>
                    <a:pt x="1961" y="119"/>
                  </a:cubicBezTo>
                  <a:cubicBezTo>
                    <a:pt x="1962" y="119"/>
                    <a:pt x="1964" y="119"/>
                    <a:pt x="1965" y="119"/>
                  </a:cubicBezTo>
                  <a:cubicBezTo>
                    <a:pt x="2038" y="119"/>
                    <a:pt x="2037" y="1"/>
                    <a:pt x="1961" y="1"/>
                  </a:cubicBezTo>
                  <a:cubicBezTo>
                    <a:pt x="1870" y="1"/>
                    <a:pt x="1778" y="0"/>
                    <a:pt x="1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0"/>
            <p:cNvSpPr/>
            <p:nvPr/>
          </p:nvSpPr>
          <p:spPr>
            <a:xfrm rot="-791680" flipH="1">
              <a:off x="678963" y="421581"/>
              <a:ext cx="82701" cy="244099"/>
            </a:xfrm>
            <a:custGeom>
              <a:avLst/>
              <a:gdLst/>
              <a:ahLst/>
              <a:cxnLst/>
              <a:rect l="l" t="t" r="r" b="b"/>
              <a:pathLst>
                <a:path w="785" h="2317" extrusionOk="0">
                  <a:moveTo>
                    <a:pt x="269" y="0"/>
                  </a:moveTo>
                  <a:cubicBezTo>
                    <a:pt x="240" y="0"/>
                    <a:pt x="208" y="20"/>
                    <a:pt x="203" y="58"/>
                  </a:cubicBezTo>
                  <a:cubicBezTo>
                    <a:pt x="108" y="785"/>
                    <a:pt x="45" y="1512"/>
                    <a:pt x="4" y="2244"/>
                  </a:cubicBezTo>
                  <a:lnTo>
                    <a:pt x="4" y="2244"/>
                  </a:lnTo>
                  <a:cubicBezTo>
                    <a:pt x="4" y="2244"/>
                    <a:pt x="4" y="2245"/>
                    <a:pt x="3" y="2246"/>
                  </a:cubicBezTo>
                  <a:cubicBezTo>
                    <a:pt x="3" y="2246"/>
                    <a:pt x="4" y="2246"/>
                    <a:pt x="4" y="2246"/>
                  </a:cubicBezTo>
                  <a:lnTo>
                    <a:pt x="4" y="2246"/>
                  </a:lnTo>
                  <a:cubicBezTo>
                    <a:pt x="4" y="2250"/>
                    <a:pt x="3" y="2255"/>
                    <a:pt x="3" y="2260"/>
                  </a:cubicBezTo>
                  <a:cubicBezTo>
                    <a:pt x="1" y="2299"/>
                    <a:pt x="27" y="2317"/>
                    <a:pt x="55" y="2317"/>
                  </a:cubicBezTo>
                  <a:cubicBezTo>
                    <a:pt x="80" y="2317"/>
                    <a:pt x="106" y="2303"/>
                    <a:pt x="117" y="2278"/>
                  </a:cubicBezTo>
                  <a:cubicBezTo>
                    <a:pt x="408" y="1568"/>
                    <a:pt x="631" y="836"/>
                    <a:pt x="776" y="86"/>
                  </a:cubicBezTo>
                  <a:cubicBezTo>
                    <a:pt x="785" y="42"/>
                    <a:pt x="746" y="13"/>
                    <a:pt x="711" y="13"/>
                  </a:cubicBezTo>
                  <a:cubicBezTo>
                    <a:pt x="687" y="13"/>
                    <a:pt x="665" y="25"/>
                    <a:pt x="658" y="54"/>
                  </a:cubicBezTo>
                  <a:cubicBezTo>
                    <a:pt x="537" y="677"/>
                    <a:pt x="366" y="1288"/>
                    <a:pt x="145" y="1884"/>
                  </a:cubicBezTo>
                  <a:lnTo>
                    <a:pt x="145" y="1884"/>
                  </a:lnTo>
                  <a:cubicBezTo>
                    <a:pt x="186" y="1274"/>
                    <a:pt x="246" y="666"/>
                    <a:pt x="322" y="58"/>
                  </a:cubicBezTo>
                  <a:cubicBezTo>
                    <a:pt x="326" y="20"/>
                    <a:pt x="299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0"/>
            <p:cNvSpPr/>
            <p:nvPr/>
          </p:nvSpPr>
          <p:spPr>
            <a:xfrm rot="-769654">
              <a:off x="656429" y="579856"/>
              <a:ext cx="217834" cy="88010"/>
            </a:xfrm>
            <a:custGeom>
              <a:avLst/>
              <a:gdLst/>
              <a:ahLst/>
              <a:cxnLst/>
              <a:rect l="l" t="t" r="r" b="b"/>
              <a:pathLst>
                <a:path w="1094" h="442" extrusionOk="0">
                  <a:moveTo>
                    <a:pt x="931" y="1"/>
                  </a:moveTo>
                  <a:cubicBezTo>
                    <a:pt x="905" y="1"/>
                    <a:pt x="878" y="11"/>
                    <a:pt x="854" y="35"/>
                  </a:cubicBezTo>
                  <a:cubicBezTo>
                    <a:pt x="767" y="122"/>
                    <a:pt x="667" y="203"/>
                    <a:pt x="540" y="222"/>
                  </a:cubicBezTo>
                  <a:cubicBezTo>
                    <a:pt x="522" y="225"/>
                    <a:pt x="504" y="227"/>
                    <a:pt x="487" y="227"/>
                  </a:cubicBezTo>
                  <a:cubicBezTo>
                    <a:pt x="387" y="227"/>
                    <a:pt x="302" y="175"/>
                    <a:pt x="217" y="117"/>
                  </a:cubicBezTo>
                  <a:cubicBezTo>
                    <a:pt x="198" y="105"/>
                    <a:pt x="178" y="99"/>
                    <a:pt x="160" y="99"/>
                  </a:cubicBezTo>
                  <a:cubicBezTo>
                    <a:pt x="64" y="99"/>
                    <a:pt x="0" y="248"/>
                    <a:pt x="103" y="313"/>
                  </a:cubicBezTo>
                  <a:cubicBezTo>
                    <a:pt x="236" y="400"/>
                    <a:pt x="367" y="442"/>
                    <a:pt x="495" y="442"/>
                  </a:cubicBezTo>
                  <a:cubicBezTo>
                    <a:pt x="679" y="442"/>
                    <a:pt x="855" y="355"/>
                    <a:pt x="1013" y="194"/>
                  </a:cubicBezTo>
                  <a:cubicBezTo>
                    <a:pt x="1094" y="114"/>
                    <a:pt x="1018" y="1"/>
                    <a:pt x="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4" name="Google Shape;1994;p50"/>
          <p:cNvGrpSpPr/>
          <p:nvPr/>
        </p:nvGrpSpPr>
        <p:grpSpPr>
          <a:xfrm>
            <a:off x="7913945" y="-81527"/>
            <a:ext cx="533250" cy="680906"/>
            <a:chOff x="7913945" y="-81527"/>
            <a:chExt cx="533250" cy="680906"/>
          </a:xfrm>
        </p:grpSpPr>
        <p:sp>
          <p:nvSpPr>
            <p:cNvPr id="1995" name="Google Shape;1995;p50"/>
            <p:cNvSpPr/>
            <p:nvPr/>
          </p:nvSpPr>
          <p:spPr>
            <a:xfrm rot="791680">
              <a:off x="7984633" y="-38331"/>
              <a:ext cx="423617" cy="390221"/>
            </a:xfrm>
            <a:custGeom>
              <a:avLst/>
              <a:gdLst/>
              <a:ahLst/>
              <a:cxnLst/>
              <a:rect l="l" t="t" r="r" b="b"/>
              <a:pathLst>
                <a:path w="4021" h="3704" extrusionOk="0">
                  <a:moveTo>
                    <a:pt x="1955" y="1"/>
                  </a:moveTo>
                  <a:cubicBezTo>
                    <a:pt x="1814" y="1"/>
                    <a:pt x="1674" y="22"/>
                    <a:pt x="1551" y="81"/>
                  </a:cubicBezTo>
                  <a:cubicBezTo>
                    <a:pt x="1319" y="194"/>
                    <a:pt x="1183" y="435"/>
                    <a:pt x="1251" y="690"/>
                  </a:cubicBezTo>
                  <a:cubicBezTo>
                    <a:pt x="1251" y="722"/>
                    <a:pt x="1255" y="749"/>
                    <a:pt x="1260" y="776"/>
                  </a:cubicBezTo>
                  <a:cubicBezTo>
                    <a:pt x="1264" y="999"/>
                    <a:pt x="1415" y="1245"/>
                    <a:pt x="1606" y="1349"/>
                  </a:cubicBezTo>
                  <a:cubicBezTo>
                    <a:pt x="1615" y="1522"/>
                    <a:pt x="1624" y="1695"/>
                    <a:pt x="1628" y="1868"/>
                  </a:cubicBezTo>
                  <a:cubicBezTo>
                    <a:pt x="1628" y="1881"/>
                    <a:pt x="1633" y="1895"/>
                    <a:pt x="1633" y="1904"/>
                  </a:cubicBezTo>
                  <a:cubicBezTo>
                    <a:pt x="1642" y="2022"/>
                    <a:pt x="1646" y="2141"/>
                    <a:pt x="1651" y="2259"/>
                  </a:cubicBezTo>
                  <a:cubicBezTo>
                    <a:pt x="1555" y="2239"/>
                    <a:pt x="1459" y="2231"/>
                    <a:pt x="1363" y="2231"/>
                  </a:cubicBezTo>
                  <a:cubicBezTo>
                    <a:pt x="1218" y="2231"/>
                    <a:pt x="1073" y="2250"/>
                    <a:pt x="928" y="2277"/>
                  </a:cubicBezTo>
                  <a:lnTo>
                    <a:pt x="814" y="2277"/>
                  </a:lnTo>
                  <a:cubicBezTo>
                    <a:pt x="801" y="2277"/>
                    <a:pt x="782" y="2282"/>
                    <a:pt x="769" y="2286"/>
                  </a:cubicBezTo>
                  <a:cubicBezTo>
                    <a:pt x="600" y="2286"/>
                    <a:pt x="437" y="2336"/>
                    <a:pt x="296" y="2445"/>
                  </a:cubicBezTo>
                  <a:cubicBezTo>
                    <a:pt x="123" y="2577"/>
                    <a:pt x="0" y="2782"/>
                    <a:pt x="128" y="2982"/>
                  </a:cubicBezTo>
                  <a:cubicBezTo>
                    <a:pt x="155" y="3159"/>
                    <a:pt x="350" y="3273"/>
                    <a:pt x="496" y="3359"/>
                  </a:cubicBezTo>
                  <a:cubicBezTo>
                    <a:pt x="710" y="3487"/>
                    <a:pt x="932" y="3523"/>
                    <a:pt x="1178" y="3523"/>
                  </a:cubicBezTo>
                  <a:lnTo>
                    <a:pt x="1192" y="3523"/>
                  </a:lnTo>
                  <a:cubicBezTo>
                    <a:pt x="1460" y="3628"/>
                    <a:pt x="1765" y="3650"/>
                    <a:pt x="2051" y="3669"/>
                  </a:cubicBezTo>
                  <a:cubicBezTo>
                    <a:pt x="2276" y="3682"/>
                    <a:pt x="2519" y="3703"/>
                    <a:pt x="2762" y="3703"/>
                  </a:cubicBezTo>
                  <a:cubicBezTo>
                    <a:pt x="3089" y="3703"/>
                    <a:pt x="3416" y="3665"/>
                    <a:pt x="3693" y="3519"/>
                  </a:cubicBezTo>
                  <a:cubicBezTo>
                    <a:pt x="3720" y="3505"/>
                    <a:pt x="3743" y="3487"/>
                    <a:pt x="3752" y="3469"/>
                  </a:cubicBezTo>
                  <a:cubicBezTo>
                    <a:pt x="3916" y="3387"/>
                    <a:pt x="4020" y="3246"/>
                    <a:pt x="3979" y="3018"/>
                  </a:cubicBezTo>
                  <a:cubicBezTo>
                    <a:pt x="3966" y="2955"/>
                    <a:pt x="3920" y="2918"/>
                    <a:pt x="3866" y="2909"/>
                  </a:cubicBezTo>
                  <a:cubicBezTo>
                    <a:pt x="3816" y="2855"/>
                    <a:pt x="3757" y="2814"/>
                    <a:pt x="3688" y="2782"/>
                  </a:cubicBezTo>
                  <a:cubicBezTo>
                    <a:pt x="3547" y="2623"/>
                    <a:pt x="3361" y="2514"/>
                    <a:pt x="3138" y="2477"/>
                  </a:cubicBezTo>
                  <a:cubicBezTo>
                    <a:pt x="3128" y="2475"/>
                    <a:pt x="3118" y="2473"/>
                    <a:pt x="3108" y="2473"/>
                  </a:cubicBezTo>
                  <a:cubicBezTo>
                    <a:pt x="3082" y="2473"/>
                    <a:pt x="3056" y="2481"/>
                    <a:pt x="3033" y="2491"/>
                  </a:cubicBezTo>
                  <a:cubicBezTo>
                    <a:pt x="3020" y="2482"/>
                    <a:pt x="3006" y="2473"/>
                    <a:pt x="2988" y="2464"/>
                  </a:cubicBezTo>
                  <a:cubicBezTo>
                    <a:pt x="2943" y="2450"/>
                    <a:pt x="2897" y="2436"/>
                    <a:pt x="2852" y="2423"/>
                  </a:cubicBezTo>
                  <a:cubicBezTo>
                    <a:pt x="2774" y="2395"/>
                    <a:pt x="2701" y="2377"/>
                    <a:pt x="2620" y="2363"/>
                  </a:cubicBezTo>
                  <a:cubicBezTo>
                    <a:pt x="2592" y="2359"/>
                    <a:pt x="2561" y="2350"/>
                    <a:pt x="2533" y="2341"/>
                  </a:cubicBezTo>
                  <a:cubicBezTo>
                    <a:pt x="2579" y="2031"/>
                    <a:pt x="2606" y="1722"/>
                    <a:pt x="2615" y="1413"/>
                  </a:cubicBezTo>
                  <a:lnTo>
                    <a:pt x="2620" y="1413"/>
                  </a:lnTo>
                  <a:cubicBezTo>
                    <a:pt x="2632" y="1414"/>
                    <a:pt x="2644" y="1415"/>
                    <a:pt x="2656" y="1415"/>
                  </a:cubicBezTo>
                  <a:cubicBezTo>
                    <a:pt x="2832" y="1415"/>
                    <a:pt x="2951" y="1293"/>
                    <a:pt x="3015" y="1140"/>
                  </a:cubicBezTo>
                  <a:cubicBezTo>
                    <a:pt x="3043" y="1122"/>
                    <a:pt x="3061" y="1090"/>
                    <a:pt x="3079" y="1054"/>
                  </a:cubicBezTo>
                  <a:cubicBezTo>
                    <a:pt x="3111" y="976"/>
                    <a:pt x="3124" y="867"/>
                    <a:pt x="3115" y="754"/>
                  </a:cubicBezTo>
                  <a:cubicBezTo>
                    <a:pt x="3120" y="644"/>
                    <a:pt x="3088" y="535"/>
                    <a:pt x="3029" y="449"/>
                  </a:cubicBezTo>
                  <a:cubicBezTo>
                    <a:pt x="3029" y="440"/>
                    <a:pt x="3029" y="435"/>
                    <a:pt x="3024" y="426"/>
                  </a:cubicBezTo>
                  <a:cubicBezTo>
                    <a:pt x="2943" y="190"/>
                    <a:pt x="2624" y="108"/>
                    <a:pt x="2410" y="58"/>
                  </a:cubicBezTo>
                  <a:cubicBezTo>
                    <a:pt x="2270" y="27"/>
                    <a:pt x="2111" y="1"/>
                    <a:pt x="19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0"/>
            <p:cNvSpPr/>
            <p:nvPr/>
          </p:nvSpPr>
          <p:spPr>
            <a:xfrm rot="791680">
              <a:off x="7971121" y="219152"/>
              <a:ext cx="406972" cy="101243"/>
            </a:xfrm>
            <a:custGeom>
              <a:avLst/>
              <a:gdLst/>
              <a:ahLst/>
              <a:cxnLst/>
              <a:rect l="l" t="t" r="r" b="b"/>
              <a:pathLst>
                <a:path w="3863" h="961" extrusionOk="0">
                  <a:moveTo>
                    <a:pt x="113" y="0"/>
                  </a:moveTo>
                  <a:cubicBezTo>
                    <a:pt x="57" y="0"/>
                    <a:pt x="1" y="57"/>
                    <a:pt x="42" y="114"/>
                  </a:cubicBezTo>
                  <a:cubicBezTo>
                    <a:pt x="410" y="669"/>
                    <a:pt x="1051" y="905"/>
                    <a:pt x="1693" y="946"/>
                  </a:cubicBezTo>
                  <a:cubicBezTo>
                    <a:pt x="1826" y="955"/>
                    <a:pt x="1965" y="960"/>
                    <a:pt x="2105" y="960"/>
                  </a:cubicBezTo>
                  <a:cubicBezTo>
                    <a:pt x="2687" y="960"/>
                    <a:pt x="3306" y="871"/>
                    <a:pt x="3789" y="578"/>
                  </a:cubicBezTo>
                  <a:cubicBezTo>
                    <a:pt x="3863" y="532"/>
                    <a:pt x="3815" y="426"/>
                    <a:pt x="3745" y="426"/>
                  </a:cubicBezTo>
                  <a:cubicBezTo>
                    <a:pt x="3733" y="426"/>
                    <a:pt x="3720" y="430"/>
                    <a:pt x="3707" y="437"/>
                  </a:cubicBezTo>
                  <a:cubicBezTo>
                    <a:pt x="3230" y="730"/>
                    <a:pt x="2629" y="800"/>
                    <a:pt x="2067" y="800"/>
                  </a:cubicBezTo>
                  <a:cubicBezTo>
                    <a:pt x="1991" y="800"/>
                    <a:pt x="1917" y="798"/>
                    <a:pt x="1843" y="796"/>
                  </a:cubicBezTo>
                  <a:cubicBezTo>
                    <a:pt x="1211" y="778"/>
                    <a:pt x="547" y="587"/>
                    <a:pt x="178" y="37"/>
                  </a:cubicBezTo>
                  <a:cubicBezTo>
                    <a:pt x="162" y="11"/>
                    <a:pt x="137" y="0"/>
                    <a:pt x="1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0"/>
            <p:cNvSpPr/>
            <p:nvPr/>
          </p:nvSpPr>
          <p:spPr>
            <a:xfrm rot="791680">
              <a:off x="8087903" y="345105"/>
              <a:ext cx="63527" cy="197112"/>
            </a:xfrm>
            <a:custGeom>
              <a:avLst/>
              <a:gdLst/>
              <a:ahLst/>
              <a:cxnLst/>
              <a:rect l="l" t="t" r="r" b="b"/>
              <a:pathLst>
                <a:path w="603" h="1871" extrusionOk="0">
                  <a:moveTo>
                    <a:pt x="480" y="1"/>
                  </a:moveTo>
                  <a:cubicBezTo>
                    <a:pt x="457" y="1"/>
                    <a:pt x="433" y="9"/>
                    <a:pt x="417" y="26"/>
                  </a:cubicBezTo>
                  <a:cubicBezTo>
                    <a:pt x="395" y="21"/>
                    <a:pt x="372" y="19"/>
                    <a:pt x="349" y="19"/>
                  </a:cubicBezTo>
                  <a:cubicBezTo>
                    <a:pt x="309" y="19"/>
                    <a:pt x="269" y="24"/>
                    <a:pt x="235" y="30"/>
                  </a:cubicBezTo>
                  <a:cubicBezTo>
                    <a:pt x="207" y="35"/>
                    <a:pt x="189" y="57"/>
                    <a:pt x="180" y="85"/>
                  </a:cubicBezTo>
                  <a:cubicBezTo>
                    <a:pt x="162" y="103"/>
                    <a:pt x="153" y="130"/>
                    <a:pt x="157" y="162"/>
                  </a:cubicBezTo>
                  <a:cubicBezTo>
                    <a:pt x="166" y="212"/>
                    <a:pt x="166" y="267"/>
                    <a:pt x="166" y="317"/>
                  </a:cubicBezTo>
                  <a:cubicBezTo>
                    <a:pt x="130" y="321"/>
                    <a:pt x="94" y="348"/>
                    <a:pt x="89" y="394"/>
                  </a:cubicBezTo>
                  <a:cubicBezTo>
                    <a:pt x="75" y="576"/>
                    <a:pt x="71" y="753"/>
                    <a:pt x="85" y="935"/>
                  </a:cubicBezTo>
                  <a:cubicBezTo>
                    <a:pt x="80" y="940"/>
                    <a:pt x="80" y="944"/>
                    <a:pt x="80" y="953"/>
                  </a:cubicBezTo>
                  <a:cubicBezTo>
                    <a:pt x="75" y="1058"/>
                    <a:pt x="66" y="1162"/>
                    <a:pt x="62" y="1267"/>
                  </a:cubicBezTo>
                  <a:cubicBezTo>
                    <a:pt x="30" y="1440"/>
                    <a:pt x="7" y="1617"/>
                    <a:pt x="3" y="1790"/>
                  </a:cubicBezTo>
                  <a:cubicBezTo>
                    <a:pt x="0" y="1841"/>
                    <a:pt x="45" y="1871"/>
                    <a:pt x="87" y="1871"/>
                  </a:cubicBezTo>
                  <a:cubicBezTo>
                    <a:pt x="120" y="1871"/>
                    <a:pt x="151" y="1853"/>
                    <a:pt x="157" y="1813"/>
                  </a:cubicBezTo>
                  <a:cubicBezTo>
                    <a:pt x="185" y="1672"/>
                    <a:pt x="216" y="1535"/>
                    <a:pt x="253" y="1399"/>
                  </a:cubicBezTo>
                  <a:cubicBezTo>
                    <a:pt x="271" y="1385"/>
                    <a:pt x="280" y="1367"/>
                    <a:pt x="285" y="1344"/>
                  </a:cubicBezTo>
                  <a:cubicBezTo>
                    <a:pt x="285" y="1322"/>
                    <a:pt x="289" y="1299"/>
                    <a:pt x="289" y="1276"/>
                  </a:cubicBezTo>
                  <a:cubicBezTo>
                    <a:pt x="312" y="1203"/>
                    <a:pt x="339" y="1131"/>
                    <a:pt x="362" y="1062"/>
                  </a:cubicBezTo>
                  <a:cubicBezTo>
                    <a:pt x="367" y="1053"/>
                    <a:pt x="367" y="1044"/>
                    <a:pt x="371" y="1035"/>
                  </a:cubicBezTo>
                  <a:cubicBezTo>
                    <a:pt x="403" y="1026"/>
                    <a:pt x="439" y="999"/>
                    <a:pt x="444" y="958"/>
                  </a:cubicBezTo>
                  <a:cubicBezTo>
                    <a:pt x="462" y="762"/>
                    <a:pt x="489" y="567"/>
                    <a:pt x="530" y="371"/>
                  </a:cubicBezTo>
                  <a:cubicBezTo>
                    <a:pt x="571" y="298"/>
                    <a:pt x="603" y="217"/>
                    <a:pt x="580" y="144"/>
                  </a:cubicBezTo>
                  <a:cubicBezTo>
                    <a:pt x="580" y="117"/>
                    <a:pt x="571" y="98"/>
                    <a:pt x="553" y="85"/>
                  </a:cubicBezTo>
                  <a:cubicBezTo>
                    <a:pt x="553" y="80"/>
                    <a:pt x="558" y="80"/>
                    <a:pt x="558" y="76"/>
                  </a:cubicBezTo>
                  <a:cubicBezTo>
                    <a:pt x="560" y="26"/>
                    <a:pt x="521" y="1"/>
                    <a:pt x="4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0"/>
            <p:cNvSpPr/>
            <p:nvPr/>
          </p:nvSpPr>
          <p:spPr>
            <a:xfrm rot="791680">
              <a:off x="8146536" y="102537"/>
              <a:ext cx="114622" cy="164875"/>
            </a:xfrm>
            <a:custGeom>
              <a:avLst/>
              <a:gdLst/>
              <a:ahLst/>
              <a:cxnLst/>
              <a:rect l="l" t="t" r="r" b="b"/>
              <a:pathLst>
                <a:path w="1088" h="1565" extrusionOk="0">
                  <a:moveTo>
                    <a:pt x="80" y="0"/>
                  </a:moveTo>
                  <a:cubicBezTo>
                    <a:pt x="49" y="0"/>
                    <a:pt x="19" y="19"/>
                    <a:pt x="19" y="58"/>
                  </a:cubicBezTo>
                  <a:cubicBezTo>
                    <a:pt x="19" y="263"/>
                    <a:pt x="19" y="467"/>
                    <a:pt x="19" y="672"/>
                  </a:cubicBezTo>
                  <a:cubicBezTo>
                    <a:pt x="19" y="849"/>
                    <a:pt x="0" y="1040"/>
                    <a:pt x="28" y="1218"/>
                  </a:cubicBezTo>
                  <a:cubicBezTo>
                    <a:pt x="60" y="1427"/>
                    <a:pt x="201" y="1554"/>
                    <a:pt x="410" y="1563"/>
                  </a:cubicBezTo>
                  <a:cubicBezTo>
                    <a:pt x="426" y="1564"/>
                    <a:pt x="442" y="1564"/>
                    <a:pt x="458" y="1564"/>
                  </a:cubicBezTo>
                  <a:cubicBezTo>
                    <a:pt x="685" y="1564"/>
                    <a:pt x="890" y="1501"/>
                    <a:pt x="933" y="1259"/>
                  </a:cubicBezTo>
                  <a:cubicBezTo>
                    <a:pt x="996" y="877"/>
                    <a:pt x="1033" y="486"/>
                    <a:pt x="1083" y="104"/>
                  </a:cubicBezTo>
                  <a:cubicBezTo>
                    <a:pt x="1087" y="65"/>
                    <a:pt x="1060" y="46"/>
                    <a:pt x="1030" y="46"/>
                  </a:cubicBezTo>
                  <a:cubicBezTo>
                    <a:pt x="1000" y="46"/>
                    <a:pt x="967" y="65"/>
                    <a:pt x="960" y="104"/>
                  </a:cubicBezTo>
                  <a:cubicBezTo>
                    <a:pt x="928" y="354"/>
                    <a:pt x="896" y="608"/>
                    <a:pt x="864" y="863"/>
                  </a:cubicBezTo>
                  <a:cubicBezTo>
                    <a:pt x="846" y="981"/>
                    <a:pt x="842" y="1113"/>
                    <a:pt x="814" y="1227"/>
                  </a:cubicBezTo>
                  <a:cubicBezTo>
                    <a:pt x="769" y="1409"/>
                    <a:pt x="614" y="1441"/>
                    <a:pt x="446" y="1441"/>
                  </a:cubicBezTo>
                  <a:cubicBezTo>
                    <a:pt x="87" y="1441"/>
                    <a:pt x="137" y="1077"/>
                    <a:pt x="137" y="827"/>
                  </a:cubicBezTo>
                  <a:cubicBezTo>
                    <a:pt x="137" y="572"/>
                    <a:pt x="141" y="313"/>
                    <a:pt x="141" y="58"/>
                  </a:cubicBezTo>
                  <a:cubicBezTo>
                    <a:pt x="141" y="19"/>
                    <a:pt x="111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0"/>
            <p:cNvSpPr/>
            <p:nvPr/>
          </p:nvSpPr>
          <p:spPr>
            <a:xfrm rot="791680">
              <a:off x="7927426" y="184781"/>
              <a:ext cx="474397" cy="172987"/>
            </a:xfrm>
            <a:custGeom>
              <a:avLst/>
              <a:gdLst/>
              <a:ahLst/>
              <a:cxnLst/>
              <a:rect l="l" t="t" r="r" b="b"/>
              <a:pathLst>
                <a:path w="4503" h="1642" extrusionOk="0">
                  <a:moveTo>
                    <a:pt x="1687" y="0"/>
                  </a:moveTo>
                  <a:cubicBezTo>
                    <a:pt x="1458" y="0"/>
                    <a:pt x="1229" y="5"/>
                    <a:pt x="1001" y="37"/>
                  </a:cubicBezTo>
                  <a:cubicBezTo>
                    <a:pt x="751" y="74"/>
                    <a:pt x="483" y="128"/>
                    <a:pt x="337" y="360"/>
                  </a:cubicBezTo>
                  <a:cubicBezTo>
                    <a:pt x="1" y="906"/>
                    <a:pt x="756" y="1261"/>
                    <a:pt x="1151" y="1392"/>
                  </a:cubicBezTo>
                  <a:cubicBezTo>
                    <a:pt x="1638" y="1552"/>
                    <a:pt x="2154" y="1641"/>
                    <a:pt x="2668" y="1641"/>
                  </a:cubicBezTo>
                  <a:cubicBezTo>
                    <a:pt x="2841" y="1641"/>
                    <a:pt x="3013" y="1631"/>
                    <a:pt x="3184" y="1611"/>
                  </a:cubicBezTo>
                  <a:cubicBezTo>
                    <a:pt x="3516" y="1574"/>
                    <a:pt x="4462" y="1470"/>
                    <a:pt x="4362" y="938"/>
                  </a:cubicBezTo>
                  <a:cubicBezTo>
                    <a:pt x="4312" y="656"/>
                    <a:pt x="3971" y="497"/>
                    <a:pt x="3743" y="387"/>
                  </a:cubicBezTo>
                  <a:cubicBezTo>
                    <a:pt x="3443" y="246"/>
                    <a:pt x="3129" y="142"/>
                    <a:pt x="2807" y="69"/>
                  </a:cubicBezTo>
                  <a:cubicBezTo>
                    <a:pt x="2801" y="68"/>
                    <a:pt x="2796" y="67"/>
                    <a:pt x="2791" y="67"/>
                  </a:cubicBezTo>
                  <a:cubicBezTo>
                    <a:pt x="2730" y="67"/>
                    <a:pt x="2707" y="166"/>
                    <a:pt x="2775" y="183"/>
                  </a:cubicBezTo>
                  <a:cubicBezTo>
                    <a:pt x="3070" y="251"/>
                    <a:pt x="4503" y="633"/>
                    <a:pt x="4216" y="1120"/>
                  </a:cubicBezTo>
                  <a:cubicBezTo>
                    <a:pt x="4066" y="1374"/>
                    <a:pt x="3598" y="1429"/>
                    <a:pt x="3339" y="1470"/>
                  </a:cubicBezTo>
                  <a:cubicBezTo>
                    <a:pt x="3120" y="1506"/>
                    <a:pt x="2898" y="1522"/>
                    <a:pt x="2674" y="1522"/>
                  </a:cubicBezTo>
                  <a:cubicBezTo>
                    <a:pt x="2563" y="1522"/>
                    <a:pt x="2450" y="1518"/>
                    <a:pt x="2338" y="1511"/>
                  </a:cubicBezTo>
                  <a:cubicBezTo>
                    <a:pt x="2015" y="1488"/>
                    <a:pt x="1697" y="1429"/>
                    <a:pt x="1383" y="1338"/>
                  </a:cubicBezTo>
                  <a:cubicBezTo>
                    <a:pt x="1074" y="1251"/>
                    <a:pt x="637" y="1142"/>
                    <a:pt x="455" y="847"/>
                  </a:cubicBezTo>
                  <a:cubicBezTo>
                    <a:pt x="210" y="437"/>
                    <a:pt x="628" y="219"/>
                    <a:pt x="965" y="165"/>
                  </a:cubicBezTo>
                  <a:cubicBezTo>
                    <a:pt x="1210" y="124"/>
                    <a:pt x="1461" y="118"/>
                    <a:pt x="1711" y="118"/>
                  </a:cubicBezTo>
                  <a:cubicBezTo>
                    <a:pt x="1794" y="118"/>
                    <a:pt x="1878" y="119"/>
                    <a:pt x="1961" y="119"/>
                  </a:cubicBezTo>
                  <a:cubicBezTo>
                    <a:pt x="1962" y="119"/>
                    <a:pt x="1964" y="119"/>
                    <a:pt x="1965" y="119"/>
                  </a:cubicBezTo>
                  <a:cubicBezTo>
                    <a:pt x="2038" y="119"/>
                    <a:pt x="2037" y="1"/>
                    <a:pt x="1961" y="1"/>
                  </a:cubicBezTo>
                  <a:cubicBezTo>
                    <a:pt x="1870" y="1"/>
                    <a:pt x="1778" y="0"/>
                    <a:pt x="1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0"/>
            <p:cNvSpPr/>
            <p:nvPr/>
          </p:nvSpPr>
          <p:spPr>
            <a:xfrm rot="791680">
              <a:off x="8073451" y="340056"/>
              <a:ext cx="82701" cy="244099"/>
            </a:xfrm>
            <a:custGeom>
              <a:avLst/>
              <a:gdLst/>
              <a:ahLst/>
              <a:cxnLst/>
              <a:rect l="l" t="t" r="r" b="b"/>
              <a:pathLst>
                <a:path w="785" h="2317" extrusionOk="0">
                  <a:moveTo>
                    <a:pt x="269" y="0"/>
                  </a:moveTo>
                  <a:cubicBezTo>
                    <a:pt x="240" y="0"/>
                    <a:pt x="208" y="20"/>
                    <a:pt x="203" y="58"/>
                  </a:cubicBezTo>
                  <a:cubicBezTo>
                    <a:pt x="108" y="785"/>
                    <a:pt x="45" y="1512"/>
                    <a:pt x="4" y="2244"/>
                  </a:cubicBezTo>
                  <a:lnTo>
                    <a:pt x="4" y="2244"/>
                  </a:lnTo>
                  <a:cubicBezTo>
                    <a:pt x="4" y="2244"/>
                    <a:pt x="4" y="2245"/>
                    <a:pt x="3" y="2246"/>
                  </a:cubicBezTo>
                  <a:cubicBezTo>
                    <a:pt x="3" y="2246"/>
                    <a:pt x="4" y="2246"/>
                    <a:pt x="4" y="2246"/>
                  </a:cubicBezTo>
                  <a:lnTo>
                    <a:pt x="4" y="2246"/>
                  </a:lnTo>
                  <a:cubicBezTo>
                    <a:pt x="4" y="2250"/>
                    <a:pt x="3" y="2255"/>
                    <a:pt x="3" y="2260"/>
                  </a:cubicBezTo>
                  <a:cubicBezTo>
                    <a:pt x="1" y="2299"/>
                    <a:pt x="27" y="2317"/>
                    <a:pt x="55" y="2317"/>
                  </a:cubicBezTo>
                  <a:cubicBezTo>
                    <a:pt x="80" y="2317"/>
                    <a:pt x="106" y="2303"/>
                    <a:pt x="117" y="2278"/>
                  </a:cubicBezTo>
                  <a:cubicBezTo>
                    <a:pt x="408" y="1568"/>
                    <a:pt x="631" y="836"/>
                    <a:pt x="776" y="86"/>
                  </a:cubicBezTo>
                  <a:cubicBezTo>
                    <a:pt x="785" y="42"/>
                    <a:pt x="746" y="13"/>
                    <a:pt x="711" y="13"/>
                  </a:cubicBezTo>
                  <a:cubicBezTo>
                    <a:pt x="687" y="13"/>
                    <a:pt x="665" y="25"/>
                    <a:pt x="658" y="54"/>
                  </a:cubicBezTo>
                  <a:cubicBezTo>
                    <a:pt x="537" y="677"/>
                    <a:pt x="366" y="1288"/>
                    <a:pt x="145" y="1884"/>
                  </a:cubicBezTo>
                  <a:lnTo>
                    <a:pt x="145" y="1884"/>
                  </a:lnTo>
                  <a:cubicBezTo>
                    <a:pt x="186" y="1274"/>
                    <a:pt x="246" y="666"/>
                    <a:pt x="322" y="58"/>
                  </a:cubicBezTo>
                  <a:cubicBezTo>
                    <a:pt x="326" y="20"/>
                    <a:pt x="299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0"/>
            <p:cNvSpPr/>
            <p:nvPr/>
          </p:nvSpPr>
          <p:spPr>
            <a:xfrm rot="791680">
              <a:off x="8134502" y="-35285"/>
              <a:ext cx="228823" cy="122524"/>
            </a:xfrm>
            <a:custGeom>
              <a:avLst/>
              <a:gdLst/>
              <a:ahLst/>
              <a:cxnLst/>
              <a:rect l="l" t="t" r="r" b="b"/>
              <a:pathLst>
                <a:path w="2172" h="1163" extrusionOk="0">
                  <a:moveTo>
                    <a:pt x="1019" y="123"/>
                  </a:moveTo>
                  <a:cubicBezTo>
                    <a:pt x="1135" y="123"/>
                    <a:pt x="1250" y="134"/>
                    <a:pt x="1362" y="160"/>
                  </a:cubicBezTo>
                  <a:cubicBezTo>
                    <a:pt x="1535" y="201"/>
                    <a:pt x="1703" y="278"/>
                    <a:pt x="1826" y="410"/>
                  </a:cubicBezTo>
                  <a:cubicBezTo>
                    <a:pt x="2003" y="606"/>
                    <a:pt x="1989" y="865"/>
                    <a:pt x="1712" y="960"/>
                  </a:cubicBezTo>
                  <a:cubicBezTo>
                    <a:pt x="1552" y="1015"/>
                    <a:pt x="1381" y="1041"/>
                    <a:pt x="1210" y="1041"/>
                  </a:cubicBezTo>
                  <a:cubicBezTo>
                    <a:pt x="1055" y="1041"/>
                    <a:pt x="900" y="1020"/>
                    <a:pt x="752" y="978"/>
                  </a:cubicBezTo>
                  <a:cubicBezTo>
                    <a:pt x="602" y="937"/>
                    <a:pt x="420" y="874"/>
                    <a:pt x="302" y="765"/>
                  </a:cubicBezTo>
                  <a:cubicBezTo>
                    <a:pt x="120" y="601"/>
                    <a:pt x="184" y="283"/>
                    <a:pt x="429" y="228"/>
                  </a:cubicBezTo>
                  <a:cubicBezTo>
                    <a:pt x="448" y="224"/>
                    <a:pt x="461" y="213"/>
                    <a:pt x="468" y="201"/>
                  </a:cubicBezTo>
                  <a:lnTo>
                    <a:pt x="468" y="201"/>
                  </a:lnTo>
                  <a:cubicBezTo>
                    <a:pt x="647" y="152"/>
                    <a:pt x="834" y="123"/>
                    <a:pt x="1019" y="123"/>
                  </a:cubicBezTo>
                  <a:close/>
                  <a:moveTo>
                    <a:pt x="1028" y="1"/>
                  </a:moveTo>
                  <a:cubicBezTo>
                    <a:pt x="797" y="1"/>
                    <a:pt x="564" y="44"/>
                    <a:pt x="357" y="105"/>
                  </a:cubicBezTo>
                  <a:cubicBezTo>
                    <a:pt x="339" y="111"/>
                    <a:pt x="328" y="122"/>
                    <a:pt x="321" y="135"/>
                  </a:cubicBezTo>
                  <a:lnTo>
                    <a:pt x="321" y="135"/>
                  </a:lnTo>
                  <a:cubicBezTo>
                    <a:pt x="24" y="266"/>
                    <a:pt x="1" y="698"/>
                    <a:pt x="270" y="892"/>
                  </a:cubicBezTo>
                  <a:cubicBezTo>
                    <a:pt x="524" y="1077"/>
                    <a:pt x="857" y="1162"/>
                    <a:pt x="1184" y="1162"/>
                  </a:cubicBezTo>
                  <a:cubicBezTo>
                    <a:pt x="1379" y="1162"/>
                    <a:pt x="1572" y="1132"/>
                    <a:pt x="1744" y="1074"/>
                  </a:cubicBezTo>
                  <a:cubicBezTo>
                    <a:pt x="2171" y="933"/>
                    <a:pt x="2135" y="487"/>
                    <a:pt x="1807" y="237"/>
                  </a:cubicBezTo>
                  <a:cubicBezTo>
                    <a:pt x="1588" y="65"/>
                    <a:pt x="1310" y="1"/>
                    <a:pt x="1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0"/>
            <p:cNvSpPr/>
            <p:nvPr/>
          </p:nvSpPr>
          <p:spPr>
            <a:xfrm rot="791680">
              <a:off x="8132727" y="-31174"/>
              <a:ext cx="217129" cy="158554"/>
            </a:xfrm>
            <a:custGeom>
              <a:avLst/>
              <a:gdLst/>
              <a:ahLst/>
              <a:cxnLst/>
              <a:rect l="l" t="t" r="r" b="b"/>
              <a:pathLst>
                <a:path w="2061" h="1505" extrusionOk="0">
                  <a:moveTo>
                    <a:pt x="509" y="0"/>
                  </a:moveTo>
                  <a:cubicBezTo>
                    <a:pt x="507" y="0"/>
                    <a:pt x="504" y="0"/>
                    <a:pt x="501" y="1"/>
                  </a:cubicBezTo>
                  <a:cubicBezTo>
                    <a:pt x="178" y="28"/>
                    <a:pt x="14" y="337"/>
                    <a:pt x="5" y="637"/>
                  </a:cubicBezTo>
                  <a:cubicBezTo>
                    <a:pt x="1" y="801"/>
                    <a:pt x="28" y="992"/>
                    <a:pt x="105" y="1133"/>
                  </a:cubicBezTo>
                  <a:cubicBezTo>
                    <a:pt x="183" y="1274"/>
                    <a:pt x="319" y="1342"/>
                    <a:pt x="465" y="1397"/>
                  </a:cubicBezTo>
                  <a:cubicBezTo>
                    <a:pt x="660" y="1469"/>
                    <a:pt x="900" y="1505"/>
                    <a:pt x="1135" y="1505"/>
                  </a:cubicBezTo>
                  <a:cubicBezTo>
                    <a:pt x="1316" y="1505"/>
                    <a:pt x="1493" y="1484"/>
                    <a:pt x="1647" y="1442"/>
                  </a:cubicBezTo>
                  <a:cubicBezTo>
                    <a:pt x="2043" y="1329"/>
                    <a:pt x="2061" y="915"/>
                    <a:pt x="2034" y="569"/>
                  </a:cubicBezTo>
                  <a:cubicBezTo>
                    <a:pt x="2031" y="531"/>
                    <a:pt x="2001" y="511"/>
                    <a:pt x="1971" y="511"/>
                  </a:cubicBezTo>
                  <a:cubicBezTo>
                    <a:pt x="1942" y="511"/>
                    <a:pt x="1913" y="531"/>
                    <a:pt x="1915" y="569"/>
                  </a:cubicBezTo>
                  <a:cubicBezTo>
                    <a:pt x="1938" y="887"/>
                    <a:pt x="1938" y="1256"/>
                    <a:pt x="1556" y="1338"/>
                  </a:cubicBezTo>
                  <a:cubicBezTo>
                    <a:pt x="1429" y="1364"/>
                    <a:pt x="1289" y="1375"/>
                    <a:pt x="1150" y="1375"/>
                  </a:cubicBezTo>
                  <a:cubicBezTo>
                    <a:pt x="1025" y="1375"/>
                    <a:pt x="901" y="1366"/>
                    <a:pt x="788" y="1351"/>
                  </a:cubicBezTo>
                  <a:cubicBezTo>
                    <a:pt x="483" y="1306"/>
                    <a:pt x="215" y="1206"/>
                    <a:pt x="146" y="883"/>
                  </a:cubicBezTo>
                  <a:cubicBezTo>
                    <a:pt x="92" y="601"/>
                    <a:pt x="142" y="155"/>
                    <a:pt x="501" y="119"/>
                  </a:cubicBezTo>
                  <a:cubicBezTo>
                    <a:pt x="576" y="115"/>
                    <a:pt x="578" y="0"/>
                    <a:pt x="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0"/>
            <p:cNvSpPr/>
            <p:nvPr/>
          </p:nvSpPr>
          <p:spPr>
            <a:xfrm>
              <a:off x="7966236" y="511369"/>
              <a:ext cx="217835" cy="88010"/>
            </a:xfrm>
            <a:custGeom>
              <a:avLst/>
              <a:gdLst/>
              <a:ahLst/>
              <a:cxnLst/>
              <a:rect l="l" t="t" r="r" b="b"/>
              <a:pathLst>
                <a:path w="1094" h="442" extrusionOk="0">
                  <a:moveTo>
                    <a:pt x="931" y="1"/>
                  </a:moveTo>
                  <a:cubicBezTo>
                    <a:pt x="905" y="1"/>
                    <a:pt x="878" y="11"/>
                    <a:pt x="854" y="35"/>
                  </a:cubicBezTo>
                  <a:cubicBezTo>
                    <a:pt x="767" y="122"/>
                    <a:pt x="667" y="203"/>
                    <a:pt x="540" y="222"/>
                  </a:cubicBezTo>
                  <a:cubicBezTo>
                    <a:pt x="522" y="225"/>
                    <a:pt x="504" y="227"/>
                    <a:pt x="487" y="227"/>
                  </a:cubicBezTo>
                  <a:cubicBezTo>
                    <a:pt x="387" y="227"/>
                    <a:pt x="302" y="175"/>
                    <a:pt x="217" y="117"/>
                  </a:cubicBezTo>
                  <a:cubicBezTo>
                    <a:pt x="198" y="105"/>
                    <a:pt x="178" y="99"/>
                    <a:pt x="160" y="99"/>
                  </a:cubicBezTo>
                  <a:cubicBezTo>
                    <a:pt x="64" y="99"/>
                    <a:pt x="0" y="248"/>
                    <a:pt x="103" y="313"/>
                  </a:cubicBezTo>
                  <a:cubicBezTo>
                    <a:pt x="236" y="400"/>
                    <a:pt x="367" y="442"/>
                    <a:pt x="495" y="442"/>
                  </a:cubicBezTo>
                  <a:cubicBezTo>
                    <a:pt x="679" y="442"/>
                    <a:pt x="855" y="355"/>
                    <a:pt x="1013" y="194"/>
                  </a:cubicBezTo>
                  <a:cubicBezTo>
                    <a:pt x="1094" y="114"/>
                    <a:pt x="1018" y="1"/>
                    <a:pt x="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4" name="Google Shape;2004;p50"/>
          <p:cNvGrpSpPr/>
          <p:nvPr/>
        </p:nvGrpSpPr>
        <p:grpSpPr>
          <a:xfrm rot="-10796165">
            <a:off x="-999055" y="4264616"/>
            <a:ext cx="1842350" cy="479566"/>
            <a:chOff x="7492775" y="1865413"/>
            <a:chExt cx="2055046" cy="534931"/>
          </a:xfrm>
        </p:grpSpPr>
        <p:sp>
          <p:nvSpPr>
            <p:cNvPr id="2005" name="Google Shape;2005;p50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0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0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0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0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0" name="Google Shape;2010;p50"/>
          <p:cNvGrpSpPr/>
          <p:nvPr/>
        </p:nvGrpSpPr>
        <p:grpSpPr>
          <a:xfrm rot="-10796165">
            <a:off x="-978205" y="3731066"/>
            <a:ext cx="1842350" cy="479566"/>
            <a:chOff x="7492775" y="1865413"/>
            <a:chExt cx="2055046" cy="534931"/>
          </a:xfrm>
        </p:grpSpPr>
        <p:sp>
          <p:nvSpPr>
            <p:cNvPr id="2011" name="Google Shape;2011;p50"/>
            <p:cNvSpPr/>
            <p:nvPr/>
          </p:nvSpPr>
          <p:spPr>
            <a:xfrm>
              <a:off x="7498728" y="1868329"/>
              <a:ext cx="2033663" cy="521203"/>
            </a:xfrm>
            <a:custGeom>
              <a:avLst/>
              <a:gdLst/>
              <a:ahLst/>
              <a:cxnLst/>
              <a:rect l="l" t="t" r="r" b="b"/>
              <a:pathLst>
                <a:path w="16739" h="4290" extrusionOk="0">
                  <a:moveTo>
                    <a:pt x="16719" y="0"/>
                  </a:moveTo>
                  <a:cubicBezTo>
                    <a:pt x="16719" y="0"/>
                    <a:pt x="14257" y="215"/>
                    <a:pt x="13954" y="284"/>
                  </a:cubicBezTo>
                  <a:cubicBezTo>
                    <a:pt x="13906" y="294"/>
                    <a:pt x="13731" y="299"/>
                    <a:pt x="13469" y="299"/>
                  </a:cubicBezTo>
                  <a:cubicBezTo>
                    <a:pt x="12041" y="299"/>
                    <a:pt x="8020" y="165"/>
                    <a:pt x="7740" y="157"/>
                  </a:cubicBezTo>
                  <a:lnTo>
                    <a:pt x="392" y="157"/>
                  </a:lnTo>
                  <a:cubicBezTo>
                    <a:pt x="206" y="460"/>
                    <a:pt x="1" y="4290"/>
                    <a:pt x="1" y="4290"/>
                  </a:cubicBezTo>
                  <a:lnTo>
                    <a:pt x="147" y="4212"/>
                  </a:lnTo>
                  <a:lnTo>
                    <a:pt x="4447" y="4163"/>
                  </a:lnTo>
                  <a:cubicBezTo>
                    <a:pt x="4447" y="4163"/>
                    <a:pt x="8381" y="4198"/>
                    <a:pt x="11152" y="4198"/>
                  </a:cubicBezTo>
                  <a:cubicBezTo>
                    <a:pt x="12537" y="4198"/>
                    <a:pt x="13632" y="4189"/>
                    <a:pt x="13798" y="4163"/>
                  </a:cubicBezTo>
                  <a:cubicBezTo>
                    <a:pt x="13914" y="4147"/>
                    <a:pt x="14072" y="4141"/>
                    <a:pt x="14247" y="4141"/>
                  </a:cubicBezTo>
                  <a:cubicBezTo>
                    <a:pt x="14836" y="4141"/>
                    <a:pt x="15631" y="4213"/>
                    <a:pt x="15781" y="4251"/>
                  </a:cubicBezTo>
                  <a:cubicBezTo>
                    <a:pt x="15846" y="4267"/>
                    <a:pt x="15975" y="4272"/>
                    <a:pt x="16116" y="4272"/>
                  </a:cubicBezTo>
                  <a:cubicBezTo>
                    <a:pt x="16400" y="4272"/>
                    <a:pt x="16739" y="4251"/>
                    <a:pt x="16739" y="4251"/>
                  </a:cubicBezTo>
                  <a:lnTo>
                    <a:pt x="15781" y="3459"/>
                  </a:lnTo>
                  <a:lnTo>
                    <a:pt x="14042" y="1798"/>
                  </a:lnTo>
                  <a:cubicBezTo>
                    <a:pt x="14042" y="1798"/>
                    <a:pt x="15361" y="1036"/>
                    <a:pt x="15517" y="997"/>
                  </a:cubicBezTo>
                  <a:cubicBezTo>
                    <a:pt x="15664" y="968"/>
                    <a:pt x="16719" y="0"/>
                    <a:pt x="1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0"/>
            <p:cNvSpPr/>
            <p:nvPr/>
          </p:nvSpPr>
          <p:spPr>
            <a:xfrm>
              <a:off x="7492775" y="1865413"/>
              <a:ext cx="2055046" cy="534931"/>
            </a:xfrm>
            <a:custGeom>
              <a:avLst/>
              <a:gdLst/>
              <a:ahLst/>
              <a:cxnLst/>
              <a:rect l="l" t="t" r="r" b="b"/>
              <a:pathLst>
                <a:path w="16915" h="4403" extrusionOk="0">
                  <a:moveTo>
                    <a:pt x="392" y="181"/>
                  </a:moveTo>
                  <a:cubicBezTo>
                    <a:pt x="1457" y="239"/>
                    <a:pt x="2522" y="239"/>
                    <a:pt x="3577" y="249"/>
                  </a:cubicBezTo>
                  <a:cubicBezTo>
                    <a:pt x="4652" y="259"/>
                    <a:pt x="5737" y="269"/>
                    <a:pt x="6811" y="278"/>
                  </a:cubicBezTo>
                  <a:cubicBezTo>
                    <a:pt x="8589" y="295"/>
                    <a:pt x="10360" y="332"/>
                    <a:pt x="12136" y="332"/>
                  </a:cubicBezTo>
                  <a:cubicBezTo>
                    <a:pt x="12478" y="332"/>
                    <a:pt x="12820" y="330"/>
                    <a:pt x="13163" y="327"/>
                  </a:cubicBezTo>
                  <a:cubicBezTo>
                    <a:pt x="14277" y="317"/>
                    <a:pt x="15400" y="269"/>
                    <a:pt x="16514" y="181"/>
                  </a:cubicBezTo>
                  <a:lnTo>
                    <a:pt x="16514" y="181"/>
                  </a:lnTo>
                  <a:cubicBezTo>
                    <a:pt x="15752" y="806"/>
                    <a:pt x="14922" y="1363"/>
                    <a:pt x="14052" y="1822"/>
                  </a:cubicBezTo>
                  <a:cubicBezTo>
                    <a:pt x="14013" y="1851"/>
                    <a:pt x="14003" y="1910"/>
                    <a:pt x="14042" y="1939"/>
                  </a:cubicBezTo>
                  <a:cubicBezTo>
                    <a:pt x="14902" y="2702"/>
                    <a:pt x="15772" y="3464"/>
                    <a:pt x="16632" y="4236"/>
                  </a:cubicBezTo>
                  <a:cubicBezTo>
                    <a:pt x="16529" y="4247"/>
                    <a:pt x="16427" y="4253"/>
                    <a:pt x="16324" y="4253"/>
                  </a:cubicBezTo>
                  <a:cubicBezTo>
                    <a:pt x="15919" y="4253"/>
                    <a:pt x="15515" y="4173"/>
                    <a:pt x="15117" y="4118"/>
                  </a:cubicBezTo>
                  <a:cubicBezTo>
                    <a:pt x="14822" y="4079"/>
                    <a:pt x="14530" y="4063"/>
                    <a:pt x="14238" y="4063"/>
                  </a:cubicBezTo>
                  <a:cubicBezTo>
                    <a:pt x="14017" y="4063"/>
                    <a:pt x="13796" y="4072"/>
                    <a:pt x="13573" y="4089"/>
                  </a:cubicBezTo>
                  <a:cubicBezTo>
                    <a:pt x="12498" y="4157"/>
                    <a:pt x="11423" y="4226"/>
                    <a:pt x="10339" y="4236"/>
                  </a:cubicBezTo>
                  <a:cubicBezTo>
                    <a:pt x="10159" y="4237"/>
                    <a:pt x="9978" y="4238"/>
                    <a:pt x="9798" y="4238"/>
                  </a:cubicBezTo>
                  <a:cubicBezTo>
                    <a:pt x="7798" y="4238"/>
                    <a:pt x="5791" y="4146"/>
                    <a:pt x="3792" y="4128"/>
                  </a:cubicBezTo>
                  <a:cubicBezTo>
                    <a:pt x="3645" y="4127"/>
                    <a:pt x="3498" y="4126"/>
                    <a:pt x="3351" y="4126"/>
                  </a:cubicBezTo>
                  <a:cubicBezTo>
                    <a:pt x="2286" y="4126"/>
                    <a:pt x="1222" y="4158"/>
                    <a:pt x="157" y="4236"/>
                  </a:cubicBezTo>
                  <a:cubicBezTo>
                    <a:pt x="157" y="2877"/>
                    <a:pt x="245" y="1529"/>
                    <a:pt x="392" y="181"/>
                  </a:cubicBezTo>
                  <a:close/>
                  <a:moveTo>
                    <a:pt x="601" y="0"/>
                  </a:moveTo>
                  <a:cubicBezTo>
                    <a:pt x="528" y="0"/>
                    <a:pt x="456" y="6"/>
                    <a:pt x="392" y="24"/>
                  </a:cubicBezTo>
                  <a:cubicBezTo>
                    <a:pt x="380" y="9"/>
                    <a:pt x="360" y="1"/>
                    <a:pt x="340" y="1"/>
                  </a:cubicBezTo>
                  <a:cubicBezTo>
                    <a:pt x="306" y="1"/>
                    <a:pt x="271" y="21"/>
                    <a:pt x="265" y="63"/>
                  </a:cubicBezTo>
                  <a:cubicBezTo>
                    <a:pt x="99" y="1480"/>
                    <a:pt x="11" y="2897"/>
                    <a:pt x="1" y="4314"/>
                  </a:cubicBezTo>
                  <a:cubicBezTo>
                    <a:pt x="1" y="4353"/>
                    <a:pt x="40" y="4392"/>
                    <a:pt x="79" y="4392"/>
                  </a:cubicBezTo>
                  <a:cubicBezTo>
                    <a:pt x="1155" y="4311"/>
                    <a:pt x="2233" y="4283"/>
                    <a:pt x="3312" y="4283"/>
                  </a:cubicBezTo>
                  <a:cubicBezTo>
                    <a:pt x="4438" y="4283"/>
                    <a:pt x="5566" y="4313"/>
                    <a:pt x="6694" y="4343"/>
                  </a:cubicBezTo>
                  <a:cubicBezTo>
                    <a:pt x="7641" y="4368"/>
                    <a:pt x="8585" y="4386"/>
                    <a:pt x="9529" y="4386"/>
                  </a:cubicBezTo>
                  <a:cubicBezTo>
                    <a:pt x="10787" y="4386"/>
                    <a:pt x="12043" y="4354"/>
                    <a:pt x="13300" y="4265"/>
                  </a:cubicBezTo>
                  <a:cubicBezTo>
                    <a:pt x="13619" y="4240"/>
                    <a:pt x="13936" y="4222"/>
                    <a:pt x="14253" y="4222"/>
                  </a:cubicBezTo>
                  <a:cubicBezTo>
                    <a:pt x="14547" y="4222"/>
                    <a:pt x="14840" y="4237"/>
                    <a:pt x="15137" y="4275"/>
                  </a:cubicBezTo>
                  <a:cubicBezTo>
                    <a:pt x="15531" y="4329"/>
                    <a:pt x="15921" y="4403"/>
                    <a:pt x="16312" y="4403"/>
                  </a:cubicBezTo>
                  <a:cubicBezTo>
                    <a:pt x="16483" y="4403"/>
                    <a:pt x="16655" y="4389"/>
                    <a:pt x="16827" y="4353"/>
                  </a:cubicBezTo>
                  <a:cubicBezTo>
                    <a:pt x="16886" y="4353"/>
                    <a:pt x="16915" y="4265"/>
                    <a:pt x="16866" y="4226"/>
                  </a:cubicBezTo>
                  <a:cubicBezTo>
                    <a:pt x="15987" y="3454"/>
                    <a:pt x="15097" y="2672"/>
                    <a:pt x="14218" y="1900"/>
                  </a:cubicBezTo>
                  <a:cubicBezTo>
                    <a:pt x="15127" y="1402"/>
                    <a:pt x="15987" y="816"/>
                    <a:pt x="16778" y="142"/>
                  </a:cubicBezTo>
                  <a:cubicBezTo>
                    <a:pt x="16824" y="104"/>
                    <a:pt x="16792" y="24"/>
                    <a:pt x="16738" y="24"/>
                  </a:cubicBezTo>
                  <a:cubicBezTo>
                    <a:pt x="16735" y="24"/>
                    <a:pt x="16732" y="24"/>
                    <a:pt x="16729" y="24"/>
                  </a:cubicBezTo>
                  <a:cubicBezTo>
                    <a:pt x="15250" y="133"/>
                    <a:pt x="13765" y="166"/>
                    <a:pt x="12279" y="166"/>
                  </a:cubicBezTo>
                  <a:cubicBezTo>
                    <a:pt x="11636" y="166"/>
                    <a:pt x="10992" y="160"/>
                    <a:pt x="10349" y="151"/>
                  </a:cubicBezTo>
                  <a:cubicBezTo>
                    <a:pt x="8218" y="132"/>
                    <a:pt x="6088" y="112"/>
                    <a:pt x="3948" y="93"/>
                  </a:cubicBezTo>
                  <a:cubicBezTo>
                    <a:pt x="3186" y="93"/>
                    <a:pt x="2414" y="73"/>
                    <a:pt x="1642" y="73"/>
                  </a:cubicBezTo>
                  <a:cubicBezTo>
                    <a:pt x="1427" y="44"/>
                    <a:pt x="1193" y="34"/>
                    <a:pt x="968" y="24"/>
                  </a:cubicBezTo>
                  <a:cubicBezTo>
                    <a:pt x="857" y="18"/>
                    <a:pt x="726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0"/>
            <p:cNvSpPr/>
            <p:nvPr/>
          </p:nvSpPr>
          <p:spPr>
            <a:xfrm>
              <a:off x="9179692" y="1968074"/>
              <a:ext cx="42887" cy="33289"/>
            </a:xfrm>
            <a:custGeom>
              <a:avLst/>
              <a:gdLst/>
              <a:ahLst/>
              <a:cxnLst/>
              <a:rect l="l" t="t" r="r" b="b"/>
              <a:pathLst>
                <a:path w="353" h="274" extrusionOk="0">
                  <a:moveTo>
                    <a:pt x="177" y="0"/>
                  </a:moveTo>
                  <a:cubicBezTo>
                    <a:pt x="1" y="0"/>
                    <a:pt x="1" y="274"/>
                    <a:pt x="177" y="274"/>
                  </a:cubicBezTo>
                  <a:cubicBezTo>
                    <a:pt x="353" y="274"/>
                    <a:pt x="353" y="0"/>
                    <a:pt x="177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0"/>
            <p:cNvSpPr/>
            <p:nvPr/>
          </p:nvSpPr>
          <p:spPr>
            <a:xfrm>
              <a:off x="9165477" y="2222114"/>
              <a:ext cx="44102" cy="33289"/>
            </a:xfrm>
            <a:custGeom>
              <a:avLst/>
              <a:gdLst/>
              <a:ahLst/>
              <a:cxnLst/>
              <a:rect l="l" t="t" r="r" b="b"/>
              <a:pathLst>
                <a:path w="363" h="274" extrusionOk="0">
                  <a:moveTo>
                    <a:pt x="186" y="0"/>
                  </a:moveTo>
                  <a:cubicBezTo>
                    <a:pt x="1" y="0"/>
                    <a:pt x="1" y="274"/>
                    <a:pt x="186" y="274"/>
                  </a:cubicBezTo>
                  <a:cubicBezTo>
                    <a:pt x="352" y="274"/>
                    <a:pt x="362" y="0"/>
                    <a:pt x="18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0"/>
            <p:cNvSpPr/>
            <p:nvPr/>
          </p:nvSpPr>
          <p:spPr>
            <a:xfrm>
              <a:off x="9334108" y="2309952"/>
              <a:ext cx="42765" cy="33289"/>
            </a:xfrm>
            <a:custGeom>
              <a:avLst/>
              <a:gdLst/>
              <a:ahLst/>
              <a:cxnLst/>
              <a:rect l="l" t="t" r="r" b="b"/>
              <a:pathLst>
                <a:path w="352" h="274" extrusionOk="0">
                  <a:moveTo>
                    <a:pt x="176" y="0"/>
                  </a:moveTo>
                  <a:cubicBezTo>
                    <a:pt x="0" y="0"/>
                    <a:pt x="0" y="274"/>
                    <a:pt x="176" y="274"/>
                  </a:cubicBezTo>
                  <a:cubicBezTo>
                    <a:pt x="352" y="274"/>
                    <a:pt x="352" y="0"/>
                    <a:pt x="176" y="0"/>
                  </a:cubicBezTo>
                  <a:close/>
                </a:path>
              </a:pathLst>
            </a:custGeom>
            <a:solidFill>
              <a:srgbClr val="FFE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6" name="Google Shape;2016;p50">
            <a:hlinkClick r:id="" action="ppaction://hlinkshowjump?jump=nextslide"/>
          </p:cNvPr>
          <p:cNvSpPr/>
          <p:nvPr/>
        </p:nvSpPr>
        <p:spPr>
          <a:xfrm>
            <a:off x="477525" y="38568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" name="Google Shape;2017;p50">
            <a:hlinkClick r:id="" action="ppaction://hlinkshowjump?jump=previousslide"/>
          </p:cNvPr>
          <p:cNvSpPr/>
          <p:nvPr/>
        </p:nvSpPr>
        <p:spPr>
          <a:xfrm flipH="1">
            <a:off x="443399" y="4390250"/>
            <a:ext cx="120000" cy="228000"/>
          </a:xfrm>
          <a:prstGeom prst="chevron">
            <a:avLst>
              <a:gd name="adj" fmla="val 6683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mentary Digital Choice Boards by Slidesgo">
  <a:themeElements>
    <a:clrScheme name="Simple Light">
      <a:dk1>
        <a:srgbClr val="4C4C4D"/>
      </a:dk1>
      <a:lt1>
        <a:srgbClr val="F2F2F2"/>
      </a:lt1>
      <a:dk2>
        <a:srgbClr val="F3DBDB"/>
      </a:dk2>
      <a:lt2>
        <a:srgbClr val="E9BDBD"/>
      </a:lt2>
      <a:accent1>
        <a:srgbClr val="DE98A9"/>
      </a:accent1>
      <a:accent2>
        <a:srgbClr val="DAECF0"/>
      </a:accent2>
      <a:accent3>
        <a:srgbClr val="49B0BB"/>
      </a:accent3>
      <a:accent4>
        <a:srgbClr val="D8D2E7"/>
      </a:accent4>
      <a:accent5>
        <a:srgbClr val="9D90BF"/>
      </a:accent5>
      <a:accent6>
        <a:srgbClr val="F3CC30"/>
      </a:accent6>
      <a:hlink>
        <a:srgbClr val="4C4C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Microsoft Office PowerPoint</Application>
  <PresentationFormat>Presentación en pantalla (16:9)</PresentationFormat>
  <Paragraphs>35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Didact Gothic</vt:lpstr>
      <vt:lpstr>Coming Soon</vt:lpstr>
      <vt:lpstr>Elementary Digital Choice Boards by Slidesgo</vt:lpstr>
      <vt:lpstr>UNIVERSIDAD LAICA ELOY ALFARO DE MANABÍ </vt:lpstr>
      <vt:lpstr>DILEMA ABIERTO O DE SOLUCIÓN</vt:lpstr>
      <vt:lpstr>Presentación de PowerPoint</vt:lpstr>
      <vt:lpstr>¿QUÉ ES?</vt:lpstr>
      <vt:lpstr>Características </vt:lpstr>
      <vt:lpstr>Ejemplo </vt:lpstr>
      <vt:lpstr>Ejemplo </vt:lpstr>
      <vt:lpstr>Ejemplo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LAICA ELOY ALFARO DE MANABÍ </dc:title>
  <dc:creator>Nayeli Loor</dc:creator>
  <cp:lastModifiedBy>Nayeli Loor</cp:lastModifiedBy>
  <cp:revision>1</cp:revision>
  <dcterms:modified xsi:type="dcterms:W3CDTF">2024-09-13T02:27:17Z</dcterms:modified>
</cp:coreProperties>
</file>