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90" r:id="rId5"/>
    <p:sldId id="291" r:id="rId6"/>
    <p:sldId id="292" r:id="rId7"/>
    <p:sldId id="263" r:id="rId8"/>
    <p:sldId id="264" r:id="rId9"/>
    <p:sldId id="286" r:id="rId10"/>
    <p:sldId id="266" r:id="rId11"/>
    <p:sldId id="289" r:id="rId12"/>
    <p:sldId id="267" r:id="rId13"/>
    <p:sldId id="268" r:id="rId14"/>
    <p:sldId id="269" r:id="rId15"/>
    <p:sldId id="288" r:id="rId16"/>
    <p:sldId id="29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36" d="100"/>
          <a:sy n="36" d="100"/>
        </p:scale>
        <p:origin x="104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1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2.png"/><Relationship Id="rId7" Type="http://schemas.openxmlformats.org/officeDocument/2006/relationships/image" Target="../media/image5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47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7.png"/><Relationship Id="rId7" Type="http://schemas.openxmlformats.org/officeDocument/2006/relationships/image" Target="../media/image5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68.png"/><Relationship Id="rId10" Type="http://schemas.openxmlformats.org/officeDocument/2006/relationships/image" Target="../media/image71.png"/><Relationship Id="rId4" Type="http://schemas.openxmlformats.org/officeDocument/2006/relationships/image" Target="../media/image47.png"/><Relationship Id="rId9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2.png"/><Relationship Id="rId7" Type="http://schemas.openxmlformats.org/officeDocument/2006/relationships/image" Target="../media/image5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77.png"/><Relationship Id="rId5" Type="http://schemas.openxmlformats.org/officeDocument/2006/relationships/image" Target="../media/image73.png"/><Relationship Id="rId10" Type="http://schemas.openxmlformats.org/officeDocument/2006/relationships/image" Target="../media/image76.png"/><Relationship Id="rId4" Type="http://schemas.openxmlformats.org/officeDocument/2006/relationships/image" Target="../media/image47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8.png"/><Relationship Id="rId7" Type="http://schemas.openxmlformats.org/officeDocument/2006/relationships/image" Target="../media/image5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76.png"/><Relationship Id="rId4" Type="http://schemas.openxmlformats.org/officeDocument/2006/relationships/image" Target="../media/image47.png"/><Relationship Id="rId9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1.png"/><Relationship Id="rId7" Type="http://schemas.openxmlformats.org/officeDocument/2006/relationships/image" Target="../media/image51.png"/><Relationship Id="rId12" Type="http://schemas.openxmlformats.org/officeDocument/2006/relationships/image" Target="../media/image8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6.png"/><Relationship Id="rId5" Type="http://schemas.openxmlformats.org/officeDocument/2006/relationships/image" Target="../media/image82.png"/><Relationship Id="rId10" Type="http://schemas.openxmlformats.org/officeDocument/2006/relationships/image" Target="../media/image85.png"/><Relationship Id="rId4" Type="http://schemas.openxmlformats.org/officeDocument/2006/relationships/image" Target="../media/image47.png"/><Relationship Id="rId9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8.png"/><Relationship Id="rId7" Type="http://schemas.openxmlformats.org/officeDocument/2006/relationships/image" Target="../media/image5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89.png"/><Relationship Id="rId10" Type="http://schemas.openxmlformats.org/officeDocument/2006/relationships/image" Target="../media/image92.png"/><Relationship Id="rId4" Type="http://schemas.openxmlformats.org/officeDocument/2006/relationships/image" Target="../media/image47.png"/><Relationship Id="rId9" Type="http://schemas.openxmlformats.org/officeDocument/2006/relationships/image" Target="../media/image9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8.png"/><Relationship Id="rId7" Type="http://schemas.openxmlformats.org/officeDocument/2006/relationships/image" Target="../media/image5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93.png"/><Relationship Id="rId10" Type="http://schemas.openxmlformats.org/officeDocument/2006/relationships/image" Target="../media/image96.png"/><Relationship Id="rId4" Type="http://schemas.openxmlformats.org/officeDocument/2006/relationships/image" Target="../media/image47.png"/><Relationship Id="rId9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5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01.png"/><Relationship Id="rId5" Type="http://schemas.openxmlformats.org/officeDocument/2006/relationships/image" Target="../media/image97.png"/><Relationship Id="rId10" Type="http://schemas.openxmlformats.org/officeDocument/2006/relationships/image" Target="../media/image100.png"/><Relationship Id="rId4" Type="http://schemas.openxmlformats.org/officeDocument/2006/relationships/image" Target="../media/image47.png"/><Relationship Id="rId9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2.png"/><Relationship Id="rId7" Type="http://schemas.openxmlformats.org/officeDocument/2006/relationships/image" Target="../media/image51.png"/><Relationship Id="rId12" Type="http://schemas.openxmlformats.org/officeDocument/2006/relationships/image" Target="../media/image10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07.png"/><Relationship Id="rId5" Type="http://schemas.openxmlformats.org/officeDocument/2006/relationships/image" Target="../media/image103.png"/><Relationship Id="rId10" Type="http://schemas.openxmlformats.org/officeDocument/2006/relationships/image" Target="../media/image106.png"/><Relationship Id="rId4" Type="http://schemas.openxmlformats.org/officeDocument/2006/relationships/image" Target="../media/image47.png"/><Relationship Id="rId9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9.png"/><Relationship Id="rId7" Type="http://schemas.openxmlformats.org/officeDocument/2006/relationships/image" Target="../media/image5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14.png"/><Relationship Id="rId5" Type="http://schemas.openxmlformats.org/officeDocument/2006/relationships/image" Target="../media/image110.png"/><Relationship Id="rId10" Type="http://schemas.openxmlformats.org/officeDocument/2006/relationships/image" Target="../media/image113.png"/><Relationship Id="rId4" Type="http://schemas.openxmlformats.org/officeDocument/2006/relationships/image" Target="../media/image47.png"/><Relationship Id="rId9" Type="http://schemas.openxmlformats.org/officeDocument/2006/relationships/image" Target="../media/image1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09.png"/><Relationship Id="rId7" Type="http://schemas.openxmlformats.org/officeDocument/2006/relationships/image" Target="../media/image5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19.png"/><Relationship Id="rId5" Type="http://schemas.openxmlformats.org/officeDocument/2006/relationships/image" Target="../media/image115.png"/><Relationship Id="rId10" Type="http://schemas.openxmlformats.org/officeDocument/2006/relationships/image" Target="../media/image118.png"/><Relationship Id="rId4" Type="http://schemas.openxmlformats.org/officeDocument/2006/relationships/image" Target="../media/image47.png"/><Relationship Id="rId9" Type="http://schemas.openxmlformats.org/officeDocument/2006/relationships/image" Target="../media/image1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09.png"/><Relationship Id="rId7" Type="http://schemas.openxmlformats.org/officeDocument/2006/relationships/image" Target="../media/image5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0.png"/><Relationship Id="rId10" Type="http://schemas.openxmlformats.org/officeDocument/2006/relationships/image" Target="../media/image123.png"/><Relationship Id="rId4" Type="http://schemas.openxmlformats.org/officeDocument/2006/relationships/image" Target="../media/image47.png"/><Relationship Id="rId9" Type="http://schemas.openxmlformats.org/officeDocument/2006/relationships/image" Target="../media/image1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09.png"/><Relationship Id="rId7" Type="http://schemas.openxmlformats.org/officeDocument/2006/relationships/image" Target="../media/image5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4.png"/><Relationship Id="rId10" Type="http://schemas.openxmlformats.org/officeDocument/2006/relationships/image" Target="../media/image127.png"/><Relationship Id="rId4" Type="http://schemas.openxmlformats.org/officeDocument/2006/relationships/image" Target="../media/image47.png"/><Relationship Id="rId9" Type="http://schemas.openxmlformats.org/officeDocument/2006/relationships/image" Target="../media/image1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8.png"/><Relationship Id="rId7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18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18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18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8345" y="7406288"/>
            <a:ext cx="9255084" cy="30992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85" y="503682"/>
            <a:ext cx="2863014" cy="4114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485" y="8713420"/>
            <a:ext cx="1752870" cy="15313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051" y="953613"/>
            <a:ext cx="5094523" cy="27986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528" y="5268134"/>
            <a:ext cx="1263740" cy="4150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81264" y="1431983"/>
            <a:ext cx="327736" cy="854062"/>
            <a:chOff x="5581264" y="1431983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581264" y="1431983"/>
              <a:ext cx="327735" cy="327735"/>
              <a:chOff x="5581264" y="1431983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81264" y="1431983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581264" y="1958310"/>
              <a:ext cx="327735" cy="327735"/>
              <a:chOff x="5581264" y="1958310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81264" y="1958310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74359" y="585441"/>
            <a:ext cx="6859141" cy="9114832"/>
            <a:chOff x="8674359" y="585441"/>
            <a:chExt cx="6859141" cy="91148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4359" y="585441"/>
              <a:ext cx="6859141" cy="91148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8345" y="7406288"/>
            <a:ext cx="9255085" cy="30992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85" y="503682"/>
            <a:ext cx="2863014" cy="4114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485" y="8636231"/>
            <a:ext cx="1752870" cy="17599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4855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0175" y="1492429"/>
            <a:ext cx="9385082" cy="6171429"/>
            <a:chOff x="7470175" y="1492429"/>
            <a:chExt cx="9385082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0175" y="1492429"/>
              <a:ext cx="9385082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51" y="953613"/>
            <a:ext cx="4235628" cy="17544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14" y="5268134"/>
            <a:ext cx="1326138" cy="4436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02032" y="1448326"/>
            <a:ext cx="327736" cy="854062"/>
            <a:chOff x="4802032" y="1448326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802032" y="1448326"/>
              <a:ext cx="327735" cy="327735"/>
              <a:chOff x="4802032" y="1448326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02032" y="144832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802032" y="1974653"/>
              <a:ext cx="327735" cy="327735"/>
              <a:chOff x="4802032" y="1974653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02032" y="197465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7810" y="5959694"/>
            <a:ext cx="327736" cy="854062"/>
            <a:chOff x="927810" y="5959694"/>
            <a:chExt cx="327736" cy="8540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27810" y="5959694"/>
              <a:ext cx="327735" cy="327735"/>
              <a:chOff x="927810" y="5959694"/>
              <a:chExt cx="327735" cy="327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595969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27810" y="6486021"/>
              <a:ext cx="327735" cy="327735"/>
              <a:chOff x="927810" y="6486021"/>
              <a:chExt cx="327735" cy="3277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6486021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8207" y="5980648"/>
            <a:ext cx="3451825" cy="55643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68182" y="2089377"/>
            <a:ext cx="9385082" cy="497753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78207" y="6281462"/>
            <a:ext cx="4582641" cy="5866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0175" y="1492429"/>
            <a:ext cx="9385082" cy="6171429"/>
            <a:chOff x="7470175" y="1492429"/>
            <a:chExt cx="9385082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0175" y="1492429"/>
              <a:ext cx="9385082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51" y="953613"/>
            <a:ext cx="5094532" cy="29916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14" y="5268134"/>
            <a:ext cx="1851154" cy="4477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05735" y="2567704"/>
            <a:ext cx="327736" cy="854062"/>
            <a:chOff x="5705735" y="2567704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705735" y="2567704"/>
              <a:ext cx="327735" cy="327735"/>
              <a:chOff x="5705735" y="2567704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05735" y="256770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705736" y="3094031"/>
              <a:ext cx="327735" cy="327735"/>
              <a:chOff x="5705736" y="3094031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05736" y="3094031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7810" y="5959694"/>
            <a:ext cx="327736" cy="854062"/>
            <a:chOff x="927810" y="5959694"/>
            <a:chExt cx="327736" cy="8540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27810" y="5959694"/>
              <a:ext cx="327735" cy="327735"/>
              <a:chOff x="927810" y="5959694"/>
              <a:chExt cx="327735" cy="327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595969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27810" y="6486021"/>
              <a:ext cx="327735" cy="327735"/>
              <a:chOff x="927810" y="6486021"/>
              <a:chExt cx="327735" cy="3277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6486021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8207" y="5980648"/>
            <a:ext cx="4730015" cy="35021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6029" y="6518018"/>
            <a:ext cx="3648264" cy="3395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0BCFA93-AD7F-41C0-BB55-CA308138C2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0173" y="2095500"/>
            <a:ext cx="9385081" cy="49907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0175" y="1492429"/>
            <a:ext cx="9385082" cy="6171429"/>
            <a:chOff x="7470175" y="1492429"/>
            <a:chExt cx="9385082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0175" y="1492429"/>
              <a:ext cx="9385082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51" y="953613"/>
            <a:ext cx="5953432" cy="29916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14" y="5268134"/>
            <a:ext cx="1994922" cy="4477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44737" y="2594615"/>
            <a:ext cx="327736" cy="854062"/>
            <a:chOff x="6544737" y="2594615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544737" y="2594615"/>
              <a:ext cx="327735" cy="327735"/>
              <a:chOff x="6544737" y="2594615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44737" y="2594615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544738" y="3120942"/>
              <a:ext cx="327735" cy="327735"/>
              <a:chOff x="6544738" y="3120942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44738" y="3120942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7810" y="5959694"/>
            <a:ext cx="327736" cy="854062"/>
            <a:chOff x="927810" y="5959694"/>
            <a:chExt cx="327736" cy="8540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27810" y="5959694"/>
              <a:ext cx="327735" cy="327735"/>
              <a:chOff x="927810" y="5959694"/>
              <a:chExt cx="327735" cy="327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595969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27810" y="6486021"/>
              <a:ext cx="327735" cy="327735"/>
              <a:chOff x="927810" y="6486021"/>
              <a:chExt cx="327735" cy="3277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6486021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4867" y="5911867"/>
            <a:ext cx="4704593" cy="55643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6029" y="6518020"/>
            <a:ext cx="2554069" cy="35021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27810" y="7066910"/>
            <a:ext cx="327735" cy="327735"/>
            <a:chOff x="927810" y="7066910"/>
            <a:chExt cx="327735" cy="32773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810" y="7066910"/>
              <a:ext cx="327735" cy="32773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045" y="7040248"/>
            <a:ext cx="4443622" cy="6737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22411B-EC46-44FF-8E74-2E0B8D253B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0175" y="2133987"/>
            <a:ext cx="9385082" cy="49907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0175" y="1492429"/>
            <a:ext cx="9385082" cy="6171429"/>
            <a:chOff x="7470175" y="1492429"/>
            <a:chExt cx="9385082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0175" y="1492429"/>
              <a:ext cx="9385082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51" y="953613"/>
            <a:ext cx="5094527" cy="29916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14" y="5268134"/>
            <a:ext cx="1895267" cy="4477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58505" y="2568037"/>
            <a:ext cx="327736" cy="854062"/>
            <a:chOff x="5758505" y="2568037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758505" y="2568037"/>
              <a:ext cx="327735" cy="327735"/>
              <a:chOff x="5758505" y="2568037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58505" y="256803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758505" y="3094364"/>
              <a:ext cx="327735" cy="327735"/>
              <a:chOff x="5758505" y="3094364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58505" y="3094364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7810" y="5959694"/>
            <a:ext cx="327736" cy="854062"/>
            <a:chOff x="927810" y="5959694"/>
            <a:chExt cx="327736" cy="8540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27810" y="5959694"/>
              <a:ext cx="327735" cy="327735"/>
              <a:chOff x="927810" y="5959694"/>
              <a:chExt cx="327735" cy="327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595969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27810" y="6486021"/>
              <a:ext cx="327735" cy="327735"/>
              <a:chOff x="927810" y="6486021"/>
              <a:chExt cx="327735" cy="3277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6486021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4867" y="5911867"/>
            <a:ext cx="4704593" cy="55643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6029" y="6518020"/>
            <a:ext cx="2554069" cy="35021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27810" y="7066910"/>
            <a:ext cx="327735" cy="327735"/>
            <a:chOff x="927810" y="7066910"/>
            <a:chExt cx="327735" cy="32773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810" y="7066910"/>
              <a:ext cx="327735" cy="32773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045" y="7040248"/>
            <a:ext cx="4443622" cy="67376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470176" y="2148260"/>
            <a:ext cx="9385082" cy="4918650"/>
            <a:chOff x="7470175" y="2107906"/>
            <a:chExt cx="9356001" cy="498207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70175" y="2107906"/>
              <a:ext cx="9356001" cy="4982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431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0175" y="1492429"/>
            <a:ext cx="9385082" cy="6171429"/>
            <a:chOff x="7470175" y="1492429"/>
            <a:chExt cx="9385082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0175" y="1492429"/>
              <a:ext cx="9385082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51" y="953613"/>
            <a:ext cx="4043582" cy="17506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14" y="5268134"/>
            <a:ext cx="1910581" cy="4477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43578" y="1448326"/>
            <a:ext cx="327736" cy="854062"/>
            <a:chOff x="4643578" y="1448326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643578" y="1448326"/>
              <a:ext cx="327735" cy="327735"/>
              <a:chOff x="4643578" y="1448326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643578" y="144832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643578" y="1974653"/>
              <a:ext cx="327735" cy="327735"/>
              <a:chOff x="4643578" y="1974653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643578" y="197465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7810" y="5959694"/>
            <a:ext cx="327736" cy="854062"/>
            <a:chOff x="927810" y="5959694"/>
            <a:chExt cx="327736" cy="8540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27810" y="5959694"/>
              <a:ext cx="327735" cy="327735"/>
              <a:chOff x="927810" y="5959694"/>
              <a:chExt cx="327735" cy="327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595969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27810" y="6486021"/>
              <a:ext cx="327735" cy="327735"/>
              <a:chOff x="927810" y="6486021"/>
              <a:chExt cx="327735" cy="3277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648602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7486525" y="2082227"/>
            <a:ext cx="9352381" cy="4991833"/>
            <a:chOff x="7486525" y="2082227"/>
            <a:chExt cx="9352381" cy="49918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86525" y="2082227"/>
              <a:ext cx="9352381" cy="499183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6029" y="5980648"/>
            <a:ext cx="2383940" cy="33759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78207" y="6526724"/>
            <a:ext cx="2209723" cy="35021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27810" y="7074057"/>
            <a:ext cx="6094396" cy="557954"/>
            <a:chOff x="927810" y="7074057"/>
            <a:chExt cx="6094396" cy="55795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4398" y="7047391"/>
              <a:ext cx="2206167" cy="556431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927810" y="7074060"/>
              <a:ext cx="327735" cy="327735"/>
              <a:chOff x="927810" y="7074060"/>
              <a:chExt cx="327735" cy="32773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7074060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927810" y="7663857"/>
            <a:ext cx="6094397" cy="327739"/>
            <a:chOff x="927810" y="7663857"/>
            <a:chExt cx="6094397" cy="32773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62220" y="7637191"/>
              <a:ext cx="2358697" cy="319992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927810" y="7663861"/>
              <a:ext cx="327735" cy="327735"/>
              <a:chOff x="927810" y="7663861"/>
              <a:chExt cx="327735" cy="32773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7663861"/>
                <a:ext cx="327735" cy="3277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972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0175" y="1492429"/>
            <a:ext cx="9385082" cy="6171429"/>
            <a:chOff x="7470175" y="1492429"/>
            <a:chExt cx="9385082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0175" y="1492429"/>
              <a:ext cx="9385082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51" y="953613"/>
            <a:ext cx="4043580" cy="17525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14" y="5268134"/>
            <a:ext cx="1942809" cy="4477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43578" y="1448326"/>
            <a:ext cx="327736" cy="854062"/>
            <a:chOff x="4643578" y="1448326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643578" y="1448326"/>
              <a:ext cx="327735" cy="327735"/>
              <a:chOff x="4643578" y="1448326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643578" y="144832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643578" y="1974653"/>
              <a:ext cx="327735" cy="327735"/>
              <a:chOff x="4643578" y="1974653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643578" y="197465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7810" y="5959694"/>
            <a:ext cx="327736" cy="854062"/>
            <a:chOff x="927810" y="5959694"/>
            <a:chExt cx="327736" cy="8540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27810" y="5959694"/>
              <a:ext cx="327735" cy="327735"/>
              <a:chOff x="927810" y="5959694"/>
              <a:chExt cx="327735" cy="327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595969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27810" y="6486021"/>
              <a:ext cx="327735" cy="327735"/>
              <a:chOff x="927810" y="6486021"/>
              <a:chExt cx="327735" cy="3277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6486021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6029" y="5980648"/>
            <a:ext cx="3205609" cy="31999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8207" y="6526724"/>
            <a:ext cx="3157965" cy="3502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8D57D5-6409-4884-BBD5-A1D0854E21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3597" y="1974652"/>
            <a:ext cx="9411660" cy="49022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0175" y="1492429"/>
            <a:ext cx="9385082" cy="6171429"/>
            <a:chOff x="7470175" y="1492429"/>
            <a:chExt cx="9385082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0175" y="1492429"/>
              <a:ext cx="9385082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51" y="953613"/>
            <a:ext cx="4043580" cy="17525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14" y="5268134"/>
            <a:ext cx="2086576" cy="4477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43578" y="1448326"/>
            <a:ext cx="327736" cy="854062"/>
            <a:chOff x="4643578" y="1448326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643578" y="1448326"/>
              <a:ext cx="327735" cy="327735"/>
              <a:chOff x="4643578" y="1448326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643578" y="144832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643578" y="1974653"/>
              <a:ext cx="327735" cy="327735"/>
              <a:chOff x="4643578" y="1974653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643578" y="197465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7810" y="5959694"/>
            <a:ext cx="327736" cy="854062"/>
            <a:chOff x="927810" y="5959694"/>
            <a:chExt cx="327736" cy="8540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27810" y="5959694"/>
              <a:ext cx="327735" cy="327735"/>
              <a:chOff x="927810" y="5959694"/>
              <a:chExt cx="327735" cy="327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595969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27810" y="6486021"/>
              <a:ext cx="327735" cy="327735"/>
              <a:chOff x="927810" y="6486021"/>
              <a:chExt cx="327735" cy="3277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6486021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6029" y="5980648"/>
            <a:ext cx="1316945" cy="31999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6029" y="6526724"/>
            <a:ext cx="3405782" cy="3199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6FE341-FC53-4865-95BF-B9408B9F43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0175" y="2078798"/>
            <a:ext cx="9385082" cy="489350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0175" y="1492429"/>
            <a:ext cx="9385082" cy="6171429"/>
            <a:chOff x="7470175" y="1492429"/>
            <a:chExt cx="9385082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0175" y="1492429"/>
              <a:ext cx="9385082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51" y="953613"/>
            <a:ext cx="4043580" cy="17525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14" y="5268134"/>
            <a:ext cx="2086576" cy="4477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43578" y="1448326"/>
            <a:ext cx="327736" cy="854062"/>
            <a:chOff x="4643578" y="1448326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643578" y="1448326"/>
              <a:ext cx="327735" cy="327735"/>
              <a:chOff x="4643578" y="1448326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643578" y="144832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643578" y="1974653"/>
              <a:ext cx="327735" cy="327735"/>
              <a:chOff x="4643578" y="1974653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643578" y="197465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7810" y="5959694"/>
            <a:ext cx="327736" cy="854062"/>
            <a:chOff x="927810" y="5959694"/>
            <a:chExt cx="327736" cy="8540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27810" y="5959694"/>
              <a:ext cx="327735" cy="327735"/>
              <a:chOff x="927810" y="5959694"/>
              <a:chExt cx="327735" cy="327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595969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27810" y="6486021"/>
              <a:ext cx="327735" cy="327735"/>
              <a:chOff x="927810" y="6486021"/>
              <a:chExt cx="327735" cy="3277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6486021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6029" y="5980648"/>
            <a:ext cx="2621801" cy="31999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6029" y="6526724"/>
            <a:ext cx="2232300" cy="31999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27810" y="7074057"/>
            <a:ext cx="6094396" cy="557954"/>
            <a:chOff x="927810" y="7074057"/>
            <a:chExt cx="6094396" cy="55795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2220" y="7047391"/>
              <a:ext cx="2563491" cy="556431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927810" y="7074060"/>
              <a:ext cx="327735" cy="327735"/>
              <a:chOff x="927810" y="7074060"/>
              <a:chExt cx="327735" cy="32773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7074060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1F05D63-AE80-4143-815C-19A4705C75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0176" y="2062675"/>
            <a:ext cx="9398958" cy="4985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564" y="739728"/>
            <a:ext cx="3889752" cy="20235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1282" y="1661263"/>
            <a:ext cx="2293976" cy="95723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11282" y="5852663"/>
            <a:ext cx="759615" cy="5604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38095" y="1736152"/>
            <a:ext cx="4923810" cy="763174"/>
            <a:chOff x="8338095" y="1736152"/>
            <a:chExt cx="4923810" cy="7631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3810" y="1701867"/>
              <a:ext cx="1048432" cy="41279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3810" y="2178382"/>
              <a:ext cx="2392628" cy="4114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257143" y="1736152"/>
            <a:ext cx="4923810" cy="763173"/>
            <a:chOff x="13257143" y="1736152"/>
            <a:chExt cx="4923810" cy="7631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22858" y="1701868"/>
              <a:ext cx="2235595" cy="41324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22858" y="2178382"/>
              <a:ext cx="3242881" cy="4340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38095" y="3496467"/>
            <a:ext cx="4923810" cy="770469"/>
            <a:chOff x="8338095" y="3496467"/>
            <a:chExt cx="4923810" cy="7704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3810" y="3462182"/>
              <a:ext cx="1263279" cy="41278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03810" y="3945991"/>
              <a:ext cx="2533415" cy="4340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38095" y="5975181"/>
            <a:ext cx="2504762" cy="286659"/>
            <a:chOff x="8338095" y="5975181"/>
            <a:chExt cx="2504762" cy="2866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03810" y="5940896"/>
              <a:ext cx="1964288" cy="4127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57143" y="5927562"/>
            <a:ext cx="3000000" cy="286659"/>
            <a:chOff x="13257143" y="5927562"/>
            <a:chExt cx="3000000" cy="2866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22858" y="5893277"/>
              <a:ext cx="2235595" cy="4130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38095" y="7712438"/>
            <a:ext cx="4257143" cy="286659"/>
            <a:chOff x="8338095" y="7712438"/>
            <a:chExt cx="4257143" cy="28665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03810" y="7678153"/>
              <a:ext cx="1206824" cy="4132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03256" y="1403344"/>
            <a:ext cx="327736" cy="854062"/>
            <a:chOff x="4403256" y="1403344"/>
            <a:chExt cx="327736" cy="85406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5336688" y="5572638"/>
            <a:ext cx="11282330" cy="12309"/>
            <a:chOff x="5336688" y="5572638"/>
            <a:chExt cx="11282330" cy="1230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5336688" y="557263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336688" y="1441439"/>
            <a:ext cx="11282330" cy="12309"/>
            <a:chOff x="5336688" y="1441439"/>
            <a:chExt cx="11282330" cy="1230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grpSp>
        <p:nvGrpSpPr>
          <p:cNvPr id="29" name="그룹 1005"/>
          <p:cNvGrpSpPr/>
          <p:nvPr/>
        </p:nvGrpSpPr>
        <p:grpSpPr>
          <a:xfrm>
            <a:off x="5311282" y="5414326"/>
            <a:ext cx="11282330" cy="12309"/>
            <a:chOff x="5336688" y="1441439"/>
            <a:chExt cx="11282330" cy="12309"/>
          </a:xfrm>
        </p:grpSpPr>
        <p:pic>
          <p:nvPicPr>
            <p:cNvPr id="30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0175" y="1492429"/>
            <a:ext cx="9385082" cy="6171429"/>
            <a:chOff x="7470175" y="1492429"/>
            <a:chExt cx="9385082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0175" y="1492429"/>
              <a:ext cx="9385082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51" y="953613"/>
            <a:ext cx="4043580" cy="17506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14" y="5268134"/>
            <a:ext cx="2086576" cy="4477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43578" y="1448326"/>
            <a:ext cx="327736" cy="854062"/>
            <a:chOff x="4643578" y="1448326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643578" y="1448326"/>
              <a:ext cx="327735" cy="327735"/>
              <a:chOff x="4643578" y="1448326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643578" y="144832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643578" y="1974653"/>
              <a:ext cx="327735" cy="327735"/>
              <a:chOff x="4643578" y="1974653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643578" y="197465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7810" y="5959694"/>
            <a:ext cx="327736" cy="854062"/>
            <a:chOff x="927810" y="5959694"/>
            <a:chExt cx="327736" cy="8540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27810" y="5959694"/>
              <a:ext cx="327735" cy="327735"/>
              <a:chOff x="927810" y="5959694"/>
              <a:chExt cx="327735" cy="327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595969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27810" y="6486021"/>
              <a:ext cx="327735" cy="327735"/>
              <a:chOff x="927810" y="6486021"/>
              <a:chExt cx="327735" cy="3277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6486021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6029" y="5980648"/>
            <a:ext cx="1155171" cy="31999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6029" y="6526724"/>
            <a:ext cx="1127794" cy="31999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27810" y="7074057"/>
            <a:ext cx="6094396" cy="557954"/>
            <a:chOff x="927810" y="7074057"/>
            <a:chExt cx="6094396" cy="5579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2220" y="7047391"/>
              <a:ext cx="3610221" cy="556431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927810" y="7074060"/>
              <a:ext cx="327735" cy="327735"/>
              <a:chOff x="927810" y="7074060"/>
              <a:chExt cx="327735" cy="32773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7074060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470175" y="2038306"/>
            <a:ext cx="9385082" cy="5079676"/>
            <a:chOff x="7470175" y="2038306"/>
            <a:chExt cx="9385082" cy="507967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70175" y="2038306"/>
              <a:ext cx="9385082" cy="50796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27810" y="7632010"/>
            <a:ext cx="6094397" cy="557954"/>
            <a:chOff x="927810" y="7632010"/>
            <a:chExt cx="6094397" cy="55795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62220" y="7605344"/>
              <a:ext cx="2358697" cy="556431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927810" y="7632014"/>
              <a:ext cx="327735" cy="327735"/>
              <a:chOff x="927810" y="7632014"/>
              <a:chExt cx="327735" cy="32773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7632014"/>
                <a:ext cx="327735" cy="3277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0175" y="1492429"/>
            <a:ext cx="9385082" cy="6171429"/>
            <a:chOff x="7470175" y="1492429"/>
            <a:chExt cx="9385082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0175" y="1492429"/>
              <a:ext cx="9385082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51" y="953613"/>
            <a:ext cx="3184681" cy="29916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14" y="5268134"/>
            <a:ext cx="1677215" cy="4477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11140" y="2568626"/>
            <a:ext cx="327736" cy="854062"/>
            <a:chOff x="3811140" y="2568626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811140" y="2568626"/>
              <a:ext cx="327735" cy="327735"/>
              <a:chOff x="3811140" y="2568626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811140" y="256862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811141" y="3094953"/>
              <a:ext cx="327735" cy="327735"/>
              <a:chOff x="3811141" y="3094953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811141" y="309495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7810" y="5959694"/>
            <a:ext cx="327736" cy="854062"/>
            <a:chOff x="927810" y="5959694"/>
            <a:chExt cx="327736" cy="8540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27810" y="5959694"/>
              <a:ext cx="327735" cy="327735"/>
              <a:chOff x="927810" y="5959694"/>
              <a:chExt cx="327735" cy="327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595969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27810" y="6486021"/>
              <a:ext cx="327735" cy="327735"/>
              <a:chOff x="927810" y="6486021"/>
              <a:chExt cx="327735" cy="3277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6486021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6029" y="5980648"/>
            <a:ext cx="1840310" cy="31999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6029" y="6526724"/>
            <a:ext cx="2428739" cy="31999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3525" y="3661963"/>
            <a:ext cx="1571161" cy="4349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25491F-C310-47AC-B085-33614F11AD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0174" y="2121726"/>
            <a:ext cx="9385082" cy="48505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0175" y="1492429"/>
            <a:ext cx="9385082" cy="6171429"/>
            <a:chOff x="7470175" y="1492429"/>
            <a:chExt cx="9385082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0175" y="1492429"/>
              <a:ext cx="9385082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51" y="953613"/>
            <a:ext cx="3184681" cy="29916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14" y="5268134"/>
            <a:ext cx="1820983" cy="4477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11140" y="2568626"/>
            <a:ext cx="327736" cy="854062"/>
            <a:chOff x="3811140" y="2568626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811140" y="2568626"/>
              <a:ext cx="327735" cy="327735"/>
              <a:chOff x="3811140" y="2568626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811140" y="256862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811141" y="3094953"/>
              <a:ext cx="327735" cy="327735"/>
              <a:chOff x="3811141" y="3094953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811141" y="309495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7810" y="5959694"/>
            <a:ext cx="327736" cy="854062"/>
            <a:chOff x="927810" y="5959694"/>
            <a:chExt cx="327736" cy="8540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27810" y="5959694"/>
              <a:ext cx="327735" cy="327735"/>
              <a:chOff x="927810" y="5959694"/>
              <a:chExt cx="327735" cy="327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595969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27810" y="6486021"/>
              <a:ext cx="327735" cy="327735"/>
              <a:chOff x="927810" y="6486021"/>
              <a:chExt cx="327735" cy="3277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810" y="6486021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6029" y="5980648"/>
            <a:ext cx="1117128" cy="31999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6029" y="6526724"/>
            <a:ext cx="2061815" cy="31999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3525" y="3661963"/>
            <a:ext cx="1320653" cy="415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AE8B7C-B6D6-405F-87A5-8A406EF36B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7816" y="2124195"/>
            <a:ext cx="9385082" cy="48481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0175" y="1492429"/>
            <a:ext cx="9385082" cy="6171429"/>
            <a:chOff x="7470175" y="1492429"/>
            <a:chExt cx="9385082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0175" y="1492429"/>
              <a:ext cx="9385082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51" y="953613"/>
            <a:ext cx="3184681" cy="29916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14" y="5268134"/>
            <a:ext cx="1820983" cy="4477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11140" y="2568626"/>
            <a:ext cx="327736" cy="854062"/>
            <a:chOff x="3811140" y="2568626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811140" y="2568626"/>
              <a:ext cx="327735" cy="327735"/>
              <a:chOff x="3811140" y="2568626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811140" y="256862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811141" y="3094953"/>
              <a:ext cx="327735" cy="327735"/>
              <a:chOff x="3811141" y="3094953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811141" y="309495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7810" y="5959694"/>
            <a:ext cx="327735" cy="327735"/>
            <a:chOff x="927810" y="5959694"/>
            <a:chExt cx="327735" cy="32773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810" y="5959694"/>
              <a:ext cx="327735" cy="3277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6029" y="5980648"/>
            <a:ext cx="2525448" cy="31999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3525" y="3661963"/>
            <a:ext cx="1048888" cy="4153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1BDE58-9CBB-4BE6-A523-65B75BE909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0175" y="2192149"/>
            <a:ext cx="9385082" cy="485635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0175" y="1492429"/>
            <a:ext cx="9385082" cy="6171429"/>
            <a:chOff x="7470175" y="1492429"/>
            <a:chExt cx="9385082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0175" y="1492429"/>
              <a:ext cx="9385082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51" y="953613"/>
            <a:ext cx="3184681" cy="29916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14" y="5268134"/>
            <a:ext cx="1820983" cy="4477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11140" y="2568626"/>
            <a:ext cx="327736" cy="854062"/>
            <a:chOff x="3811140" y="2568626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811140" y="2568626"/>
              <a:ext cx="327735" cy="327735"/>
              <a:chOff x="3811140" y="2568626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811140" y="2568626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811141" y="3094953"/>
              <a:ext cx="327735" cy="327735"/>
              <a:chOff x="3811141" y="3094953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811141" y="309495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7810" y="5959694"/>
            <a:ext cx="327735" cy="327735"/>
            <a:chOff x="927810" y="5959694"/>
            <a:chExt cx="327735" cy="32773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810" y="5959694"/>
              <a:ext cx="327735" cy="3277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8207" y="5980648"/>
            <a:ext cx="2372918" cy="35021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3525" y="3661963"/>
            <a:ext cx="1206827" cy="4155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8AC39DB-B1FB-413E-891C-A6F6A975F7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3568" y="2232898"/>
            <a:ext cx="9401689" cy="481560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D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3175" y="4457143"/>
            <a:ext cx="6087568" cy="177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560" y="739728"/>
            <a:ext cx="3000505" cy="34850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1282" y="1661263"/>
            <a:ext cx="1049873" cy="56477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11282" y="5852663"/>
            <a:ext cx="494985" cy="56075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03810" y="1701867"/>
            <a:ext cx="1478364" cy="4393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29210" y="2178382"/>
            <a:ext cx="7236853" cy="7108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03810" y="3462182"/>
            <a:ext cx="1478359" cy="43930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03810" y="3945991"/>
            <a:ext cx="7421051" cy="71083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03810" y="5940896"/>
            <a:ext cx="1478359" cy="4393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56191" y="6424696"/>
            <a:ext cx="7544933" cy="71243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03810" y="7678153"/>
            <a:ext cx="1478359" cy="4393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0399" y="2663355"/>
            <a:ext cx="327736" cy="854062"/>
            <a:chOff x="3260399" y="2663355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260399" y="2663355"/>
              <a:ext cx="327735" cy="327735"/>
              <a:chOff x="3260399" y="2663355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260399" y="2663355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260399" y="3189681"/>
              <a:ext cx="327735" cy="327735"/>
              <a:chOff x="3260399" y="3189681"/>
              <a:chExt cx="327735" cy="32773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260399" y="318968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336688" y="5572638"/>
            <a:ext cx="11282330" cy="12309"/>
            <a:chOff x="5336688" y="5572638"/>
            <a:chExt cx="11282330" cy="123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5336688" y="557263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36688" y="1441439"/>
            <a:ext cx="11282330" cy="12309"/>
            <a:chOff x="5336688" y="1441439"/>
            <a:chExt cx="11282330" cy="123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9873" y="4044901"/>
            <a:ext cx="2647841" cy="96495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29210" y="8145763"/>
            <a:ext cx="7937151" cy="712437"/>
          </a:xfrm>
          <a:prstGeom prst="rect">
            <a:avLst/>
          </a:prstGeom>
        </p:spPr>
      </p:pic>
      <p:grpSp>
        <p:nvGrpSpPr>
          <p:cNvPr id="23" name="그룹 1005"/>
          <p:cNvGrpSpPr/>
          <p:nvPr/>
        </p:nvGrpSpPr>
        <p:grpSpPr>
          <a:xfrm>
            <a:off x="5311282" y="5414326"/>
            <a:ext cx="11282330" cy="12309"/>
            <a:chOff x="5336688" y="1441439"/>
            <a:chExt cx="11282330" cy="12309"/>
          </a:xfrm>
        </p:grpSpPr>
        <p:pic>
          <p:nvPicPr>
            <p:cNvPr id="25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44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21010" y="7175542"/>
            <a:ext cx="327735" cy="327735"/>
            <a:chOff x="10221010" y="7175542"/>
            <a:chExt cx="327735" cy="3277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21010" y="7175542"/>
              <a:ext cx="327735" cy="3277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21010" y="7905574"/>
            <a:ext cx="327735" cy="327735"/>
            <a:chOff x="10221010" y="7905574"/>
            <a:chExt cx="327735" cy="3277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21010" y="7905574"/>
              <a:ext cx="327735" cy="3277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86726" y="6327049"/>
            <a:ext cx="1535504" cy="4155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40008" y="7069898"/>
            <a:ext cx="2258533" cy="8498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6667" y="4459315"/>
            <a:ext cx="8452457" cy="4377357"/>
            <a:chOff x="986667" y="4459315"/>
            <a:chExt cx="8452457" cy="43773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667" y="4459315"/>
              <a:ext cx="8452457" cy="437735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38897" y="7776255"/>
            <a:ext cx="4409542" cy="4887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57143" y="902556"/>
            <a:ext cx="6597707" cy="5108889"/>
            <a:chOff x="10057143" y="902556"/>
            <a:chExt cx="6597707" cy="51088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57143" y="902556"/>
              <a:ext cx="6597707" cy="510888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617" y="900561"/>
            <a:ext cx="5286563" cy="299166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37715" y="2541430"/>
            <a:ext cx="327736" cy="854062"/>
            <a:chOff x="5737715" y="2541430"/>
            <a:chExt cx="327736" cy="8540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737715" y="2541430"/>
              <a:ext cx="327735" cy="327735"/>
              <a:chOff x="5737715" y="2541430"/>
              <a:chExt cx="327735" cy="32773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37715" y="2541430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737715" y="3067757"/>
              <a:ext cx="327735" cy="327735"/>
              <a:chOff x="5737715" y="3067757"/>
              <a:chExt cx="327735" cy="32773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37715" y="3067757"/>
                <a:ext cx="327735" cy="3277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103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21010" y="7175542"/>
            <a:ext cx="327735" cy="327735"/>
            <a:chOff x="10221010" y="7175542"/>
            <a:chExt cx="327735" cy="3277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21010" y="7175542"/>
              <a:ext cx="327735" cy="3277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08572" y="5998361"/>
            <a:ext cx="3297060" cy="4155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47228" y="7074009"/>
            <a:ext cx="5998360" cy="14175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6667" y="4459315"/>
            <a:ext cx="8452457" cy="4377357"/>
            <a:chOff x="986667" y="4459315"/>
            <a:chExt cx="8452457" cy="43773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667" y="4459315"/>
              <a:ext cx="8452457" cy="437735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5617" y="900561"/>
            <a:ext cx="5286563" cy="29916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37715" y="2541430"/>
            <a:ext cx="327736" cy="854062"/>
            <a:chOff x="5737715" y="2541430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737715" y="2541430"/>
              <a:ext cx="327735" cy="327735"/>
              <a:chOff x="5737715" y="2541430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37715" y="2541430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737715" y="3067757"/>
              <a:ext cx="327735" cy="327735"/>
              <a:chOff x="5737715" y="3067757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37715" y="3067757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0135296" y="518892"/>
            <a:ext cx="6945656" cy="5513754"/>
            <a:chOff x="10135296" y="518892"/>
            <a:chExt cx="6945656" cy="551375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35296" y="518892"/>
              <a:ext cx="6945656" cy="55137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91619" y="7610796"/>
            <a:ext cx="503020" cy="503020"/>
            <a:chOff x="10691619" y="7610796"/>
            <a:chExt cx="503020" cy="5030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1619" y="7610796"/>
              <a:ext cx="503020" cy="503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07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617" y="900561"/>
            <a:ext cx="5286563" cy="29916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51165" y="2562441"/>
            <a:ext cx="327735" cy="327735"/>
            <a:chOff x="6351165" y="2562441"/>
            <a:chExt cx="327735" cy="3277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1165" y="2562441"/>
              <a:ext cx="327735" cy="3277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51165" y="4003173"/>
            <a:ext cx="327735" cy="327735"/>
            <a:chOff x="6351165" y="4003173"/>
            <a:chExt cx="327735" cy="3277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1165" y="4003173"/>
              <a:ext cx="327735" cy="3277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74600" y="2323942"/>
            <a:ext cx="7624026" cy="159517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38485" y="3779981"/>
            <a:ext cx="4231642" cy="15951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48371" y="5841628"/>
            <a:ext cx="11753813" cy="13173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69404" y="6848733"/>
            <a:ext cx="12515626" cy="20160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01131" y="6001554"/>
            <a:ext cx="234126" cy="415939"/>
            <a:chOff x="4001131" y="6001554"/>
            <a:chExt cx="234126" cy="4159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1131" y="6001554"/>
              <a:ext cx="234126" cy="4159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82083" y="7029263"/>
            <a:ext cx="234126" cy="415939"/>
            <a:chOff x="3982083" y="7029263"/>
            <a:chExt cx="234126" cy="4159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2083" y="7029263"/>
              <a:ext cx="234126" cy="4159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8309" y="4313336"/>
            <a:ext cx="4006132" cy="10255"/>
            <a:chOff x="968309" y="4313336"/>
            <a:chExt cx="4006132" cy="102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968309" y="4313336"/>
              <a:ext cx="4006132" cy="1025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6237" y="5167507"/>
            <a:ext cx="1693443" cy="415304"/>
          </a:xfrm>
          <a:prstGeom prst="rect">
            <a:avLst/>
          </a:prstGeom>
        </p:spPr>
      </p:pic>
      <p:grpSp>
        <p:nvGrpSpPr>
          <p:cNvPr id="18" name="그룹 1002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19" name="Object 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2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051" y="953613"/>
            <a:ext cx="5094523" cy="27986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528" y="5268134"/>
            <a:ext cx="777123" cy="4180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81264" y="1431983"/>
            <a:ext cx="327736" cy="854062"/>
            <a:chOff x="5581264" y="1431983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581264" y="1431983"/>
              <a:ext cx="327735" cy="327735"/>
              <a:chOff x="5581264" y="1431983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81264" y="1431983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581264" y="1958310"/>
              <a:ext cx="327735" cy="327735"/>
              <a:chOff x="5581264" y="1958310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81264" y="1958310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33068" y="2932382"/>
            <a:ext cx="9309329" cy="5415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051" y="953613"/>
            <a:ext cx="5094523" cy="27986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528" y="5268134"/>
            <a:ext cx="777123" cy="4180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81264" y="1431983"/>
            <a:ext cx="327736" cy="854062"/>
            <a:chOff x="5581264" y="1431983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581264" y="1431983"/>
              <a:ext cx="327735" cy="327735"/>
              <a:chOff x="5581264" y="1431983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81264" y="1431983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581264" y="1958310"/>
              <a:ext cx="327735" cy="327735"/>
              <a:chOff x="5581264" y="1958310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81264" y="1958310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2857500"/>
            <a:ext cx="9328529" cy="64642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051" y="953613"/>
            <a:ext cx="5094523" cy="27986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528" y="5268134"/>
            <a:ext cx="366391" cy="4150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81264" y="1431983"/>
            <a:ext cx="327736" cy="854062"/>
            <a:chOff x="5581264" y="1431983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581264" y="1431983"/>
              <a:ext cx="327735" cy="327735"/>
              <a:chOff x="5581264" y="1431983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81264" y="1431983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581264" y="1958310"/>
              <a:ext cx="327735" cy="327735"/>
              <a:chOff x="5581264" y="1958310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81264" y="1958310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66278" y="3036419"/>
            <a:ext cx="9305367" cy="38242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66278" y="7117272"/>
            <a:ext cx="9181942" cy="17294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Office PowerPoint</Application>
  <PresentationFormat>사용자 지정</PresentationFormat>
  <Paragraphs>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세은</cp:lastModifiedBy>
  <cp:revision>14</cp:revision>
  <dcterms:created xsi:type="dcterms:W3CDTF">2021-06-12T03:18:20Z</dcterms:created>
  <dcterms:modified xsi:type="dcterms:W3CDTF">2021-06-12T08:36:58Z</dcterms:modified>
</cp:coreProperties>
</file>