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3" r:id="rId5"/>
    <p:sldId id="260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5" d="100"/>
          <a:sy n="55" d="100"/>
        </p:scale>
        <p:origin x="485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42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1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63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4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62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77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72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70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6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32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7E5-D3D0-4CB5-92BD-84081D0B7EA0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7B30-19AD-4F26-BD81-9EFB97609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8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n 178" descr="249 mejores imágenes de ASTRONAUTA en 2020 | Ilustración d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8" r="50501" b="50521"/>
          <a:stretch>
            <a:fillRect/>
          </a:stretch>
        </p:blipFill>
        <p:spPr bwMode="auto">
          <a:xfrm>
            <a:off x="1914368" y="1321174"/>
            <a:ext cx="1112688" cy="1263641"/>
          </a:xfrm>
          <a:custGeom>
            <a:avLst/>
            <a:gdLst>
              <a:gd name="connsiteX0" fmla="*/ 534558 w 1112688"/>
              <a:gd name="connsiteY0" fmla="*/ 0 h 1263641"/>
              <a:gd name="connsiteX1" fmla="*/ 789201 w 1112688"/>
              <a:gd name="connsiteY1" fmla="*/ 247500 h 1263641"/>
              <a:gd name="connsiteX2" fmla="*/ 786490 w 1112688"/>
              <a:gd name="connsiteY2" fmla="*/ 273641 h 1263641"/>
              <a:gd name="connsiteX3" fmla="*/ 1112688 w 1112688"/>
              <a:gd name="connsiteY3" fmla="*/ 273641 h 1263641"/>
              <a:gd name="connsiteX4" fmla="*/ 1112688 w 1112688"/>
              <a:gd name="connsiteY4" fmla="*/ 523121 h 1263641"/>
              <a:gd name="connsiteX5" fmla="*/ 1065658 w 1112688"/>
              <a:gd name="connsiteY5" fmla="*/ 527729 h 1263641"/>
              <a:gd name="connsiteX6" fmla="*/ 862334 w 1112688"/>
              <a:gd name="connsiteY6" fmla="*/ 770201 h 1263641"/>
              <a:gd name="connsiteX7" fmla="*/ 1065658 w 1112688"/>
              <a:gd name="connsiteY7" fmla="*/ 1012673 h 1263641"/>
              <a:gd name="connsiteX8" fmla="*/ 1112688 w 1112688"/>
              <a:gd name="connsiteY8" fmla="*/ 1017281 h 1263641"/>
              <a:gd name="connsiteX9" fmla="*/ 1112688 w 1112688"/>
              <a:gd name="connsiteY9" fmla="*/ 1263641 h 1263641"/>
              <a:gd name="connsiteX10" fmla="*/ 817980 w 1112688"/>
              <a:gd name="connsiteY10" fmla="*/ 1263641 h 1263641"/>
              <a:gd name="connsiteX11" fmla="*/ 820127 w 1112688"/>
              <a:gd name="connsiteY11" fmla="*/ 1242935 h 1263641"/>
              <a:gd name="connsiteX12" fmla="*/ 565484 w 1112688"/>
              <a:gd name="connsiteY12" fmla="*/ 995435 h 1263641"/>
              <a:gd name="connsiteX13" fmla="*/ 310841 w 1112688"/>
              <a:gd name="connsiteY13" fmla="*/ 1242935 h 1263641"/>
              <a:gd name="connsiteX14" fmla="*/ 312989 w 1112688"/>
              <a:gd name="connsiteY14" fmla="*/ 1263641 h 1263641"/>
              <a:gd name="connsiteX15" fmla="*/ 0 w 1112688"/>
              <a:gd name="connsiteY15" fmla="*/ 1263641 h 1263641"/>
              <a:gd name="connsiteX16" fmla="*/ 0 w 1112688"/>
              <a:gd name="connsiteY16" fmla="*/ 273641 h 1263641"/>
              <a:gd name="connsiteX17" fmla="*/ 282627 w 1112688"/>
              <a:gd name="connsiteY17" fmla="*/ 273641 h 1263641"/>
              <a:gd name="connsiteX18" fmla="*/ 279915 w 1112688"/>
              <a:gd name="connsiteY18" fmla="*/ 247500 h 1263641"/>
              <a:gd name="connsiteX19" fmla="*/ 534558 w 1112688"/>
              <a:gd name="connsiteY19" fmla="*/ 0 h 126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2688" h="1263641">
                <a:moveTo>
                  <a:pt x="534558" y="0"/>
                </a:moveTo>
                <a:cubicBezTo>
                  <a:pt x="675193" y="0"/>
                  <a:pt x="789201" y="110810"/>
                  <a:pt x="789201" y="247500"/>
                </a:cubicBezTo>
                <a:lnTo>
                  <a:pt x="786490" y="273641"/>
                </a:lnTo>
                <a:lnTo>
                  <a:pt x="1112688" y="273641"/>
                </a:lnTo>
                <a:lnTo>
                  <a:pt x="1112688" y="523121"/>
                </a:lnTo>
                <a:lnTo>
                  <a:pt x="1065658" y="527729"/>
                </a:lnTo>
                <a:cubicBezTo>
                  <a:pt x="949622" y="550808"/>
                  <a:pt x="862334" y="650597"/>
                  <a:pt x="862334" y="770201"/>
                </a:cubicBezTo>
                <a:cubicBezTo>
                  <a:pt x="862334" y="889805"/>
                  <a:pt x="949622" y="989594"/>
                  <a:pt x="1065658" y="1012673"/>
                </a:cubicBezTo>
                <a:lnTo>
                  <a:pt x="1112688" y="1017281"/>
                </a:lnTo>
                <a:lnTo>
                  <a:pt x="1112688" y="1263641"/>
                </a:lnTo>
                <a:lnTo>
                  <a:pt x="817980" y="1263641"/>
                </a:lnTo>
                <a:lnTo>
                  <a:pt x="820127" y="1242935"/>
                </a:lnTo>
                <a:cubicBezTo>
                  <a:pt x="820127" y="1106245"/>
                  <a:pt x="706119" y="995435"/>
                  <a:pt x="565484" y="995435"/>
                </a:cubicBezTo>
                <a:cubicBezTo>
                  <a:pt x="424849" y="995435"/>
                  <a:pt x="310841" y="1106245"/>
                  <a:pt x="310841" y="1242935"/>
                </a:cubicBezTo>
                <a:lnTo>
                  <a:pt x="312989" y="1263641"/>
                </a:lnTo>
                <a:lnTo>
                  <a:pt x="0" y="1263641"/>
                </a:lnTo>
                <a:lnTo>
                  <a:pt x="0" y="273641"/>
                </a:lnTo>
                <a:lnTo>
                  <a:pt x="282627" y="273641"/>
                </a:lnTo>
                <a:lnTo>
                  <a:pt x="279915" y="247500"/>
                </a:lnTo>
                <a:cubicBezTo>
                  <a:pt x="279915" y="110810"/>
                  <a:pt x="393923" y="0"/>
                  <a:pt x="5345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Imagen 158"/>
          <p:cNvPicPr>
            <a:picLocks noChangeAspect="1"/>
          </p:cNvPicPr>
          <p:nvPr/>
        </p:nvPicPr>
        <p:blipFill>
          <a:blip r:embed="rId3"/>
          <a:srcRect l="36395" t="28" b="74988"/>
          <a:stretch>
            <a:fillRect/>
          </a:stretch>
        </p:blipFill>
        <p:spPr>
          <a:xfrm>
            <a:off x="3346260" y="248248"/>
            <a:ext cx="1429774" cy="990000"/>
          </a:xfrm>
          <a:custGeom>
            <a:avLst/>
            <a:gdLst>
              <a:gd name="connsiteX0" fmla="*/ 306574 w 1429774"/>
              <a:gd name="connsiteY0" fmla="*/ 0 h 990000"/>
              <a:gd name="connsiteX1" fmla="*/ 1429774 w 1429774"/>
              <a:gd name="connsiteY1" fmla="*/ 0 h 990000"/>
              <a:gd name="connsiteX2" fmla="*/ 1429774 w 1429774"/>
              <a:gd name="connsiteY2" fmla="*/ 990000 h 990000"/>
              <a:gd name="connsiteX3" fmla="*/ 1176189 w 1429774"/>
              <a:gd name="connsiteY3" fmla="*/ 990000 h 990000"/>
              <a:gd name="connsiteX4" fmla="*/ 1180346 w 1429774"/>
              <a:gd name="connsiteY4" fmla="*/ 949923 h 990000"/>
              <a:gd name="connsiteX5" fmla="*/ 925703 w 1429774"/>
              <a:gd name="connsiteY5" fmla="*/ 702423 h 990000"/>
              <a:gd name="connsiteX6" fmla="*/ 671060 w 1429774"/>
              <a:gd name="connsiteY6" fmla="*/ 949923 h 990000"/>
              <a:gd name="connsiteX7" fmla="*/ 675217 w 1429774"/>
              <a:gd name="connsiteY7" fmla="*/ 990000 h 990000"/>
              <a:gd name="connsiteX8" fmla="*/ 306574 w 1429774"/>
              <a:gd name="connsiteY8" fmla="*/ 990000 h 990000"/>
              <a:gd name="connsiteX9" fmla="*/ 306574 w 1429774"/>
              <a:gd name="connsiteY9" fmla="*/ 738848 h 990000"/>
              <a:gd name="connsiteX10" fmla="*/ 305962 w 1429774"/>
              <a:gd name="connsiteY10" fmla="*/ 739033 h 990000"/>
              <a:gd name="connsiteX11" fmla="*/ 254643 w 1429774"/>
              <a:gd name="connsiteY11" fmla="*/ 744061 h 990000"/>
              <a:gd name="connsiteX12" fmla="*/ 0 w 1429774"/>
              <a:gd name="connsiteY12" fmla="*/ 496561 h 990000"/>
              <a:gd name="connsiteX13" fmla="*/ 254643 w 1429774"/>
              <a:gd name="connsiteY13" fmla="*/ 249061 h 990000"/>
              <a:gd name="connsiteX14" fmla="*/ 305962 w 1429774"/>
              <a:gd name="connsiteY14" fmla="*/ 254089 h 990000"/>
              <a:gd name="connsiteX15" fmla="*/ 306574 w 1429774"/>
              <a:gd name="connsiteY15" fmla="*/ 254274 h 9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9774" h="990000">
                <a:moveTo>
                  <a:pt x="306574" y="0"/>
                </a:moveTo>
                <a:lnTo>
                  <a:pt x="1429774" y="0"/>
                </a:lnTo>
                <a:lnTo>
                  <a:pt x="1429774" y="990000"/>
                </a:lnTo>
                <a:lnTo>
                  <a:pt x="1176189" y="990000"/>
                </a:lnTo>
                <a:lnTo>
                  <a:pt x="1180346" y="949923"/>
                </a:lnTo>
                <a:cubicBezTo>
                  <a:pt x="1180346" y="813233"/>
                  <a:pt x="1066338" y="702423"/>
                  <a:pt x="925703" y="702423"/>
                </a:cubicBezTo>
                <a:cubicBezTo>
                  <a:pt x="785068" y="702423"/>
                  <a:pt x="671060" y="813233"/>
                  <a:pt x="671060" y="949923"/>
                </a:cubicBezTo>
                <a:lnTo>
                  <a:pt x="675217" y="990000"/>
                </a:lnTo>
                <a:lnTo>
                  <a:pt x="306574" y="990000"/>
                </a:lnTo>
                <a:lnTo>
                  <a:pt x="306574" y="738848"/>
                </a:lnTo>
                <a:lnTo>
                  <a:pt x="305962" y="739033"/>
                </a:lnTo>
                <a:cubicBezTo>
                  <a:pt x="289385" y="742330"/>
                  <a:pt x="272222" y="744061"/>
                  <a:pt x="254643" y="744061"/>
                </a:cubicBezTo>
                <a:cubicBezTo>
                  <a:pt x="114008" y="744061"/>
                  <a:pt x="0" y="633251"/>
                  <a:pt x="0" y="496561"/>
                </a:cubicBezTo>
                <a:cubicBezTo>
                  <a:pt x="0" y="359871"/>
                  <a:pt x="114008" y="249061"/>
                  <a:pt x="254643" y="249061"/>
                </a:cubicBezTo>
                <a:cubicBezTo>
                  <a:pt x="272222" y="249061"/>
                  <a:pt x="289385" y="250792"/>
                  <a:pt x="305962" y="254089"/>
                </a:cubicBezTo>
                <a:lnTo>
                  <a:pt x="306574" y="254274"/>
                </a:lnTo>
                <a:close/>
              </a:path>
            </a:pathLst>
          </a:custGeom>
        </p:spPr>
      </p:pic>
      <p:pic>
        <p:nvPicPr>
          <p:cNvPr id="149" name="Imagen 148"/>
          <p:cNvPicPr>
            <a:picLocks noChangeAspect="1"/>
          </p:cNvPicPr>
          <p:nvPr/>
        </p:nvPicPr>
        <p:blipFill>
          <a:blip r:embed="rId3"/>
          <a:srcRect l="971" t="148" r="49063" b="74867"/>
          <a:stretch>
            <a:fillRect/>
          </a:stretch>
        </p:blipFill>
        <p:spPr>
          <a:xfrm>
            <a:off x="1903856" y="248248"/>
            <a:ext cx="1123200" cy="990000"/>
          </a:xfrm>
          <a:custGeom>
            <a:avLst/>
            <a:gdLst>
              <a:gd name="connsiteX0" fmla="*/ 0 w 1123200"/>
              <a:gd name="connsiteY0" fmla="*/ 0 h 990000"/>
              <a:gd name="connsiteX1" fmla="*/ 1123200 w 1123200"/>
              <a:gd name="connsiteY1" fmla="*/ 0 h 990000"/>
              <a:gd name="connsiteX2" fmla="*/ 1123200 w 1123200"/>
              <a:gd name="connsiteY2" fmla="*/ 257436 h 990000"/>
              <a:gd name="connsiteX3" fmla="*/ 1088934 w 1123200"/>
              <a:gd name="connsiteY3" fmla="*/ 254078 h 990000"/>
              <a:gd name="connsiteX4" fmla="*/ 834291 w 1123200"/>
              <a:gd name="connsiteY4" fmla="*/ 501578 h 990000"/>
              <a:gd name="connsiteX5" fmla="*/ 1088934 w 1123200"/>
              <a:gd name="connsiteY5" fmla="*/ 749078 h 990000"/>
              <a:gd name="connsiteX6" fmla="*/ 1123200 w 1123200"/>
              <a:gd name="connsiteY6" fmla="*/ 745721 h 990000"/>
              <a:gd name="connsiteX7" fmla="*/ 1123200 w 1123200"/>
              <a:gd name="connsiteY7" fmla="*/ 990000 h 990000"/>
              <a:gd name="connsiteX8" fmla="*/ 798405 w 1123200"/>
              <a:gd name="connsiteY8" fmla="*/ 990000 h 990000"/>
              <a:gd name="connsiteX9" fmla="*/ 799966 w 1123200"/>
              <a:gd name="connsiteY9" fmla="*/ 974949 h 990000"/>
              <a:gd name="connsiteX10" fmla="*/ 545323 w 1123200"/>
              <a:gd name="connsiteY10" fmla="*/ 727449 h 990000"/>
              <a:gd name="connsiteX11" fmla="*/ 290680 w 1123200"/>
              <a:gd name="connsiteY11" fmla="*/ 974949 h 990000"/>
              <a:gd name="connsiteX12" fmla="*/ 292241 w 1123200"/>
              <a:gd name="connsiteY12" fmla="*/ 990000 h 990000"/>
              <a:gd name="connsiteX13" fmla="*/ 0 w 1123200"/>
              <a:gd name="connsiteY13" fmla="*/ 990000 h 9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3200" h="990000">
                <a:moveTo>
                  <a:pt x="0" y="0"/>
                </a:moveTo>
                <a:lnTo>
                  <a:pt x="1123200" y="0"/>
                </a:lnTo>
                <a:lnTo>
                  <a:pt x="1123200" y="257436"/>
                </a:lnTo>
                <a:lnTo>
                  <a:pt x="1088934" y="254078"/>
                </a:lnTo>
                <a:cubicBezTo>
                  <a:pt x="948299" y="254078"/>
                  <a:pt x="834291" y="364888"/>
                  <a:pt x="834291" y="501578"/>
                </a:cubicBezTo>
                <a:cubicBezTo>
                  <a:pt x="834291" y="638268"/>
                  <a:pt x="948299" y="749078"/>
                  <a:pt x="1088934" y="749078"/>
                </a:cubicBezTo>
                <a:lnTo>
                  <a:pt x="1123200" y="745721"/>
                </a:lnTo>
                <a:lnTo>
                  <a:pt x="1123200" y="990000"/>
                </a:lnTo>
                <a:lnTo>
                  <a:pt x="798405" y="990000"/>
                </a:lnTo>
                <a:lnTo>
                  <a:pt x="799966" y="974949"/>
                </a:lnTo>
                <a:cubicBezTo>
                  <a:pt x="799966" y="838259"/>
                  <a:pt x="685958" y="727449"/>
                  <a:pt x="545323" y="727449"/>
                </a:cubicBezTo>
                <a:cubicBezTo>
                  <a:pt x="404688" y="727449"/>
                  <a:pt x="290680" y="838259"/>
                  <a:pt x="290680" y="974949"/>
                </a:cubicBezTo>
                <a:lnTo>
                  <a:pt x="292241" y="990000"/>
                </a:lnTo>
                <a:lnTo>
                  <a:pt x="0" y="990000"/>
                </a:lnTo>
                <a:close/>
              </a:path>
            </a:pathLst>
          </a:custGeom>
        </p:spPr>
      </p:pic>
      <p:pic>
        <p:nvPicPr>
          <p:cNvPr id="192" name="Imagen 191"/>
          <p:cNvPicPr>
            <a:picLocks noChangeAspect="1"/>
          </p:cNvPicPr>
          <p:nvPr/>
        </p:nvPicPr>
        <p:blipFill>
          <a:blip r:embed="rId3"/>
          <a:srcRect l="37950" t="17727" r="136" b="43506"/>
          <a:stretch>
            <a:fillRect/>
          </a:stretch>
        </p:blipFill>
        <p:spPr>
          <a:xfrm>
            <a:off x="3415076" y="1238248"/>
            <a:ext cx="1391780" cy="1536099"/>
          </a:xfrm>
          <a:custGeom>
            <a:avLst/>
            <a:gdLst>
              <a:gd name="connsiteX0" fmla="*/ 887709 w 1391780"/>
              <a:gd name="connsiteY0" fmla="*/ 0 h 1536099"/>
              <a:gd name="connsiteX1" fmla="*/ 1142352 w 1391780"/>
              <a:gd name="connsiteY1" fmla="*/ 247500 h 1536099"/>
              <a:gd name="connsiteX2" fmla="*/ 1137433 w 1391780"/>
              <a:gd name="connsiteY2" fmla="*/ 294925 h 1536099"/>
              <a:gd name="connsiteX3" fmla="*/ 1391780 w 1391780"/>
              <a:gd name="connsiteY3" fmla="*/ 294925 h 1536099"/>
              <a:gd name="connsiteX4" fmla="*/ 1391780 w 1391780"/>
              <a:gd name="connsiteY4" fmla="*/ 1284925 h 1536099"/>
              <a:gd name="connsiteX5" fmla="*/ 1148040 w 1391780"/>
              <a:gd name="connsiteY5" fmla="*/ 1284925 h 1536099"/>
              <a:gd name="connsiteX6" fmla="*/ 1148421 w 1391780"/>
              <a:gd name="connsiteY6" fmla="*/ 1288599 h 1536099"/>
              <a:gd name="connsiteX7" fmla="*/ 893778 w 1391780"/>
              <a:gd name="connsiteY7" fmla="*/ 1536099 h 1536099"/>
              <a:gd name="connsiteX8" fmla="*/ 639135 w 1391780"/>
              <a:gd name="connsiteY8" fmla="*/ 1288599 h 1536099"/>
              <a:gd name="connsiteX9" fmla="*/ 639516 w 1391780"/>
              <a:gd name="connsiteY9" fmla="*/ 1284925 h 1536099"/>
              <a:gd name="connsiteX10" fmla="*/ 268580 w 1391780"/>
              <a:gd name="connsiteY10" fmla="*/ 1284925 h 1536099"/>
              <a:gd name="connsiteX11" fmla="*/ 268580 w 1391780"/>
              <a:gd name="connsiteY11" fmla="*/ 1037620 h 1536099"/>
              <a:gd name="connsiteX12" fmla="*/ 254643 w 1391780"/>
              <a:gd name="connsiteY12" fmla="*/ 1038985 h 1536099"/>
              <a:gd name="connsiteX13" fmla="*/ 0 w 1391780"/>
              <a:gd name="connsiteY13" fmla="*/ 791485 h 1536099"/>
              <a:gd name="connsiteX14" fmla="*/ 254643 w 1391780"/>
              <a:gd name="connsiteY14" fmla="*/ 543985 h 1536099"/>
              <a:gd name="connsiteX15" fmla="*/ 268580 w 1391780"/>
              <a:gd name="connsiteY15" fmla="*/ 545351 h 1536099"/>
              <a:gd name="connsiteX16" fmla="*/ 268580 w 1391780"/>
              <a:gd name="connsiteY16" fmla="*/ 294925 h 1536099"/>
              <a:gd name="connsiteX17" fmla="*/ 637985 w 1391780"/>
              <a:gd name="connsiteY17" fmla="*/ 294925 h 1536099"/>
              <a:gd name="connsiteX18" fmla="*/ 633066 w 1391780"/>
              <a:gd name="connsiteY18" fmla="*/ 247500 h 1536099"/>
              <a:gd name="connsiteX19" fmla="*/ 887709 w 1391780"/>
              <a:gd name="connsiteY19" fmla="*/ 0 h 15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1780" h="1536099">
                <a:moveTo>
                  <a:pt x="887709" y="0"/>
                </a:moveTo>
                <a:cubicBezTo>
                  <a:pt x="1028344" y="0"/>
                  <a:pt x="1142352" y="110810"/>
                  <a:pt x="1142352" y="247500"/>
                </a:cubicBezTo>
                <a:lnTo>
                  <a:pt x="1137433" y="294925"/>
                </a:lnTo>
                <a:lnTo>
                  <a:pt x="1391780" y="294925"/>
                </a:lnTo>
                <a:lnTo>
                  <a:pt x="1391780" y="1284925"/>
                </a:lnTo>
                <a:lnTo>
                  <a:pt x="1148040" y="1284925"/>
                </a:lnTo>
                <a:lnTo>
                  <a:pt x="1148421" y="1288599"/>
                </a:lnTo>
                <a:cubicBezTo>
                  <a:pt x="1148421" y="1425289"/>
                  <a:pt x="1034413" y="1536099"/>
                  <a:pt x="893778" y="1536099"/>
                </a:cubicBezTo>
                <a:cubicBezTo>
                  <a:pt x="753143" y="1536099"/>
                  <a:pt x="639135" y="1425289"/>
                  <a:pt x="639135" y="1288599"/>
                </a:cubicBezTo>
                <a:lnTo>
                  <a:pt x="639516" y="1284925"/>
                </a:lnTo>
                <a:lnTo>
                  <a:pt x="268580" y="1284925"/>
                </a:lnTo>
                <a:lnTo>
                  <a:pt x="268580" y="1037620"/>
                </a:lnTo>
                <a:lnTo>
                  <a:pt x="254643" y="1038985"/>
                </a:lnTo>
                <a:cubicBezTo>
                  <a:pt x="114008" y="1038985"/>
                  <a:pt x="0" y="928175"/>
                  <a:pt x="0" y="791485"/>
                </a:cubicBezTo>
                <a:cubicBezTo>
                  <a:pt x="0" y="654795"/>
                  <a:pt x="114008" y="543985"/>
                  <a:pt x="254643" y="543985"/>
                </a:cubicBezTo>
                <a:lnTo>
                  <a:pt x="268580" y="545351"/>
                </a:lnTo>
                <a:lnTo>
                  <a:pt x="268580" y="294925"/>
                </a:lnTo>
                <a:lnTo>
                  <a:pt x="637985" y="294925"/>
                </a:lnTo>
                <a:lnTo>
                  <a:pt x="633066" y="247500"/>
                </a:lnTo>
                <a:cubicBezTo>
                  <a:pt x="633066" y="110810"/>
                  <a:pt x="747074" y="0"/>
                  <a:pt x="887709" y="0"/>
                </a:cubicBezTo>
                <a:close/>
              </a:path>
            </a:pathLst>
          </a:custGeom>
        </p:spPr>
      </p:pic>
      <p:pic>
        <p:nvPicPr>
          <p:cNvPr id="225" name="Imagen 224"/>
          <p:cNvPicPr>
            <a:picLocks noChangeAspect="1"/>
          </p:cNvPicPr>
          <p:nvPr/>
        </p:nvPicPr>
        <p:blipFill>
          <a:blip r:embed="rId3"/>
          <a:srcRect l="50313" t="49662" b="18484"/>
          <a:stretch>
            <a:fillRect/>
          </a:stretch>
        </p:blipFill>
        <p:spPr>
          <a:xfrm>
            <a:off x="3689545" y="3016096"/>
            <a:ext cx="1116904" cy="1262197"/>
          </a:xfrm>
          <a:custGeom>
            <a:avLst/>
            <a:gdLst>
              <a:gd name="connsiteX0" fmla="*/ 0 w 1116904"/>
              <a:gd name="connsiteY0" fmla="*/ 0 h 1262197"/>
              <a:gd name="connsiteX1" fmla="*/ 368717 w 1116904"/>
              <a:gd name="connsiteY1" fmla="*/ 0 h 1262197"/>
              <a:gd name="connsiteX2" fmla="*/ 373510 w 1116904"/>
              <a:gd name="connsiteY2" fmla="*/ 46206 h 1262197"/>
              <a:gd name="connsiteX3" fmla="*/ 622979 w 1116904"/>
              <a:gd name="connsiteY3" fmla="*/ 243826 h 1262197"/>
              <a:gd name="connsiteX4" fmla="*/ 872449 w 1116904"/>
              <a:gd name="connsiteY4" fmla="*/ 46206 h 1262197"/>
              <a:gd name="connsiteX5" fmla="*/ 877241 w 1116904"/>
              <a:gd name="connsiteY5" fmla="*/ 0 h 1262197"/>
              <a:gd name="connsiteX6" fmla="*/ 1116904 w 1116904"/>
              <a:gd name="connsiteY6" fmla="*/ 0 h 1262197"/>
              <a:gd name="connsiteX7" fmla="*/ 1116904 w 1116904"/>
              <a:gd name="connsiteY7" fmla="*/ 990000 h 1262197"/>
              <a:gd name="connsiteX8" fmla="*/ 863515 w 1116904"/>
              <a:gd name="connsiteY8" fmla="*/ 990000 h 1262197"/>
              <a:gd name="connsiteX9" fmla="*/ 866077 w 1116904"/>
              <a:gd name="connsiteY9" fmla="*/ 1014697 h 1262197"/>
              <a:gd name="connsiteX10" fmla="*/ 611434 w 1116904"/>
              <a:gd name="connsiteY10" fmla="*/ 1262197 h 1262197"/>
              <a:gd name="connsiteX11" fmla="*/ 356791 w 1116904"/>
              <a:gd name="connsiteY11" fmla="*/ 1014697 h 1262197"/>
              <a:gd name="connsiteX12" fmla="*/ 359353 w 1116904"/>
              <a:gd name="connsiteY12" fmla="*/ 990000 h 1262197"/>
              <a:gd name="connsiteX13" fmla="*/ 0 w 1116904"/>
              <a:gd name="connsiteY13" fmla="*/ 990000 h 1262197"/>
              <a:gd name="connsiteX14" fmla="*/ 0 w 1116904"/>
              <a:gd name="connsiteY14" fmla="*/ 740678 h 1262197"/>
              <a:gd name="connsiteX15" fmla="*/ 37341 w 1116904"/>
              <a:gd name="connsiteY15" fmla="*/ 744337 h 1262197"/>
              <a:gd name="connsiteX16" fmla="*/ 291984 w 1116904"/>
              <a:gd name="connsiteY16" fmla="*/ 496837 h 1262197"/>
              <a:gd name="connsiteX17" fmla="*/ 37341 w 1116904"/>
              <a:gd name="connsiteY17" fmla="*/ 249337 h 1262197"/>
              <a:gd name="connsiteX18" fmla="*/ 0 w 1116904"/>
              <a:gd name="connsiteY18" fmla="*/ 252996 h 126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6904" h="1262197">
                <a:moveTo>
                  <a:pt x="0" y="0"/>
                </a:moveTo>
                <a:lnTo>
                  <a:pt x="368717" y="0"/>
                </a:lnTo>
                <a:lnTo>
                  <a:pt x="373510" y="46206"/>
                </a:lnTo>
                <a:cubicBezTo>
                  <a:pt x="397254" y="158987"/>
                  <a:pt x="499924" y="243826"/>
                  <a:pt x="622979" y="243826"/>
                </a:cubicBezTo>
                <a:cubicBezTo>
                  <a:pt x="746035" y="243826"/>
                  <a:pt x="848704" y="158987"/>
                  <a:pt x="872449" y="46206"/>
                </a:cubicBezTo>
                <a:lnTo>
                  <a:pt x="877241" y="0"/>
                </a:lnTo>
                <a:lnTo>
                  <a:pt x="1116904" y="0"/>
                </a:lnTo>
                <a:lnTo>
                  <a:pt x="1116904" y="990000"/>
                </a:lnTo>
                <a:lnTo>
                  <a:pt x="863515" y="990000"/>
                </a:lnTo>
                <a:lnTo>
                  <a:pt x="866077" y="1014697"/>
                </a:lnTo>
                <a:cubicBezTo>
                  <a:pt x="866077" y="1151387"/>
                  <a:pt x="752069" y="1262197"/>
                  <a:pt x="611434" y="1262197"/>
                </a:cubicBezTo>
                <a:cubicBezTo>
                  <a:pt x="470799" y="1262197"/>
                  <a:pt x="356791" y="1151387"/>
                  <a:pt x="356791" y="1014697"/>
                </a:cubicBezTo>
                <a:lnTo>
                  <a:pt x="359353" y="990000"/>
                </a:lnTo>
                <a:lnTo>
                  <a:pt x="0" y="990000"/>
                </a:lnTo>
                <a:lnTo>
                  <a:pt x="0" y="740678"/>
                </a:lnTo>
                <a:lnTo>
                  <a:pt x="37341" y="744337"/>
                </a:lnTo>
                <a:cubicBezTo>
                  <a:pt x="177976" y="744337"/>
                  <a:pt x="291984" y="633527"/>
                  <a:pt x="291984" y="496837"/>
                </a:cubicBezTo>
                <a:cubicBezTo>
                  <a:pt x="291984" y="360147"/>
                  <a:pt x="177976" y="249337"/>
                  <a:pt x="37341" y="249337"/>
                </a:cubicBezTo>
                <a:lnTo>
                  <a:pt x="0" y="252996"/>
                </a:lnTo>
                <a:close/>
              </a:path>
            </a:pathLst>
          </a:custGeom>
        </p:spPr>
      </p:pic>
      <p:pic>
        <p:nvPicPr>
          <p:cNvPr id="223" name="Imagen 222"/>
          <p:cNvPicPr>
            <a:picLocks noChangeAspect="1"/>
          </p:cNvPicPr>
          <p:nvPr/>
        </p:nvPicPr>
        <p:blipFill>
          <a:blip r:embed="rId3"/>
          <a:srcRect t="43082" r="36183" b="24979"/>
          <a:stretch>
            <a:fillRect/>
          </a:stretch>
        </p:blipFill>
        <p:spPr>
          <a:xfrm>
            <a:off x="1853468" y="2774347"/>
            <a:ext cx="1434546" cy="1265554"/>
          </a:xfrm>
          <a:custGeom>
            <a:avLst/>
            <a:gdLst>
              <a:gd name="connsiteX0" fmla="*/ 572160 w 1434546"/>
              <a:gd name="connsiteY0" fmla="*/ 0 h 1265554"/>
              <a:gd name="connsiteX1" fmla="*/ 826803 w 1434546"/>
              <a:gd name="connsiteY1" fmla="*/ 247500 h 1265554"/>
              <a:gd name="connsiteX2" fmla="*/ 823894 w 1434546"/>
              <a:gd name="connsiteY2" fmla="*/ 275554 h 1265554"/>
              <a:gd name="connsiteX3" fmla="*/ 1121802 w 1434546"/>
              <a:gd name="connsiteY3" fmla="*/ 275554 h 1265554"/>
              <a:gd name="connsiteX4" fmla="*/ 1121802 w 1434546"/>
              <a:gd name="connsiteY4" fmla="*/ 547739 h 1265554"/>
              <a:gd name="connsiteX5" fmla="*/ 1128584 w 1434546"/>
              <a:gd name="connsiteY5" fmla="*/ 545692 h 1265554"/>
              <a:gd name="connsiteX6" fmla="*/ 1179903 w 1434546"/>
              <a:gd name="connsiteY6" fmla="*/ 540664 h 1265554"/>
              <a:gd name="connsiteX7" fmla="*/ 1434546 w 1434546"/>
              <a:gd name="connsiteY7" fmla="*/ 788164 h 1265554"/>
              <a:gd name="connsiteX8" fmla="*/ 1179903 w 1434546"/>
              <a:gd name="connsiteY8" fmla="*/ 1035664 h 1265554"/>
              <a:gd name="connsiteX9" fmla="*/ 1128584 w 1434546"/>
              <a:gd name="connsiteY9" fmla="*/ 1030636 h 1265554"/>
              <a:gd name="connsiteX10" fmla="*/ 1121802 w 1434546"/>
              <a:gd name="connsiteY10" fmla="*/ 1028590 h 1265554"/>
              <a:gd name="connsiteX11" fmla="*/ 1121802 w 1434546"/>
              <a:gd name="connsiteY11" fmla="*/ 1265554 h 1265554"/>
              <a:gd name="connsiteX12" fmla="*/ 850102 w 1434546"/>
              <a:gd name="connsiteY12" fmla="*/ 1265554 h 1265554"/>
              <a:gd name="connsiteX13" fmla="*/ 846133 w 1434546"/>
              <a:gd name="connsiteY13" fmla="*/ 1227283 h 1265554"/>
              <a:gd name="connsiteX14" fmla="*/ 596663 w 1434546"/>
              <a:gd name="connsiteY14" fmla="*/ 1029663 h 1265554"/>
              <a:gd name="connsiteX15" fmla="*/ 347194 w 1434546"/>
              <a:gd name="connsiteY15" fmla="*/ 1227283 h 1265554"/>
              <a:gd name="connsiteX16" fmla="*/ 343224 w 1434546"/>
              <a:gd name="connsiteY16" fmla="*/ 1265554 h 1265554"/>
              <a:gd name="connsiteX17" fmla="*/ 0 w 1434546"/>
              <a:gd name="connsiteY17" fmla="*/ 1265554 h 1265554"/>
              <a:gd name="connsiteX18" fmla="*/ 0 w 1434546"/>
              <a:gd name="connsiteY18" fmla="*/ 275554 h 1265554"/>
              <a:gd name="connsiteX19" fmla="*/ 320427 w 1434546"/>
              <a:gd name="connsiteY19" fmla="*/ 275554 h 1265554"/>
              <a:gd name="connsiteX20" fmla="*/ 317517 w 1434546"/>
              <a:gd name="connsiteY20" fmla="*/ 247500 h 1265554"/>
              <a:gd name="connsiteX21" fmla="*/ 572160 w 1434546"/>
              <a:gd name="connsiteY21" fmla="*/ 0 h 126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34546" h="1265554">
                <a:moveTo>
                  <a:pt x="572160" y="0"/>
                </a:moveTo>
                <a:cubicBezTo>
                  <a:pt x="712795" y="0"/>
                  <a:pt x="826803" y="110810"/>
                  <a:pt x="826803" y="247500"/>
                </a:cubicBezTo>
                <a:lnTo>
                  <a:pt x="823894" y="275554"/>
                </a:lnTo>
                <a:lnTo>
                  <a:pt x="1121802" y="275554"/>
                </a:lnTo>
                <a:lnTo>
                  <a:pt x="1121802" y="547739"/>
                </a:lnTo>
                <a:lnTo>
                  <a:pt x="1128584" y="545692"/>
                </a:lnTo>
                <a:cubicBezTo>
                  <a:pt x="1145161" y="542396"/>
                  <a:pt x="1162324" y="540664"/>
                  <a:pt x="1179903" y="540664"/>
                </a:cubicBezTo>
                <a:cubicBezTo>
                  <a:pt x="1320538" y="540664"/>
                  <a:pt x="1434546" y="651474"/>
                  <a:pt x="1434546" y="788164"/>
                </a:cubicBezTo>
                <a:cubicBezTo>
                  <a:pt x="1434546" y="924854"/>
                  <a:pt x="1320538" y="1035664"/>
                  <a:pt x="1179903" y="1035664"/>
                </a:cubicBezTo>
                <a:cubicBezTo>
                  <a:pt x="1162324" y="1035664"/>
                  <a:pt x="1145161" y="1033933"/>
                  <a:pt x="1128584" y="1030636"/>
                </a:cubicBezTo>
                <a:lnTo>
                  <a:pt x="1121802" y="1028590"/>
                </a:lnTo>
                <a:lnTo>
                  <a:pt x="1121802" y="1265554"/>
                </a:lnTo>
                <a:lnTo>
                  <a:pt x="850102" y="1265554"/>
                </a:lnTo>
                <a:lnTo>
                  <a:pt x="846133" y="1227283"/>
                </a:lnTo>
                <a:cubicBezTo>
                  <a:pt x="822388" y="1114502"/>
                  <a:pt x="719719" y="1029663"/>
                  <a:pt x="596663" y="1029663"/>
                </a:cubicBezTo>
                <a:cubicBezTo>
                  <a:pt x="473608" y="1029663"/>
                  <a:pt x="370938" y="1114502"/>
                  <a:pt x="347194" y="1227283"/>
                </a:cubicBezTo>
                <a:lnTo>
                  <a:pt x="343224" y="1265554"/>
                </a:lnTo>
                <a:lnTo>
                  <a:pt x="0" y="1265554"/>
                </a:lnTo>
                <a:lnTo>
                  <a:pt x="0" y="275554"/>
                </a:lnTo>
                <a:lnTo>
                  <a:pt x="320427" y="275554"/>
                </a:lnTo>
                <a:lnTo>
                  <a:pt x="317517" y="247500"/>
                </a:lnTo>
                <a:cubicBezTo>
                  <a:pt x="317517" y="110810"/>
                  <a:pt x="431525" y="0"/>
                  <a:pt x="572160" y="0"/>
                </a:cubicBezTo>
                <a:close/>
              </a:path>
            </a:pathLst>
          </a:custGeom>
        </p:spPr>
      </p:pic>
      <p:pic>
        <p:nvPicPr>
          <p:cNvPr id="193" name="Imagen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35" y="1238248"/>
            <a:ext cx="2247900" cy="3962400"/>
          </a:xfrm>
          <a:prstGeom prst="rect">
            <a:avLst/>
          </a:prstGeom>
        </p:spPr>
      </p:pic>
      <p:pic>
        <p:nvPicPr>
          <p:cNvPr id="227" name="Imagen 226"/>
          <p:cNvPicPr>
            <a:picLocks noChangeAspect="1"/>
          </p:cNvPicPr>
          <p:nvPr/>
        </p:nvPicPr>
        <p:blipFill>
          <a:blip r:embed="rId3"/>
          <a:srcRect l="529" t="69070" r="49504"/>
          <a:stretch>
            <a:fillRect/>
          </a:stretch>
        </p:blipFill>
        <p:spPr>
          <a:xfrm>
            <a:off x="1889503" y="4134095"/>
            <a:ext cx="1123200" cy="1225565"/>
          </a:xfrm>
          <a:custGeom>
            <a:avLst/>
            <a:gdLst>
              <a:gd name="connsiteX0" fmla="*/ 595163 w 1123200"/>
              <a:gd name="connsiteY0" fmla="*/ 0 h 1225565"/>
              <a:gd name="connsiteX1" fmla="*/ 844633 w 1123200"/>
              <a:gd name="connsiteY1" fmla="*/ 197620 h 1225565"/>
              <a:gd name="connsiteX2" fmla="*/ 849368 w 1123200"/>
              <a:gd name="connsiteY2" fmla="*/ 243273 h 1225565"/>
              <a:gd name="connsiteX3" fmla="*/ 1123200 w 1123200"/>
              <a:gd name="connsiteY3" fmla="*/ 243273 h 1225565"/>
              <a:gd name="connsiteX4" fmla="*/ 1123200 w 1123200"/>
              <a:gd name="connsiteY4" fmla="*/ 554869 h 1225565"/>
              <a:gd name="connsiteX5" fmla="*/ 1117940 w 1123200"/>
              <a:gd name="connsiteY5" fmla="*/ 554353 h 1225565"/>
              <a:gd name="connsiteX6" fmla="*/ 863297 w 1123200"/>
              <a:gd name="connsiteY6" fmla="*/ 801853 h 1225565"/>
              <a:gd name="connsiteX7" fmla="*/ 1117940 w 1123200"/>
              <a:gd name="connsiteY7" fmla="*/ 1049353 h 1225565"/>
              <a:gd name="connsiteX8" fmla="*/ 1123200 w 1123200"/>
              <a:gd name="connsiteY8" fmla="*/ 1048838 h 1225565"/>
              <a:gd name="connsiteX9" fmla="*/ 1123200 w 1123200"/>
              <a:gd name="connsiteY9" fmla="*/ 1225565 h 1225565"/>
              <a:gd name="connsiteX10" fmla="*/ 0 w 1123200"/>
              <a:gd name="connsiteY10" fmla="*/ 1225565 h 1225565"/>
              <a:gd name="connsiteX11" fmla="*/ 0 w 1123200"/>
              <a:gd name="connsiteY11" fmla="*/ 243273 h 1225565"/>
              <a:gd name="connsiteX12" fmla="*/ 340959 w 1123200"/>
              <a:gd name="connsiteY12" fmla="*/ 243273 h 1225565"/>
              <a:gd name="connsiteX13" fmla="*/ 345694 w 1123200"/>
              <a:gd name="connsiteY13" fmla="*/ 197620 h 1225565"/>
              <a:gd name="connsiteX14" fmla="*/ 595163 w 1123200"/>
              <a:gd name="connsiteY14" fmla="*/ 0 h 122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3200" h="1225565">
                <a:moveTo>
                  <a:pt x="595163" y="0"/>
                </a:moveTo>
                <a:cubicBezTo>
                  <a:pt x="718219" y="0"/>
                  <a:pt x="820888" y="84839"/>
                  <a:pt x="844633" y="197620"/>
                </a:cubicBezTo>
                <a:lnTo>
                  <a:pt x="849368" y="243273"/>
                </a:lnTo>
                <a:lnTo>
                  <a:pt x="1123200" y="243273"/>
                </a:lnTo>
                <a:lnTo>
                  <a:pt x="1123200" y="554869"/>
                </a:lnTo>
                <a:lnTo>
                  <a:pt x="1117940" y="554353"/>
                </a:lnTo>
                <a:cubicBezTo>
                  <a:pt x="977305" y="554353"/>
                  <a:pt x="863297" y="665163"/>
                  <a:pt x="863297" y="801853"/>
                </a:cubicBezTo>
                <a:cubicBezTo>
                  <a:pt x="863297" y="938543"/>
                  <a:pt x="977305" y="1049353"/>
                  <a:pt x="1117940" y="1049353"/>
                </a:cubicBezTo>
                <a:lnTo>
                  <a:pt x="1123200" y="1048838"/>
                </a:lnTo>
                <a:lnTo>
                  <a:pt x="1123200" y="1225565"/>
                </a:lnTo>
                <a:lnTo>
                  <a:pt x="0" y="1225565"/>
                </a:lnTo>
                <a:lnTo>
                  <a:pt x="0" y="243273"/>
                </a:lnTo>
                <a:lnTo>
                  <a:pt x="340959" y="243273"/>
                </a:lnTo>
                <a:lnTo>
                  <a:pt x="345694" y="197620"/>
                </a:lnTo>
                <a:cubicBezTo>
                  <a:pt x="369438" y="84839"/>
                  <a:pt x="472108" y="0"/>
                  <a:pt x="595163" y="0"/>
                </a:cubicBezTo>
                <a:close/>
              </a:path>
            </a:pathLst>
          </a:custGeom>
        </p:spPr>
      </p:pic>
      <p:pic>
        <p:nvPicPr>
          <p:cNvPr id="228" name="Imagen 227"/>
          <p:cNvPicPr>
            <a:picLocks noChangeAspect="1"/>
          </p:cNvPicPr>
          <p:nvPr/>
        </p:nvPicPr>
        <p:blipFill>
          <a:blip r:embed="rId3"/>
          <a:srcRect l="38122" t="75015"/>
          <a:stretch>
            <a:fillRect/>
          </a:stretch>
        </p:blipFill>
        <p:spPr>
          <a:xfrm>
            <a:off x="3365664" y="4368839"/>
            <a:ext cx="1390966" cy="990000"/>
          </a:xfrm>
          <a:custGeom>
            <a:avLst/>
            <a:gdLst>
              <a:gd name="connsiteX0" fmla="*/ 268628 w 1390966"/>
              <a:gd name="connsiteY0" fmla="*/ 0 h 990000"/>
              <a:gd name="connsiteX1" fmla="*/ 627240 w 1390966"/>
              <a:gd name="connsiteY1" fmla="*/ 0 h 990000"/>
              <a:gd name="connsiteX2" fmla="*/ 624654 w 1390966"/>
              <a:gd name="connsiteY2" fmla="*/ 24933 h 990000"/>
              <a:gd name="connsiteX3" fmla="*/ 879297 w 1390966"/>
              <a:gd name="connsiteY3" fmla="*/ 272433 h 990000"/>
              <a:gd name="connsiteX4" fmla="*/ 1133940 w 1390966"/>
              <a:gd name="connsiteY4" fmla="*/ 24933 h 990000"/>
              <a:gd name="connsiteX5" fmla="*/ 1131354 w 1390966"/>
              <a:gd name="connsiteY5" fmla="*/ 0 h 990000"/>
              <a:gd name="connsiteX6" fmla="*/ 1390966 w 1390966"/>
              <a:gd name="connsiteY6" fmla="*/ 0 h 990000"/>
              <a:gd name="connsiteX7" fmla="*/ 1390966 w 1390966"/>
              <a:gd name="connsiteY7" fmla="*/ 990000 h 990000"/>
              <a:gd name="connsiteX8" fmla="*/ 268628 w 1390966"/>
              <a:gd name="connsiteY8" fmla="*/ 990000 h 990000"/>
              <a:gd name="connsiteX9" fmla="*/ 268628 w 1390966"/>
              <a:gd name="connsiteY9" fmla="*/ 804710 h 990000"/>
              <a:gd name="connsiteX10" fmla="*/ 254643 w 1390966"/>
              <a:gd name="connsiteY10" fmla="*/ 806080 h 990000"/>
              <a:gd name="connsiteX11" fmla="*/ 0 w 1390966"/>
              <a:gd name="connsiteY11" fmla="*/ 558580 h 990000"/>
              <a:gd name="connsiteX12" fmla="*/ 254643 w 1390966"/>
              <a:gd name="connsiteY12" fmla="*/ 311080 h 990000"/>
              <a:gd name="connsiteX13" fmla="*/ 268628 w 1390966"/>
              <a:gd name="connsiteY13" fmla="*/ 312450 h 9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0966" h="990000">
                <a:moveTo>
                  <a:pt x="268628" y="0"/>
                </a:moveTo>
                <a:lnTo>
                  <a:pt x="627240" y="0"/>
                </a:lnTo>
                <a:lnTo>
                  <a:pt x="624654" y="24933"/>
                </a:lnTo>
                <a:cubicBezTo>
                  <a:pt x="624654" y="161623"/>
                  <a:pt x="738662" y="272433"/>
                  <a:pt x="879297" y="272433"/>
                </a:cubicBezTo>
                <a:cubicBezTo>
                  <a:pt x="1019932" y="272433"/>
                  <a:pt x="1133940" y="161623"/>
                  <a:pt x="1133940" y="24933"/>
                </a:cubicBezTo>
                <a:lnTo>
                  <a:pt x="1131354" y="0"/>
                </a:lnTo>
                <a:lnTo>
                  <a:pt x="1390966" y="0"/>
                </a:lnTo>
                <a:lnTo>
                  <a:pt x="1390966" y="990000"/>
                </a:lnTo>
                <a:lnTo>
                  <a:pt x="268628" y="990000"/>
                </a:lnTo>
                <a:lnTo>
                  <a:pt x="268628" y="804710"/>
                </a:lnTo>
                <a:lnTo>
                  <a:pt x="254643" y="806080"/>
                </a:lnTo>
                <a:cubicBezTo>
                  <a:pt x="114008" y="806080"/>
                  <a:pt x="0" y="695270"/>
                  <a:pt x="0" y="558580"/>
                </a:cubicBezTo>
                <a:cubicBezTo>
                  <a:pt x="0" y="421890"/>
                  <a:pt x="114008" y="311080"/>
                  <a:pt x="254643" y="311080"/>
                </a:cubicBezTo>
                <a:lnTo>
                  <a:pt x="268628" y="312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178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n 66"/>
          <p:cNvPicPr>
            <a:picLocks noChangeAspect="1"/>
          </p:cNvPicPr>
          <p:nvPr/>
        </p:nvPicPr>
        <p:blipFill>
          <a:blip r:embed="rId2"/>
          <a:srcRect l="42405" b="61880"/>
          <a:stretch>
            <a:fillRect/>
          </a:stretch>
        </p:blipFill>
        <p:spPr>
          <a:xfrm>
            <a:off x="6640208" y="553982"/>
            <a:ext cx="1293814" cy="1427195"/>
          </a:xfrm>
          <a:custGeom>
            <a:avLst/>
            <a:gdLst>
              <a:gd name="connsiteX0" fmla="*/ 170614 w 1293814"/>
              <a:gd name="connsiteY0" fmla="*/ 0 h 1427195"/>
              <a:gd name="connsiteX1" fmla="*/ 1293814 w 1293814"/>
              <a:gd name="connsiteY1" fmla="*/ 0 h 1427195"/>
              <a:gd name="connsiteX2" fmla="*/ 1293814 w 1293814"/>
              <a:gd name="connsiteY2" fmla="*/ 1243800 h 1427195"/>
              <a:gd name="connsiteX3" fmla="*/ 957700 w 1293814"/>
              <a:gd name="connsiteY3" fmla="*/ 1243800 h 1427195"/>
              <a:gd name="connsiteX4" fmla="*/ 953336 w 1293814"/>
              <a:gd name="connsiteY4" fmla="*/ 1279323 h 1427195"/>
              <a:gd name="connsiteX5" fmla="*/ 732214 w 1293814"/>
              <a:gd name="connsiteY5" fmla="*/ 1427195 h 1427195"/>
              <a:gd name="connsiteX6" fmla="*/ 511093 w 1293814"/>
              <a:gd name="connsiteY6" fmla="*/ 1279323 h 1427195"/>
              <a:gd name="connsiteX7" fmla="*/ 506728 w 1293814"/>
              <a:gd name="connsiteY7" fmla="*/ 1243800 h 1427195"/>
              <a:gd name="connsiteX8" fmla="*/ 170614 w 1293814"/>
              <a:gd name="connsiteY8" fmla="*/ 1243800 h 1427195"/>
              <a:gd name="connsiteX9" fmla="*/ 170614 w 1293814"/>
              <a:gd name="connsiteY9" fmla="*/ 799986 h 1427195"/>
              <a:gd name="connsiteX10" fmla="*/ 137851 w 1293814"/>
              <a:gd name="connsiteY10" fmla="*/ 791642 h 1427195"/>
              <a:gd name="connsiteX11" fmla="*/ 0 w 1293814"/>
              <a:gd name="connsiteY11" fmla="*/ 621000 h 1427195"/>
              <a:gd name="connsiteX12" fmla="*/ 137851 w 1293814"/>
              <a:gd name="connsiteY12" fmla="*/ 450359 h 1427195"/>
              <a:gd name="connsiteX13" fmla="*/ 170614 w 1293814"/>
              <a:gd name="connsiteY13" fmla="*/ 442014 h 14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3814" h="1427195">
                <a:moveTo>
                  <a:pt x="170614" y="0"/>
                </a:moveTo>
                <a:lnTo>
                  <a:pt x="1293814" y="0"/>
                </a:lnTo>
                <a:lnTo>
                  <a:pt x="1293814" y="1243800"/>
                </a:lnTo>
                <a:lnTo>
                  <a:pt x="957700" y="1243800"/>
                </a:lnTo>
                <a:lnTo>
                  <a:pt x="953336" y="1279323"/>
                </a:lnTo>
                <a:cubicBezTo>
                  <a:pt x="932289" y="1363713"/>
                  <a:pt x="841287" y="1427195"/>
                  <a:pt x="732214" y="1427195"/>
                </a:cubicBezTo>
                <a:cubicBezTo>
                  <a:pt x="623141" y="1427195"/>
                  <a:pt x="532139" y="1363713"/>
                  <a:pt x="511093" y="1279323"/>
                </a:cubicBezTo>
                <a:lnTo>
                  <a:pt x="506728" y="1243800"/>
                </a:lnTo>
                <a:lnTo>
                  <a:pt x="170614" y="1243800"/>
                </a:lnTo>
                <a:lnTo>
                  <a:pt x="170614" y="799986"/>
                </a:lnTo>
                <a:lnTo>
                  <a:pt x="137851" y="791642"/>
                </a:lnTo>
                <a:cubicBezTo>
                  <a:pt x="56842" y="763527"/>
                  <a:pt x="0" y="697710"/>
                  <a:pt x="0" y="621000"/>
                </a:cubicBezTo>
                <a:cubicBezTo>
                  <a:pt x="0" y="544290"/>
                  <a:pt x="56842" y="478473"/>
                  <a:pt x="137851" y="450359"/>
                </a:cubicBezTo>
                <a:lnTo>
                  <a:pt x="170614" y="442014"/>
                </a:lnTo>
                <a:close/>
              </a:path>
            </a:pathLst>
          </a:cu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2"/>
          <a:srcRect r="50000" b="66779"/>
          <a:stretch>
            <a:fillRect/>
          </a:stretch>
        </p:blipFill>
        <p:spPr>
          <a:xfrm>
            <a:off x="5154164" y="507227"/>
            <a:ext cx="1123200" cy="1243800"/>
          </a:xfrm>
          <a:custGeom>
            <a:avLst/>
            <a:gdLst>
              <a:gd name="connsiteX0" fmla="*/ 0 w 1123200"/>
              <a:gd name="connsiteY0" fmla="*/ 0 h 1243800"/>
              <a:gd name="connsiteX1" fmla="*/ 1123200 w 1123200"/>
              <a:gd name="connsiteY1" fmla="*/ 0 h 1243800"/>
              <a:gd name="connsiteX2" fmla="*/ 1123200 w 1123200"/>
              <a:gd name="connsiteY2" fmla="*/ 442014 h 1243800"/>
              <a:gd name="connsiteX3" fmla="*/ 1090438 w 1123200"/>
              <a:gd name="connsiteY3" fmla="*/ 450359 h 1243800"/>
              <a:gd name="connsiteX4" fmla="*/ 952586 w 1123200"/>
              <a:gd name="connsiteY4" fmla="*/ 621000 h 1243800"/>
              <a:gd name="connsiteX5" fmla="*/ 1090438 w 1123200"/>
              <a:gd name="connsiteY5" fmla="*/ 791642 h 1243800"/>
              <a:gd name="connsiteX6" fmla="*/ 1123200 w 1123200"/>
              <a:gd name="connsiteY6" fmla="*/ 799986 h 1243800"/>
              <a:gd name="connsiteX7" fmla="*/ 1123200 w 1123200"/>
              <a:gd name="connsiteY7" fmla="*/ 1243800 h 1243800"/>
              <a:gd name="connsiteX8" fmla="*/ 749072 w 1123200"/>
              <a:gd name="connsiteY8" fmla="*/ 1243800 h 1243800"/>
              <a:gd name="connsiteX9" fmla="*/ 749293 w 1123200"/>
              <a:gd name="connsiteY9" fmla="*/ 1242000 h 1243800"/>
              <a:gd name="connsiteX10" fmla="*/ 523586 w 1123200"/>
              <a:gd name="connsiteY10" fmla="*/ 1056805 h 1243800"/>
              <a:gd name="connsiteX11" fmla="*/ 297879 w 1123200"/>
              <a:gd name="connsiteY11" fmla="*/ 1242000 h 1243800"/>
              <a:gd name="connsiteX12" fmla="*/ 298100 w 1123200"/>
              <a:gd name="connsiteY12" fmla="*/ 1243800 h 1243800"/>
              <a:gd name="connsiteX13" fmla="*/ 0 w 1123200"/>
              <a:gd name="connsiteY13" fmla="*/ 1243800 h 12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3200" h="1243800">
                <a:moveTo>
                  <a:pt x="0" y="0"/>
                </a:moveTo>
                <a:lnTo>
                  <a:pt x="1123200" y="0"/>
                </a:lnTo>
                <a:lnTo>
                  <a:pt x="1123200" y="442014"/>
                </a:lnTo>
                <a:lnTo>
                  <a:pt x="1090438" y="450359"/>
                </a:lnTo>
                <a:cubicBezTo>
                  <a:pt x="1009428" y="478473"/>
                  <a:pt x="952586" y="544290"/>
                  <a:pt x="952586" y="621000"/>
                </a:cubicBezTo>
                <a:cubicBezTo>
                  <a:pt x="952586" y="697710"/>
                  <a:pt x="1009428" y="763527"/>
                  <a:pt x="1090438" y="791642"/>
                </a:cubicBezTo>
                <a:lnTo>
                  <a:pt x="1123200" y="799986"/>
                </a:lnTo>
                <a:lnTo>
                  <a:pt x="1123200" y="1243800"/>
                </a:lnTo>
                <a:lnTo>
                  <a:pt x="749072" y="1243800"/>
                </a:lnTo>
                <a:lnTo>
                  <a:pt x="749293" y="1242000"/>
                </a:lnTo>
                <a:cubicBezTo>
                  <a:pt x="749293" y="1139720"/>
                  <a:pt x="648241" y="1056805"/>
                  <a:pt x="523586" y="1056805"/>
                </a:cubicBezTo>
                <a:cubicBezTo>
                  <a:pt x="398931" y="1056805"/>
                  <a:pt x="297879" y="1139720"/>
                  <a:pt x="297879" y="1242000"/>
                </a:cubicBezTo>
                <a:lnTo>
                  <a:pt x="298100" y="1243800"/>
                </a:lnTo>
                <a:lnTo>
                  <a:pt x="0" y="1243800"/>
                </a:lnTo>
                <a:close/>
              </a:path>
            </a:pathLst>
          </a:cu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6" y="1293664"/>
            <a:ext cx="2246400" cy="3744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"/>
          <a:srcRect t="28227" r="37882" b="33413"/>
          <a:stretch>
            <a:fillRect/>
          </a:stretch>
        </p:blipFill>
        <p:spPr>
          <a:xfrm>
            <a:off x="5155972" y="1848680"/>
            <a:ext cx="1395425" cy="1436195"/>
          </a:xfrm>
          <a:custGeom>
            <a:avLst/>
            <a:gdLst>
              <a:gd name="connsiteX0" fmla="*/ 512012 w 1395425"/>
              <a:gd name="connsiteY0" fmla="*/ 0 h 1436195"/>
              <a:gd name="connsiteX1" fmla="*/ 737719 w 1395425"/>
              <a:gd name="connsiteY1" fmla="*/ 185195 h 1436195"/>
              <a:gd name="connsiteX2" fmla="*/ 737056 w 1395425"/>
              <a:gd name="connsiteY2" fmla="*/ 190595 h 1436195"/>
              <a:gd name="connsiteX3" fmla="*/ 1123200 w 1395425"/>
              <a:gd name="connsiteY3" fmla="*/ 190595 h 1436195"/>
              <a:gd name="connsiteX4" fmla="*/ 1123200 w 1395425"/>
              <a:gd name="connsiteY4" fmla="*/ 629992 h 1436195"/>
              <a:gd name="connsiteX5" fmla="*/ 1124230 w 1395425"/>
              <a:gd name="connsiteY5" fmla="*/ 629730 h 1436195"/>
              <a:gd name="connsiteX6" fmla="*/ 1169718 w 1395425"/>
              <a:gd name="connsiteY6" fmla="*/ 625967 h 1436195"/>
              <a:gd name="connsiteX7" fmla="*/ 1395425 w 1395425"/>
              <a:gd name="connsiteY7" fmla="*/ 811162 h 1436195"/>
              <a:gd name="connsiteX8" fmla="*/ 1169718 w 1395425"/>
              <a:gd name="connsiteY8" fmla="*/ 996357 h 1436195"/>
              <a:gd name="connsiteX9" fmla="*/ 1124230 w 1395425"/>
              <a:gd name="connsiteY9" fmla="*/ 992595 h 1436195"/>
              <a:gd name="connsiteX10" fmla="*/ 1123200 w 1395425"/>
              <a:gd name="connsiteY10" fmla="*/ 992332 h 1436195"/>
              <a:gd name="connsiteX11" fmla="*/ 1123200 w 1395425"/>
              <a:gd name="connsiteY11" fmla="*/ 1436195 h 1436195"/>
              <a:gd name="connsiteX12" fmla="*/ 784407 w 1395425"/>
              <a:gd name="connsiteY12" fmla="*/ 1436195 h 1436195"/>
              <a:gd name="connsiteX13" fmla="*/ 782723 w 1395425"/>
              <a:gd name="connsiteY13" fmla="*/ 1422488 h 1436195"/>
              <a:gd name="connsiteX14" fmla="*/ 561601 w 1395425"/>
              <a:gd name="connsiteY14" fmla="*/ 1274616 h 1436195"/>
              <a:gd name="connsiteX15" fmla="*/ 340480 w 1395425"/>
              <a:gd name="connsiteY15" fmla="*/ 1422488 h 1436195"/>
              <a:gd name="connsiteX16" fmla="*/ 338796 w 1395425"/>
              <a:gd name="connsiteY16" fmla="*/ 1436195 h 1436195"/>
              <a:gd name="connsiteX17" fmla="*/ 0 w 1395425"/>
              <a:gd name="connsiteY17" fmla="*/ 1436195 h 1436195"/>
              <a:gd name="connsiteX18" fmla="*/ 0 w 1395425"/>
              <a:gd name="connsiteY18" fmla="*/ 190595 h 1436195"/>
              <a:gd name="connsiteX19" fmla="*/ 286969 w 1395425"/>
              <a:gd name="connsiteY19" fmla="*/ 190595 h 1436195"/>
              <a:gd name="connsiteX20" fmla="*/ 286305 w 1395425"/>
              <a:gd name="connsiteY20" fmla="*/ 185195 h 1436195"/>
              <a:gd name="connsiteX21" fmla="*/ 512012 w 1395425"/>
              <a:gd name="connsiteY21" fmla="*/ 0 h 143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95425" h="1436195">
                <a:moveTo>
                  <a:pt x="512012" y="0"/>
                </a:moveTo>
                <a:cubicBezTo>
                  <a:pt x="636667" y="0"/>
                  <a:pt x="737719" y="82915"/>
                  <a:pt x="737719" y="185195"/>
                </a:cubicBezTo>
                <a:lnTo>
                  <a:pt x="737056" y="190595"/>
                </a:lnTo>
                <a:lnTo>
                  <a:pt x="1123200" y="190595"/>
                </a:lnTo>
                <a:lnTo>
                  <a:pt x="1123200" y="629992"/>
                </a:lnTo>
                <a:lnTo>
                  <a:pt x="1124230" y="629730"/>
                </a:lnTo>
                <a:cubicBezTo>
                  <a:pt x="1138923" y="627263"/>
                  <a:pt x="1154136" y="625967"/>
                  <a:pt x="1169718" y="625967"/>
                </a:cubicBezTo>
                <a:cubicBezTo>
                  <a:pt x="1294373" y="625967"/>
                  <a:pt x="1395425" y="708882"/>
                  <a:pt x="1395425" y="811162"/>
                </a:cubicBezTo>
                <a:cubicBezTo>
                  <a:pt x="1395425" y="913442"/>
                  <a:pt x="1294373" y="996357"/>
                  <a:pt x="1169718" y="996357"/>
                </a:cubicBezTo>
                <a:cubicBezTo>
                  <a:pt x="1154136" y="996357"/>
                  <a:pt x="1138923" y="995062"/>
                  <a:pt x="1124230" y="992595"/>
                </a:cubicBezTo>
                <a:lnTo>
                  <a:pt x="1123200" y="992332"/>
                </a:lnTo>
                <a:lnTo>
                  <a:pt x="1123200" y="1436195"/>
                </a:lnTo>
                <a:lnTo>
                  <a:pt x="784407" y="1436195"/>
                </a:lnTo>
                <a:lnTo>
                  <a:pt x="782723" y="1422488"/>
                </a:lnTo>
                <a:cubicBezTo>
                  <a:pt x="761676" y="1338098"/>
                  <a:pt x="670674" y="1274616"/>
                  <a:pt x="561601" y="1274616"/>
                </a:cubicBezTo>
                <a:cubicBezTo>
                  <a:pt x="452528" y="1274616"/>
                  <a:pt x="361526" y="1338098"/>
                  <a:pt x="340480" y="1422488"/>
                </a:cubicBezTo>
                <a:lnTo>
                  <a:pt x="338796" y="1436195"/>
                </a:lnTo>
                <a:lnTo>
                  <a:pt x="0" y="1436195"/>
                </a:lnTo>
                <a:lnTo>
                  <a:pt x="0" y="190595"/>
                </a:lnTo>
                <a:lnTo>
                  <a:pt x="286969" y="190595"/>
                </a:lnTo>
                <a:lnTo>
                  <a:pt x="286305" y="185195"/>
                </a:lnTo>
                <a:cubicBezTo>
                  <a:pt x="286305" y="82915"/>
                  <a:pt x="387357" y="0"/>
                  <a:pt x="512012" y="0"/>
                </a:cubicBezTo>
                <a:close/>
              </a:path>
            </a:pathLst>
          </a:cu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"/>
          <a:srcRect l="42140" t="61760"/>
          <a:stretch>
            <a:fillRect/>
          </a:stretch>
        </p:blipFill>
        <p:spPr>
          <a:xfrm>
            <a:off x="6576847" y="3382528"/>
            <a:ext cx="1299763" cy="1431694"/>
          </a:xfrm>
          <a:custGeom>
            <a:avLst/>
            <a:gdLst>
              <a:gd name="connsiteX0" fmla="*/ 745657 w 1299763"/>
              <a:gd name="connsiteY0" fmla="*/ 0 h 1431694"/>
              <a:gd name="connsiteX1" fmla="*/ 971364 w 1299763"/>
              <a:gd name="connsiteY1" fmla="*/ 185195 h 1431694"/>
              <a:gd name="connsiteX2" fmla="*/ 970480 w 1299763"/>
              <a:gd name="connsiteY2" fmla="*/ 192395 h 1431694"/>
              <a:gd name="connsiteX3" fmla="*/ 1299763 w 1299763"/>
              <a:gd name="connsiteY3" fmla="*/ 192395 h 1431694"/>
              <a:gd name="connsiteX4" fmla="*/ 1299763 w 1299763"/>
              <a:gd name="connsiteY4" fmla="*/ 1431694 h 1431694"/>
              <a:gd name="connsiteX5" fmla="*/ 182699 w 1299763"/>
              <a:gd name="connsiteY5" fmla="*/ 1431694 h 1431694"/>
              <a:gd name="connsiteX6" fmla="*/ 182699 w 1299763"/>
              <a:gd name="connsiteY6" fmla="*/ 1000390 h 1431694"/>
              <a:gd name="connsiteX7" fmla="*/ 204203 w 1299763"/>
              <a:gd name="connsiteY7" fmla="*/ 996828 h 1431694"/>
              <a:gd name="connsiteX8" fmla="*/ 137851 w 1299763"/>
              <a:gd name="connsiteY8" fmla="*/ 985837 h 1431694"/>
              <a:gd name="connsiteX9" fmla="*/ 0 w 1299763"/>
              <a:gd name="connsiteY9" fmla="*/ 815195 h 1431694"/>
              <a:gd name="connsiteX10" fmla="*/ 137851 w 1299763"/>
              <a:gd name="connsiteY10" fmla="*/ 644554 h 1431694"/>
              <a:gd name="connsiteX11" fmla="*/ 204203 w 1299763"/>
              <a:gd name="connsiteY11" fmla="*/ 633562 h 1431694"/>
              <a:gd name="connsiteX12" fmla="*/ 182699 w 1299763"/>
              <a:gd name="connsiteY12" fmla="*/ 630000 h 1431694"/>
              <a:gd name="connsiteX13" fmla="*/ 182699 w 1299763"/>
              <a:gd name="connsiteY13" fmla="*/ 192395 h 1431694"/>
              <a:gd name="connsiteX14" fmla="*/ 520835 w 1299763"/>
              <a:gd name="connsiteY14" fmla="*/ 192395 h 1431694"/>
              <a:gd name="connsiteX15" fmla="*/ 519950 w 1299763"/>
              <a:gd name="connsiteY15" fmla="*/ 185195 h 1431694"/>
              <a:gd name="connsiteX16" fmla="*/ 745657 w 1299763"/>
              <a:gd name="connsiteY16" fmla="*/ 0 h 143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99763" h="1431694">
                <a:moveTo>
                  <a:pt x="745657" y="0"/>
                </a:moveTo>
                <a:cubicBezTo>
                  <a:pt x="870312" y="0"/>
                  <a:pt x="971364" y="82915"/>
                  <a:pt x="971364" y="185195"/>
                </a:cubicBezTo>
                <a:lnTo>
                  <a:pt x="970480" y="192395"/>
                </a:lnTo>
                <a:lnTo>
                  <a:pt x="1299763" y="192395"/>
                </a:lnTo>
                <a:lnTo>
                  <a:pt x="1299763" y="1431694"/>
                </a:lnTo>
                <a:lnTo>
                  <a:pt x="182699" y="1431694"/>
                </a:lnTo>
                <a:lnTo>
                  <a:pt x="182699" y="1000390"/>
                </a:lnTo>
                <a:lnTo>
                  <a:pt x="204203" y="996828"/>
                </a:lnTo>
                <a:lnTo>
                  <a:pt x="137851" y="985837"/>
                </a:lnTo>
                <a:cubicBezTo>
                  <a:pt x="56842" y="957722"/>
                  <a:pt x="0" y="891905"/>
                  <a:pt x="0" y="815195"/>
                </a:cubicBezTo>
                <a:cubicBezTo>
                  <a:pt x="0" y="738485"/>
                  <a:pt x="56842" y="672668"/>
                  <a:pt x="137851" y="644554"/>
                </a:cubicBezTo>
                <a:lnTo>
                  <a:pt x="204203" y="633562"/>
                </a:lnTo>
                <a:lnTo>
                  <a:pt x="182699" y="630000"/>
                </a:lnTo>
                <a:lnTo>
                  <a:pt x="182699" y="192395"/>
                </a:lnTo>
                <a:lnTo>
                  <a:pt x="520835" y="192395"/>
                </a:lnTo>
                <a:lnTo>
                  <a:pt x="519950" y="185195"/>
                </a:lnTo>
                <a:cubicBezTo>
                  <a:pt x="519950" y="82915"/>
                  <a:pt x="621002" y="0"/>
                  <a:pt x="745657" y="0"/>
                </a:cubicBezTo>
                <a:close/>
              </a:path>
            </a:pathLst>
          </a:cu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"/>
          <a:srcRect l="50000" t="33189" b="33541"/>
          <a:stretch>
            <a:fillRect/>
          </a:stretch>
        </p:blipFill>
        <p:spPr>
          <a:xfrm>
            <a:off x="6753410" y="2005501"/>
            <a:ext cx="1123200" cy="1245600"/>
          </a:xfrm>
          <a:custGeom>
            <a:avLst/>
            <a:gdLst>
              <a:gd name="connsiteX0" fmla="*/ 0 w 1123200"/>
              <a:gd name="connsiteY0" fmla="*/ 0 h 1245600"/>
              <a:gd name="connsiteX1" fmla="*/ 336557 w 1123200"/>
              <a:gd name="connsiteY1" fmla="*/ 0 h 1245600"/>
              <a:gd name="connsiteX2" fmla="*/ 340479 w 1123200"/>
              <a:gd name="connsiteY2" fmla="*/ 31923 h 1245600"/>
              <a:gd name="connsiteX3" fmla="*/ 561600 w 1123200"/>
              <a:gd name="connsiteY3" fmla="*/ 179795 h 1245600"/>
              <a:gd name="connsiteX4" fmla="*/ 782722 w 1123200"/>
              <a:gd name="connsiteY4" fmla="*/ 31923 h 1245600"/>
              <a:gd name="connsiteX5" fmla="*/ 786644 w 1123200"/>
              <a:gd name="connsiteY5" fmla="*/ 0 h 1245600"/>
              <a:gd name="connsiteX6" fmla="*/ 1123200 w 1123200"/>
              <a:gd name="connsiteY6" fmla="*/ 0 h 1245600"/>
              <a:gd name="connsiteX7" fmla="*/ 1123200 w 1123200"/>
              <a:gd name="connsiteY7" fmla="*/ 1245600 h 1245600"/>
              <a:gd name="connsiteX8" fmla="*/ 786976 w 1123200"/>
              <a:gd name="connsiteY8" fmla="*/ 1245600 h 1245600"/>
              <a:gd name="connsiteX9" fmla="*/ 782722 w 1123200"/>
              <a:gd name="connsiteY9" fmla="*/ 1210977 h 1245600"/>
              <a:gd name="connsiteX10" fmla="*/ 561600 w 1123200"/>
              <a:gd name="connsiteY10" fmla="*/ 1063105 h 1245600"/>
              <a:gd name="connsiteX11" fmla="*/ 340479 w 1123200"/>
              <a:gd name="connsiteY11" fmla="*/ 1210977 h 1245600"/>
              <a:gd name="connsiteX12" fmla="*/ 336225 w 1123200"/>
              <a:gd name="connsiteY12" fmla="*/ 1245600 h 1245600"/>
              <a:gd name="connsiteX13" fmla="*/ 0 w 1123200"/>
              <a:gd name="connsiteY13" fmla="*/ 1245600 h 1245600"/>
              <a:gd name="connsiteX14" fmla="*/ 0 w 1123200"/>
              <a:gd name="connsiteY14" fmla="*/ 802983 h 1245600"/>
              <a:gd name="connsiteX15" fmla="*/ 17077 w 1123200"/>
              <a:gd name="connsiteY15" fmla="*/ 804395 h 1245600"/>
              <a:gd name="connsiteX16" fmla="*/ 242784 w 1123200"/>
              <a:gd name="connsiteY16" fmla="*/ 619200 h 1245600"/>
              <a:gd name="connsiteX17" fmla="*/ 17077 w 1123200"/>
              <a:gd name="connsiteY17" fmla="*/ 434005 h 1245600"/>
              <a:gd name="connsiteX18" fmla="*/ 0 w 1123200"/>
              <a:gd name="connsiteY18" fmla="*/ 435418 h 12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3200" h="1245600">
                <a:moveTo>
                  <a:pt x="0" y="0"/>
                </a:moveTo>
                <a:lnTo>
                  <a:pt x="336557" y="0"/>
                </a:lnTo>
                <a:lnTo>
                  <a:pt x="340479" y="31923"/>
                </a:lnTo>
                <a:cubicBezTo>
                  <a:pt x="361525" y="116313"/>
                  <a:pt x="452527" y="179795"/>
                  <a:pt x="561600" y="179795"/>
                </a:cubicBezTo>
                <a:cubicBezTo>
                  <a:pt x="670673" y="179795"/>
                  <a:pt x="761675" y="116313"/>
                  <a:pt x="782722" y="31923"/>
                </a:cubicBezTo>
                <a:lnTo>
                  <a:pt x="786644" y="0"/>
                </a:lnTo>
                <a:lnTo>
                  <a:pt x="1123200" y="0"/>
                </a:lnTo>
                <a:lnTo>
                  <a:pt x="1123200" y="1245600"/>
                </a:lnTo>
                <a:lnTo>
                  <a:pt x="786976" y="1245600"/>
                </a:lnTo>
                <a:lnTo>
                  <a:pt x="782722" y="1210977"/>
                </a:lnTo>
                <a:cubicBezTo>
                  <a:pt x="761675" y="1126587"/>
                  <a:pt x="670673" y="1063105"/>
                  <a:pt x="561600" y="1063105"/>
                </a:cubicBezTo>
                <a:cubicBezTo>
                  <a:pt x="452527" y="1063105"/>
                  <a:pt x="361525" y="1126587"/>
                  <a:pt x="340479" y="1210977"/>
                </a:cubicBezTo>
                <a:lnTo>
                  <a:pt x="336225" y="1245600"/>
                </a:lnTo>
                <a:lnTo>
                  <a:pt x="0" y="1245600"/>
                </a:lnTo>
                <a:lnTo>
                  <a:pt x="0" y="802983"/>
                </a:lnTo>
                <a:lnTo>
                  <a:pt x="17077" y="804395"/>
                </a:lnTo>
                <a:cubicBezTo>
                  <a:pt x="141732" y="804395"/>
                  <a:pt x="242784" y="721480"/>
                  <a:pt x="242784" y="619200"/>
                </a:cubicBezTo>
                <a:cubicBezTo>
                  <a:pt x="242784" y="516920"/>
                  <a:pt x="141732" y="434005"/>
                  <a:pt x="17077" y="434005"/>
                </a:cubicBezTo>
                <a:lnTo>
                  <a:pt x="0" y="435418"/>
                </a:lnTo>
                <a:close/>
              </a:path>
            </a:pathLst>
          </a:custGeom>
        </p:spPr>
      </p:pic>
      <p:pic>
        <p:nvPicPr>
          <p:cNvPr id="106" name="Imagen 105"/>
          <p:cNvPicPr>
            <a:picLocks noChangeAspect="1"/>
          </p:cNvPicPr>
          <p:nvPr/>
        </p:nvPicPr>
        <p:blipFill>
          <a:blip r:embed="rId2"/>
          <a:srcRect t="61536" r="50000" b="176"/>
          <a:stretch>
            <a:fillRect/>
          </a:stretch>
        </p:blipFill>
        <p:spPr>
          <a:xfrm>
            <a:off x="5154164" y="3382528"/>
            <a:ext cx="1123200" cy="1433495"/>
          </a:xfrm>
          <a:custGeom>
            <a:avLst/>
            <a:gdLst>
              <a:gd name="connsiteX0" fmla="*/ 562821 w 1123200"/>
              <a:gd name="connsiteY0" fmla="*/ 0 h 1433495"/>
              <a:gd name="connsiteX1" fmla="*/ 788528 w 1123200"/>
              <a:gd name="connsiteY1" fmla="*/ 185195 h 1433495"/>
              <a:gd name="connsiteX2" fmla="*/ 788196 w 1123200"/>
              <a:gd name="connsiteY2" fmla="*/ 187895 h 1433495"/>
              <a:gd name="connsiteX3" fmla="*/ 1123200 w 1123200"/>
              <a:gd name="connsiteY3" fmla="*/ 187895 h 1433495"/>
              <a:gd name="connsiteX4" fmla="*/ 1123200 w 1123200"/>
              <a:gd name="connsiteY4" fmla="*/ 1433495 h 1433495"/>
              <a:gd name="connsiteX5" fmla="*/ 0 w 1123200"/>
              <a:gd name="connsiteY5" fmla="*/ 1433495 h 1433495"/>
              <a:gd name="connsiteX6" fmla="*/ 0 w 1123200"/>
              <a:gd name="connsiteY6" fmla="*/ 187895 h 1433495"/>
              <a:gd name="connsiteX7" fmla="*/ 337446 w 1123200"/>
              <a:gd name="connsiteY7" fmla="*/ 187895 h 1433495"/>
              <a:gd name="connsiteX8" fmla="*/ 337114 w 1123200"/>
              <a:gd name="connsiteY8" fmla="*/ 185195 h 1433495"/>
              <a:gd name="connsiteX9" fmla="*/ 562821 w 1123200"/>
              <a:gd name="connsiteY9" fmla="*/ 0 h 143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3200" h="1433495">
                <a:moveTo>
                  <a:pt x="562821" y="0"/>
                </a:moveTo>
                <a:cubicBezTo>
                  <a:pt x="687476" y="0"/>
                  <a:pt x="788528" y="82915"/>
                  <a:pt x="788528" y="185195"/>
                </a:cubicBezTo>
                <a:lnTo>
                  <a:pt x="788196" y="187895"/>
                </a:lnTo>
                <a:lnTo>
                  <a:pt x="1123200" y="187895"/>
                </a:lnTo>
                <a:lnTo>
                  <a:pt x="1123200" y="1433495"/>
                </a:lnTo>
                <a:lnTo>
                  <a:pt x="0" y="1433495"/>
                </a:lnTo>
                <a:lnTo>
                  <a:pt x="0" y="187895"/>
                </a:lnTo>
                <a:lnTo>
                  <a:pt x="337446" y="187895"/>
                </a:lnTo>
                <a:lnTo>
                  <a:pt x="337114" y="185195"/>
                </a:lnTo>
                <a:cubicBezTo>
                  <a:pt x="337114" y="82915"/>
                  <a:pt x="438166" y="0"/>
                  <a:pt x="5628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65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rcRect l="365" r="49638" b="66667"/>
          <a:stretch>
            <a:fillRect/>
          </a:stretch>
        </p:blipFill>
        <p:spPr>
          <a:xfrm>
            <a:off x="5678874" y="167119"/>
            <a:ext cx="1465200" cy="1321200"/>
          </a:xfrm>
          <a:custGeom>
            <a:avLst/>
            <a:gdLst>
              <a:gd name="connsiteX0" fmla="*/ 0 w 1465200"/>
              <a:gd name="connsiteY0" fmla="*/ 0 h 1321200"/>
              <a:gd name="connsiteX1" fmla="*/ 1465200 w 1465200"/>
              <a:gd name="connsiteY1" fmla="*/ 0 h 1321200"/>
              <a:gd name="connsiteX2" fmla="*/ 1465200 w 1465200"/>
              <a:gd name="connsiteY2" fmla="*/ 1321200 h 1321200"/>
              <a:gd name="connsiteX3" fmla="*/ 0 w 14652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200" h="1321200">
                <a:moveTo>
                  <a:pt x="0" y="0"/>
                </a:moveTo>
                <a:lnTo>
                  <a:pt x="1465200" y="0"/>
                </a:lnTo>
                <a:lnTo>
                  <a:pt x="1465200" y="1321200"/>
                </a:lnTo>
                <a:lnTo>
                  <a:pt x="0" y="1321200"/>
                </a:lnTo>
                <a:close/>
              </a:path>
            </a:pathLst>
          </a:cu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57" y="1776923"/>
            <a:ext cx="2930573" cy="3963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rcRect l="50009" b="66667"/>
          <a:stretch>
            <a:fillRect/>
          </a:stretch>
        </p:blipFill>
        <p:spPr>
          <a:xfrm>
            <a:off x="7324166" y="191887"/>
            <a:ext cx="1465027" cy="1321200"/>
          </a:xfrm>
          <a:custGeom>
            <a:avLst/>
            <a:gdLst>
              <a:gd name="connsiteX0" fmla="*/ 0 w 1465027"/>
              <a:gd name="connsiteY0" fmla="*/ 0 h 1321200"/>
              <a:gd name="connsiteX1" fmla="*/ 1465027 w 1465027"/>
              <a:gd name="connsiteY1" fmla="*/ 0 h 1321200"/>
              <a:gd name="connsiteX2" fmla="*/ 1465027 w 1465027"/>
              <a:gd name="connsiteY2" fmla="*/ 1321200 h 1321200"/>
              <a:gd name="connsiteX3" fmla="*/ 0 w 1465027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027" h="1321200">
                <a:moveTo>
                  <a:pt x="0" y="0"/>
                </a:moveTo>
                <a:lnTo>
                  <a:pt x="1465027" y="0"/>
                </a:lnTo>
                <a:lnTo>
                  <a:pt x="1465027" y="1321200"/>
                </a:lnTo>
                <a:lnTo>
                  <a:pt x="0" y="1321200"/>
                </a:lnTo>
                <a:close/>
              </a:path>
            </a:pathLst>
          </a:cu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2"/>
          <a:srcRect t="33333" r="50003" b="33333"/>
          <a:stretch>
            <a:fillRect/>
          </a:stretch>
        </p:blipFill>
        <p:spPr>
          <a:xfrm>
            <a:off x="5678874" y="1776923"/>
            <a:ext cx="1465200" cy="1321200"/>
          </a:xfrm>
          <a:custGeom>
            <a:avLst/>
            <a:gdLst>
              <a:gd name="connsiteX0" fmla="*/ 0 w 1465200"/>
              <a:gd name="connsiteY0" fmla="*/ 0 h 1321200"/>
              <a:gd name="connsiteX1" fmla="*/ 1465200 w 1465200"/>
              <a:gd name="connsiteY1" fmla="*/ 0 h 1321200"/>
              <a:gd name="connsiteX2" fmla="*/ 1465200 w 1465200"/>
              <a:gd name="connsiteY2" fmla="*/ 1321200 h 1321200"/>
              <a:gd name="connsiteX3" fmla="*/ 0 w 14652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200" h="1321200">
                <a:moveTo>
                  <a:pt x="0" y="0"/>
                </a:moveTo>
                <a:lnTo>
                  <a:pt x="1465200" y="0"/>
                </a:lnTo>
                <a:lnTo>
                  <a:pt x="1465200" y="1321200"/>
                </a:lnTo>
                <a:lnTo>
                  <a:pt x="0" y="1321200"/>
                </a:lnTo>
                <a:close/>
              </a:path>
            </a:pathLst>
          </a:cu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2"/>
          <a:srcRect l="50003" t="33333" b="33333"/>
          <a:stretch>
            <a:fillRect/>
          </a:stretch>
        </p:blipFill>
        <p:spPr>
          <a:xfrm>
            <a:off x="7324166" y="1776923"/>
            <a:ext cx="1465200" cy="1321200"/>
          </a:xfrm>
          <a:custGeom>
            <a:avLst/>
            <a:gdLst>
              <a:gd name="connsiteX0" fmla="*/ 0 w 1465200"/>
              <a:gd name="connsiteY0" fmla="*/ 0 h 1321200"/>
              <a:gd name="connsiteX1" fmla="*/ 1465200 w 1465200"/>
              <a:gd name="connsiteY1" fmla="*/ 0 h 1321200"/>
              <a:gd name="connsiteX2" fmla="*/ 1465200 w 1465200"/>
              <a:gd name="connsiteY2" fmla="*/ 1321200 h 1321200"/>
              <a:gd name="connsiteX3" fmla="*/ 0 w 14652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200" h="1321200">
                <a:moveTo>
                  <a:pt x="0" y="0"/>
                </a:moveTo>
                <a:lnTo>
                  <a:pt x="1465200" y="0"/>
                </a:lnTo>
                <a:lnTo>
                  <a:pt x="1465200" y="1321200"/>
                </a:lnTo>
                <a:lnTo>
                  <a:pt x="0" y="1321200"/>
                </a:lnTo>
                <a:close/>
              </a:path>
            </a:pathLst>
          </a:cu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2"/>
          <a:srcRect l="6" t="66667" r="49997"/>
          <a:stretch>
            <a:fillRect/>
          </a:stretch>
        </p:blipFill>
        <p:spPr>
          <a:xfrm>
            <a:off x="5678874" y="3386727"/>
            <a:ext cx="1465200" cy="1321200"/>
          </a:xfrm>
          <a:custGeom>
            <a:avLst/>
            <a:gdLst>
              <a:gd name="connsiteX0" fmla="*/ 0 w 1465200"/>
              <a:gd name="connsiteY0" fmla="*/ 0 h 1321200"/>
              <a:gd name="connsiteX1" fmla="*/ 1465200 w 1465200"/>
              <a:gd name="connsiteY1" fmla="*/ 0 h 1321200"/>
              <a:gd name="connsiteX2" fmla="*/ 1465200 w 1465200"/>
              <a:gd name="connsiteY2" fmla="*/ 1321200 h 1321200"/>
              <a:gd name="connsiteX3" fmla="*/ 0 w 14652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200" h="1321200">
                <a:moveTo>
                  <a:pt x="0" y="0"/>
                </a:moveTo>
                <a:lnTo>
                  <a:pt x="1465200" y="0"/>
                </a:lnTo>
                <a:lnTo>
                  <a:pt x="1465200" y="1321200"/>
                </a:lnTo>
                <a:lnTo>
                  <a:pt x="0" y="1321200"/>
                </a:lnTo>
                <a:close/>
              </a:path>
            </a:pathLst>
          </a:cu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2"/>
          <a:srcRect l="49991" t="66667" r="12"/>
          <a:stretch>
            <a:fillRect/>
          </a:stretch>
        </p:blipFill>
        <p:spPr>
          <a:xfrm>
            <a:off x="7324166" y="3419177"/>
            <a:ext cx="1465200" cy="1321200"/>
          </a:xfrm>
          <a:custGeom>
            <a:avLst/>
            <a:gdLst>
              <a:gd name="connsiteX0" fmla="*/ 0 w 1465200"/>
              <a:gd name="connsiteY0" fmla="*/ 0 h 1321200"/>
              <a:gd name="connsiteX1" fmla="*/ 1465200 w 1465200"/>
              <a:gd name="connsiteY1" fmla="*/ 0 h 1321200"/>
              <a:gd name="connsiteX2" fmla="*/ 1465200 w 1465200"/>
              <a:gd name="connsiteY2" fmla="*/ 1321200 h 1321200"/>
              <a:gd name="connsiteX3" fmla="*/ 0 w 14652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200" h="1321200">
                <a:moveTo>
                  <a:pt x="0" y="0"/>
                </a:moveTo>
                <a:lnTo>
                  <a:pt x="1465200" y="0"/>
                </a:lnTo>
                <a:lnTo>
                  <a:pt x="1465200" y="1321200"/>
                </a:lnTo>
                <a:lnTo>
                  <a:pt x="0" y="1321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439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n 124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7" t="66682" r="232"/>
          <a:stretch>
            <a:fillRect/>
          </a:stretch>
        </p:blipFill>
        <p:spPr bwMode="auto">
          <a:xfrm>
            <a:off x="10018310" y="3950543"/>
            <a:ext cx="1040400" cy="1320603"/>
          </a:xfrm>
          <a:custGeom>
            <a:avLst/>
            <a:gdLst>
              <a:gd name="connsiteX0" fmla="*/ 0 w 1040400"/>
              <a:gd name="connsiteY0" fmla="*/ 0 h 1320603"/>
              <a:gd name="connsiteX1" fmla="*/ 1040400 w 1040400"/>
              <a:gd name="connsiteY1" fmla="*/ 0 h 1320603"/>
              <a:gd name="connsiteX2" fmla="*/ 1040400 w 1040400"/>
              <a:gd name="connsiteY2" fmla="*/ 1320603 h 1320603"/>
              <a:gd name="connsiteX3" fmla="*/ 0 w 1040400"/>
              <a:gd name="connsiteY3" fmla="*/ 1320603 h 132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400" h="1320603">
                <a:moveTo>
                  <a:pt x="0" y="0"/>
                </a:moveTo>
                <a:lnTo>
                  <a:pt x="1040400" y="0"/>
                </a:lnTo>
                <a:lnTo>
                  <a:pt x="1040400" y="1320603"/>
                </a:lnTo>
                <a:lnTo>
                  <a:pt x="0" y="132060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Imagen 113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1" t="66667" r="32921"/>
          <a:stretch>
            <a:fillRect/>
          </a:stretch>
        </p:blipFill>
        <p:spPr bwMode="auto">
          <a:xfrm>
            <a:off x="8784047" y="3939820"/>
            <a:ext cx="1058400" cy="1321200"/>
          </a:xfrm>
          <a:custGeom>
            <a:avLst/>
            <a:gdLst>
              <a:gd name="connsiteX0" fmla="*/ 0 w 1058400"/>
              <a:gd name="connsiteY0" fmla="*/ 0 h 1321200"/>
              <a:gd name="connsiteX1" fmla="*/ 1058400 w 1058400"/>
              <a:gd name="connsiteY1" fmla="*/ 0 h 1321200"/>
              <a:gd name="connsiteX2" fmla="*/ 1058400 w 1058400"/>
              <a:gd name="connsiteY2" fmla="*/ 1321200 h 1321200"/>
              <a:gd name="connsiteX3" fmla="*/ 0 w 10584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400" h="1321200">
                <a:moveTo>
                  <a:pt x="0" y="0"/>
                </a:moveTo>
                <a:lnTo>
                  <a:pt x="1058400" y="0"/>
                </a:lnTo>
                <a:lnTo>
                  <a:pt x="1058400" y="1321200"/>
                </a:lnTo>
                <a:lnTo>
                  <a:pt x="0" y="1321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Imagen 101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37" r="66816"/>
          <a:stretch>
            <a:fillRect/>
          </a:stretch>
        </p:blipFill>
        <p:spPr bwMode="auto">
          <a:xfrm>
            <a:off x="7362459" y="3950543"/>
            <a:ext cx="1052232" cy="1310477"/>
          </a:xfrm>
          <a:custGeom>
            <a:avLst/>
            <a:gdLst>
              <a:gd name="connsiteX0" fmla="*/ 0 w 1052232"/>
              <a:gd name="connsiteY0" fmla="*/ 0 h 1310477"/>
              <a:gd name="connsiteX1" fmla="*/ 1052232 w 1052232"/>
              <a:gd name="connsiteY1" fmla="*/ 0 h 1310477"/>
              <a:gd name="connsiteX2" fmla="*/ 1052232 w 1052232"/>
              <a:gd name="connsiteY2" fmla="*/ 1310477 h 1310477"/>
              <a:gd name="connsiteX3" fmla="*/ 0 w 1052232"/>
              <a:gd name="connsiteY3" fmla="*/ 1310477 h 131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232" h="1310477">
                <a:moveTo>
                  <a:pt x="0" y="0"/>
                </a:moveTo>
                <a:lnTo>
                  <a:pt x="1052232" y="0"/>
                </a:lnTo>
                <a:lnTo>
                  <a:pt x="1052232" y="1310477"/>
                </a:lnTo>
                <a:lnTo>
                  <a:pt x="0" y="13104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64" y="1422710"/>
            <a:ext cx="3170880" cy="39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33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8" b="66667"/>
          <a:stretch>
            <a:fillRect/>
          </a:stretch>
        </p:blipFill>
        <p:spPr bwMode="auto">
          <a:xfrm>
            <a:off x="7356291" y="559699"/>
            <a:ext cx="1044545" cy="1321200"/>
          </a:xfrm>
          <a:custGeom>
            <a:avLst/>
            <a:gdLst>
              <a:gd name="connsiteX0" fmla="*/ 0 w 1044545"/>
              <a:gd name="connsiteY0" fmla="*/ 0 h 1321200"/>
              <a:gd name="connsiteX1" fmla="*/ 1044545 w 1044545"/>
              <a:gd name="connsiteY1" fmla="*/ 0 h 1321200"/>
              <a:gd name="connsiteX2" fmla="*/ 1044545 w 1044545"/>
              <a:gd name="connsiteY2" fmla="*/ 1321200 h 1321200"/>
              <a:gd name="connsiteX3" fmla="*/ 0 w 1044545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545" h="1321200">
                <a:moveTo>
                  <a:pt x="0" y="0"/>
                </a:moveTo>
                <a:lnTo>
                  <a:pt x="1044545" y="0"/>
                </a:lnTo>
                <a:lnTo>
                  <a:pt x="1044545" y="1321200"/>
                </a:lnTo>
                <a:lnTo>
                  <a:pt x="0" y="1321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2" r="33410" b="67013"/>
          <a:stretch>
            <a:fillRect/>
          </a:stretch>
        </p:blipFill>
        <p:spPr bwMode="auto">
          <a:xfrm>
            <a:off x="8680373" y="559699"/>
            <a:ext cx="1058400" cy="1307456"/>
          </a:xfrm>
          <a:custGeom>
            <a:avLst/>
            <a:gdLst>
              <a:gd name="connsiteX0" fmla="*/ 0 w 1058400"/>
              <a:gd name="connsiteY0" fmla="*/ 0 h 1307456"/>
              <a:gd name="connsiteX1" fmla="*/ 1058400 w 1058400"/>
              <a:gd name="connsiteY1" fmla="*/ 0 h 1307456"/>
              <a:gd name="connsiteX2" fmla="*/ 1058400 w 1058400"/>
              <a:gd name="connsiteY2" fmla="*/ 1307456 h 1307456"/>
              <a:gd name="connsiteX3" fmla="*/ 0 w 1058400"/>
              <a:gd name="connsiteY3" fmla="*/ 1307456 h 130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400" h="1307456">
                <a:moveTo>
                  <a:pt x="0" y="0"/>
                </a:moveTo>
                <a:lnTo>
                  <a:pt x="1058400" y="0"/>
                </a:lnTo>
                <a:lnTo>
                  <a:pt x="1058400" y="1307456"/>
                </a:lnTo>
                <a:lnTo>
                  <a:pt x="0" y="1307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n 55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4" r="215" b="66746"/>
          <a:stretch>
            <a:fillRect/>
          </a:stretch>
        </p:blipFill>
        <p:spPr bwMode="auto">
          <a:xfrm>
            <a:off x="10018310" y="549111"/>
            <a:ext cx="1040400" cy="1318044"/>
          </a:xfrm>
          <a:custGeom>
            <a:avLst/>
            <a:gdLst>
              <a:gd name="connsiteX0" fmla="*/ 0 w 1040400"/>
              <a:gd name="connsiteY0" fmla="*/ 0 h 1318044"/>
              <a:gd name="connsiteX1" fmla="*/ 1040400 w 1040400"/>
              <a:gd name="connsiteY1" fmla="*/ 0 h 1318044"/>
              <a:gd name="connsiteX2" fmla="*/ 1040400 w 1040400"/>
              <a:gd name="connsiteY2" fmla="*/ 1318044 h 1318044"/>
              <a:gd name="connsiteX3" fmla="*/ 0 w 1040400"/>
              <a:gd name="connsiteY3" fmla="*/ 1318044 h 131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400" h="1318044">
                <a:moveTo>
                  <a:pt x="0" y="0"/>
                </a:moveTo>
                <a:lnTo>
                  <a:pt x="1040400" y="0"/>
                </a:lnTo>
                <a:lnTo>
                  <a:pt x="1040400" y="1318044"/>
                </a:lnTo>
                <a:lnTo>
                  <a:pt x="0" y="1318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Imagen 66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33333" r="66578" b="33333"/>
          <a:stretch>
            <a:fillRect/>
          </a:stretch>
        </p:blipFill>
        <p:spPr bwMode="auto">
          <a:xfrm>
            <a:off x="7356291" y="2083310"/>
            <a:ext cx="1058400" cy="1321200"/>
          </a:xfrm>
          <a:custGeom>
            <a:avLst/>
            <a:gdLst>
              <a:gd name="connsiteX0" fmla="*/ 0 w 1058400"/>
              <a:gd name="connsiteY0" fmla="*/ 0 h 1321200"/>
              <a:gd name="connsiteX1" fmla="*/ 1058400 w 1058400"/>
              <a:gd name="connsiteY1" fmla="*/ 0 h 1321200"/>
              <a:gd name="connsiteX2" fmla="*/ 1058400 w 1058400"/>
              <a:gd name="connsiteY2" fmla="*/ 1321200 h 1321200"/>
              <a:gd name="connsiteX3" fmla="*/ 0 w 10584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400" h="1321200">
                <a:moveTo>
                  <a:pt x="0" y="0"/>
                </a:moveTo>
                <a:lnTo>
                  <a:pt x="1058400" y="0"/>
                </a:lnTo>
                <a:lnTo>
                  <a:pt x="1058400" y="1321200"/>
                </a:lnTo>
                <a:lnTo>
                  <a:pt x="0" y="1321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Imagen 79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5" t="33333" r="33506" b="33333"/>
          <a:stretch>
            <a:fillRect/>
          </a:stretch>
        </p:blipFill>
        <p:spPr bwMode="auto">
          <a:xfrm>
            <a:off x="8680373" y="2083310"/>
            <a:ext cx="1058400" cy="1321200"/>
          </a:xfrm>
          <a:custGeom>
            <a:avLst/>
            <a:gdLst>
              <a:gd name="connsiteX0" fmla="*/ 0 w 1058400"/>
              <a:gd name="connsiteY0" fmla="*/ 0 h 1321200"/>
              <a:gd name="connsiteX1" fmla="*/ 1058400 w 1058400"/>
              <a:gd name="connsiteY1" fmla="*/ 0 h 1321200"/>
              <a:gd name="connsiteX2" fmla="*/ 1058400 w 1058400"/>
              <a:gd name="connsiteY2" fmla="*/ 1321200 h 1321200"/>
              <a:gd name="connsiteX3" fmla="*/ 0 w 10584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400" h="1321200">
                <a:moveTo>
                  <a:pt x="0" y="0"/>
                </a:moveTo>
                <a:lnTo>
                  <a:pt x="1058400" y="0"/>
                </a:lnTo>
                <a:lnTo>
                  <a:pt x="1058400" y="1321200"/>
                </a:lnTo>
                <a:lnTo>
                  <a:pt x="0" y="1321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Imagen 90" descr="aesthetic blue blueaesthetic tumblr pinterest freetoed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9" t="32285" b="34382"/>
          <a:stretch>
            <a:fillRect/>
          </a:stretch>
        </p:blipFill>
        <p:spPr bwMode="auto">
          <a:xfrm>
            <a:off x="10018310" y="2163332"/>
            <a:ext cx="1040400" cy="1321200"/>
          </a:xfrm>
          <a:custGeom>
            <a:avLst/>
            <a:gdLst>
              <a:gd name="connsiteX0" fmla="*/ 0 w 1040400"/>
              <a:gd name="connsiteY0" fmla="*/ 0 h 1321200"/>
              <a:gd name="connsiteX1" fmla="*/ 1040400 w 1040400"/>
              <a:gd name="connsiteY1" fmla="*/ 0 h 1321200"/>
              <a:gd name="connsiteX2" fmla="*/ 1040400 w 1040400"/>
              <a:gd name="connsiteY2" fmla="*/ 1321200 h 1321200"/>
              <a:gd name="connsiteX3" fmla="*/ 0 w 1040400"/>
              <a:gd name="connsiteY3" fmla="*/ 1321200 h 13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400" h="1321200">
                <a:moveTo>
                  <a:pt x="0" y="0"/>
                </a:moveTo>
                <a:lnTo>
                  <a:pt x="1040400" y="0"/>
                </a:lnTo>
                <a:lnTo>
                  <a:pt x="1040400" y="1321200"/>
                </a:lnTo>
                <a:lnTo>
                  <a:pt x="0" y="1321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9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rcRect l="12" t="49955" b="2"/>
          <a:stretch>
            <a:fillRect/>
          </a:stretch>
        </p:blipFill>
        <p:spPr>
          <a:xfrm>
            <a:off x="2024269" y="4016011"/>
            <a:ext cx="2228309" cy="1983519"/>
          </a:xfrm>
          <a:custGeom>
            <a:avLst/>
            <a:gdLst>
              <a:gd name="connsiteX0" fmla="*/ 0 w 2228309"/>
              <a:gd name="connsiteY0" fmla="*/ 0 h 1983519"/>
              <a:gd name="connsiteX1" fmla="*/ 2228309 w 2228309"/>
              <a:gd name="connsiteY1" fmla="*/ 0 h 1983519"/>
              <a:gd name="connsiteX2" fmla="*/ 2228309 w 2228309"/>
              <a:gd name="connsiteY2" fmla="*/ 1983519 h 198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09" h="1983519">
                <a:moveTo>
                  <a:pt x="0" y="0"/>
                </a:moveTo>
                <a:lnTo>
                  <a:pt x="2228309" y="0"/>
                </a:lnTo>
                <a:lnTo>
                  <a:pt x="2228309" y="1983519"/>
                </a:lnTo>
                <a:close/>
              </a:path>
            </a:pathLst>
          </a:cu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5" y="1799971"/>
            <a:ext cx="2228579" cy="39636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rcRect r="185" b="50043"/>
          <a:stretch>
            <a:fillRect/>
          </a:stretch>
        </p:blipFill>
        <p:spPr>
          <a:xfrm>
            <a:off x="1890919" y="1563931"/>
            <a:ext cx="2224464" cy="1980097"/>
          </a:xfrm>
          <a:custGeom>
            <a:avLst/>
            <a:gdLst>
              <a:gd name="connsiteX0" fmla="*/ 0 w 2224464"/>
              <a:gd name="connsiteY0" fmla="*/ 0 h 1980097"/>
              <a:gd name="connsiteX1" fmla="*/ 2224464 w 2224464"/>
              <a:gd name="connsiteY1" fmla="*/ 0 h 1980097"/>
              <a:gd name="connsiteX2" fmla="*/ 0 w 2224464"/>
              <a:gd name="connsiteY2" fmla="*/ 1980097 h 198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464" h="1980097">
                <a:moveTo>
                  <a:pt x="0" y="0"/>
                </a:moveTo>
                <a:lnTo>
                  <a:pt x="2224464" y="0"/>
                </a:lnTo>
                <a:lnTo>
                  <a:pt x="0" y="1980097"/>
                </a:lnTo>
                <a:close/>
              </a:path>
            </a:pathLst>
          </a:cu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2"/>
          <a:srcRect r="24" b="50045"/>
          <a:stretch>
            <a:fillRect/>
          </a:stretch>
        </p:blipFill>
        <p:spPr>
          <a:xfrm>
            <a:off x="2024449" y="1799971"/>
            <a:ext cx="2228040" cy="1980000"/>
          </a:xfrm>
          <a:custGeom>
            <a:avLst/>
            <a:gdLst>
              <a:gd name="connsiteX0" fmla="*/ 2223996 w 2228040"/>
              <a:gd name="connsiteY0" fmla="*/ 0 h 1980000"/>
              <a:gd name="connsiteX1" fmla="*/ 2228040 w 2228040"/>
              <a:gd name="connsiteY1" fmla="*/ 0 h 1980000"/>
              <a:gd name="connsiteX2" fmla="*/ 2228040 w 2228040"/>
              <a:gd name="connsiteY2" fmla="*/ 1980000 h 1980000"/>
              <a:gd name="connsiteX3" fmla="*/ 0 w 2228040"/>
              <a:gd name="connsiteY3" fmla="*/ 1980000 h 1980000"/>
              <a:gd name="connsiteX4" fmla="*/ 0 w 2228040"/>
              <a:gd name="connsiteY4" fmla="*/ 197968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040" h="1980000">
                <a:moveTo>
                  <a:pt x="2223996" y="0"/>
                </a:moveTo>
                <a:lnTo>
                  <a:pt x="2228040" y="0"/>
                </a:lnTo>
                <a:lnTo>
                  <a:pt x="2228040" y="1980000"/>
                </a:lnTo>
                <a:lnTo>
                  <a:pt x="0" y="1980000"/>
                </a:lnTo>
                <a:lnTo>
                  <a:pt x="0" y="1979680"/>
                </a:lnTo>
                <a:close/>
              </a:path>
            </a:pathLst>
          </a:cu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rcRect l="16" t="49955"/>
          <a:stretch>
            <a:fillRect/>
          </a:stretch>
        </p:blipFill>
        <p:spPr>
          <a:xfrm>
            <a:off x="2024269" y="4251970"/>
            <a:ext cx="2228220" cy="1983600"/>
          </a:xfrm>
          <a:custGeom>
            <a:avLst/>
            <a:gdLst>
              <a:gd name="connsiteX0" fmla="*/ 0 w 2228220"/>
              <a:gd name="connsiteY0" fmla="*/ 0 h 1983600"/>
              <a:gd name="connsiteX1" fmla="*/ 2228220 w 2228220"/>
              <a:gd name="connsiteY1" fmla="*/ 1983440 h 1983600"/>
              <a:gd name="connsiteX2" fmla="*/ 2228220 w 2228220"/>
              <a:gd name="connsiteY2" fmla="*/ 1983600 h 1983600"/>
              <a:gd name="connsiteX3" fmla="*/ 0 w 2228220"/>
              <a:gd name="connsiteY3" fmla="*/ 1983600 h 19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220" h="1983600">
                <a:moveTo>
                  <a:pt x="0" y="0"/>
                </a:moveTo>
                <a:lnTo>
                  <a:pt x="2228220" y="1983440"/>
                </a:lnTo>
                <a:lnTo>
                  <a:pt x="2228220" y="1983600"/>
                </a:lnTo>
                <a:lnTo>
                  <a:pt x="0" y="198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86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58" descr="∘𝚙𝚒𝚗𝚝𝚎𝚛𝚎𝚜𝚝 : @𝚙𝚊𝚒𝚐𝚎𝚑𝟸𝚘𝚜∘ | Aesthe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5"/>
          <a:stretch>
            <a:fillRect/>
          </a:stretch>
        </p:blipFill>
        <p:spPr bwMode="auto">
          <a:xfrm>
            <a:off x="2704460" y="2641659"/>
            <a:ext cx="2640749" cy="2389443"/>
          </a:xfrm>
          <a:custGeom>
            <a:avLst/>
            <a:gdLst>
              <a:gd name="connsiteX0" fmla="*/ 2640749 w 2640749"/>
              <a:gd name="connsiteY0" fmla="*/ 0 h 2389443"/>
              <a:gd name="connsiteX1" fmla="*/ 2640749 w 2640749"/>
              <a:gd name="connsiteY1" fmla="*/ 2389443 h 2389443"/>
              <a:gd name="connsiteX2" fmla="*/ 0 w 2640749"/>
              <a:gd name="connsiteY2" fmla="*/ 2389443 h 238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0749" h="2389443">
                <a:moveTo>
                  <a:pt x="2640749" y="0"/>
                </a:moveTo>
                <a:lnTo>
                  <a:pt x="2640749" y="2389443"/>
                </a:lnTo>
                <a:lnTo>
                  <a:pt x="0" y="23894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n 54" descr="∘𝚙𝚒𝚗𝚝𝚎𝚛𝚎𝚜𝚝 : @𝚙𝚊𝚒𝚐𝚎𝚑𝟸𝚘𝚜∘ | Aesthe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85"/>
          <a:stretch>
            <a:fillRect/>
          </a:stretch>
        </p:blipFill>
        <p:spPr bwMode="auto">
          <a:xfrm>
            <a:off x="2704462" y="687466"/>
            <a:ext cx="2640748" cy="1574156"/>
          </a:xfrm>
          <a:custGeom>
            <a:avLst/>
            <a:gdLst>
              <a:gd name="connsiteX0" fmla="*/ 0 w 2640748"/>
              <a:gd name="connsiteY0" fmla="*/ 0 h 1574156"/>
              <a:gd name="connsiteX1" fmla="*/ 2640748 w 2640748"/>
              <a:gd name="connsiteY1" fmla="*/ 0 h 1574156"/>
              <a:gd name="connsiteX2" fmla="*/ 2640748 w 2640748"/>
              <a:gd name="connsiteY2" fmla="*/ 1574156 h 1574156"/>
              <a:gd name="connsiteX3" fmla="*/ 0 w 2640748"/>
              <a:gd name="connsiteY3" fmla="*/ 1 h 157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748" h="1574156">
                <a:moveTo>
                  <a:pt x="0" y="0"/>
                </a:moveTo>
                <a:lnTo>
                  <a:pt x="2640748" y="0"/>
                </a:lnTo>
                <a:lnTo>
                  <a:pt x="2640748" y="1574156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n 55" descr="∘𝚙𝚒𝚗𝚝𝚎𝚛𝚎𝚜𝚝 : @𝚙𝚊𝚒𝚐𝚎𝚑𝟸𝚘𝚜∘ | Aesthe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85"/>
          <a:stretch>
            <a:fillRect/>
          </a:stretch>
        </p:blipFill>
        <p:spPr bwMode="auto">
          <a:xfrm>
            <a:off x="2704461" y="784449"/>
            <a:ext cx="2640748" cy="1574156"/>
          </a:xfrm>
          <a:custGeom>
            <a:avLst/>
            <a:gdLst>
              <a:gd name="connsiteX0" fmla="*/ 0 w 2640748"/>
              <a:gd name="connsiteY0" fmla="*/ 0 h 1574156"/>
              <a:gd name="connsiteX1" fmla="*/ 2640748 w 2640748"/>
              <a:gd name="connsiteY1" fmla="*/ 1574156 h 1574156"/>
              <a:gd name="connsiteX2" fmla="*/ 2640748 w 2640748"/>
              <a:gd name="connsiteY2" fmla="*/ 1574156 h 1574156"/>
              <a:gd name="connsiteX3" fmla="*/ 0 w 2640748"/>
              <a:gd name="connsiteY3" fmla="*/ 1574156 h 157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748" h="1574156">
                <a:moveTo>
                  <a:pt x="0" y="0"/>
                </a:moveTo>
                <a:lnTo>
                  <a:pt x="2640748" y="1574156"/>
                </a:lnTo>
                <a:lnTo>
                  <a:pt x="2640748" y="1574156"/>
                </a:lnTo>
                <a:lnTo>
                  <a:pt x="0" y="15741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n 56" descr="∘𝚙𝚒𝚗𝚝𝚎𝚛𝚎𝚜𝚝 : @𝚙𝚊𝚒𝚐𝚎𝚑𝟸𝚘𝚜∘ | Aesthe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5" b="20569"/>
          <a:stretch>
            <a:fillRect/>
          </a:stretch>
        </p:blipFill>
        <p:spPr bwMode="auto">
          <a:xfrm>
            <a:off x="2704461" y="2455588"/>
            <a:ext cx="2640749" cy="1574156"/>
          </a:xfrm>
          <a:custGeom>
            <a:avLst/>
            <a:gdLst>
              <a:gd name="connsiteX0" fmla="*/ 0 w 2640749"/>
              <a:gd name="connsiteY0" fmla="*/ 0 h 1574156"/>
              <a:gd name="connsiteX1" fmla="*/ 2640749 w 2640749"/>
              <a:gd name="connsiteY1" fmla="*/ 0 h 1574156"/>
              <a:gd name="connsiteX2" fmla="*/ 0 w 2640749"/>
              <a:gd name="connsiteY2" fmla="*/ 1574156 h 157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0749" h="1574156">
                <a:moveTo>
                  <a:pt x="0" y="0"/>
                </a:moveTo>
                <a:lnTo>
                  <a:pt x="2640749" y="0"/>
                </a:lnTo>
                <a:lnTo>
                  <a:pt x="0" y="15741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agen 57" descr="∘𝚙𝚒𝚗𝚝𝚎𝚛𝚎𝚜𝚝 : @𝚙𝚊𝚒𝚐𝚎𝚑𝟸𝚘𝚜∘ | Aesthe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"/>
          <a:stretch>
            <a:fillRect/>
          </a:stretch>
        </p:blipFill>
        <p:spPr bwMode="auto">
          <a:xfrm>
            <a:off x="2704461" y="1297105"/>
            <a:ext cx="2640748" cy="3637014"/>
          </a:xfrm>
          <a:custGeom>
            <a:avLst/>
            <a:gdLst>
              <a:gd name="connsiteX0" fmla="*/ 2640748 w 2640748"/>
              <a:gd name="connsiteY0" fmla="*/ 1247572 h 3637014"/>
              <a:gd name="connsiteX1" fmla="*/ 0 w 2640748"/>
              <a:gd name="connsiteY1" fmla="*/ 3637014 h 3637014"/>
              <a:gd name="connsiteX2" fmla="*/ 0 w 2640748"/>
              <a:gd name="connsiteY2" fmla="*/ 2821728 h 3637014"/>
              <a:gd name="connsiteX3" fmla="*/ 547864 w 2640748"/>
              <a:gd name="connsiteY3" fmla="*/ 0 h 3637014"/>
              <a:gd name="connsiteX4" fmla="*/ 2640748 w 2640748"/>
              <a:gd name="connsiteY4" fmla="*/ 1247570 h 3637014"/>
              <a:gd name="connsiteX5" fmla="*/ 2640748 w 2640748"/>
              <a:gd name="connsiteY5" fmla="*/ 1247572 h 363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0748" h="3637014">
                <a:moveTo>
                  <a:pt x="2640748" y="1247572"/>
                </a:moveTo>
                <a:lnTo>
                  <a:pt x="0" y="3637014"/>
                </a:lnTo>
                <a:lnTo>
                  <a:pt x="0" y="2821728"/>
                </a:lnTo>
                <a:close/>
                <a:moveTo>
                  <a:pt x="547864" y="0"/>
                </a:moveTo>
                <a:lnTo>
                  <a:pt x="2640748" y="1247570"/>
                </a:lnTo>
                <a:lnTo>
                  <a:pt x="2640748" y="124757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∘𝚙𝚒𝚗𝚝𝚎𝚛𝚎𝚜𝚝 : @𝚙𝚊𝚒𝚐𝚎𝚑𝟸𝚘𝚜∘ | Aesthe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21" y="1067502"/>
            <a:ext cx="2640749" cy="39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0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856 Best Vintage images | Wedding, Old wedding photos, Dream w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60" y="1388420"/>
            <a:ext cx="2642399" cy="39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Imagen 144" descr="2856 Best Vintage images | Wedding, Old wedding photos, Dream w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r="50502" b="56157"/>
          <a:stretch>
            <a:fillRect/>
          </a:stretch>
        </p:blipFill>
        <p:spPr bwMode="auto">
          <a:xfrm>
            <a:off x="8876068" y="900635"/>
            <a:ext cx="1307939" cy="1736203"/>
          </a:xfrm>
          <a:custGeom>
            <a:avLst/>
            <a:gdLst>
              <a:gd name="connsiteX0" fmla="*/ 0 w 1307939"/>
              <a:gd name="connsiteY0" fmla="*/ 0 h 1736203"/>
              <a:gd name="connsiteX1" fmla="*/ 1307939 w 1307939"/>
              <a:gd name="connsiteY1" fmla="*/ 0 h 1736203"/>
              <a:gd name="connsiteX2" fmla="*/ 1307939 w 1307939"/>
              <a:gd name="connsiteY2" fmla="*/ 1388963 h 1736203"/>
              <a:gd name="connsiteX3" fmla="*/ 653970 w 1307939"/>
              <a:gd name="connsiteY3" fmla="*/ 1736203 h 1736203"/>
              <a:gd name="connsiteX4" fmla="*/ 0 w 1307939"/>
              <a:gd name="connsiteY4" fmla="*/ 1388963 h 173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939" h="1736203">
                <a:moveTo>
                  <a:pt x="0" y="0"/>
                </a:moveTo>
                <a:lnTo>
                  <a:pt x="1307939" y="0"/>
                </a:lnTo>
                <a:lnTo>
                  <a:pt x="1307939" y="1388963"/>
                </a:lnTo>
                <a:lnTo>
                  <a:pt x="653970" y="1736203"/>
                </a:lnTo>
                <a:lnTo>
                  <a:pt x="0" y="13889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Imagen 167" descr="2856 Best Vintage images | Wedding, Old wedding photos, Dream w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35034" r="74670" b="20310"/>
          <a:stretch>
            <a:fillRect/>
          </a:stretch>
        </p:blipFill>
        <p:spPr bwMode="auto">
          <a:xfrm>
            <a:off x="8906139" y="2354459"/>
            <a:ext cx="662574" cy="1769986"/>
          </a:xfrm>
          <a:custGeom>
            <a:avLst/>
            <a:gdLst>
              <a:gd name="connsiteX0" fmla="*/ 0 w 662574"/>
              <a:gd name="connsiteY0" fmla="*/ 0 h 1769986"/>
              <a:gd name="connsiteX1" fmla="*/ 662574 w 662574"/>
              <a:gd name="connsiteY1" fmla="*/ 352874 h 1769986"/>
              <a:gd name="connsiteX2" fmla="*/ 662574 w 662574"/>
              <a:gd name="connsiteY2" fmla="*/ 1769986 h 1769986"/>
              <a:gd name="connsiteX3" fmla="*/ 0 w 662574"/>
              <a:gd name="connsiteY3" fmla="*/ 1769986 h 17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574" h="1769986">
                <a:moveTo>
                  <a:pt x="0" y="0"/>
                </a:moveTo>
                <a:lnTo>
                  <a:pt x="662574" y="352874"/>
                </a:lnTo>
                <a:lnTo>
                  <a:pt x="662574" y="1769986"/>
                </a:lnTo>
                <a:lnTo>
                  <a:pt x="0" y="17699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Imagen 152" descr="2856 Best Vintage images | Wedding, Old wedding photos, Dream w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4" t="247" r="577" b="55949"/>
          <a:stretch>
            <a:fillRect/>
          </a:stretch>
        </p:blipFill>
        <p:spPr bwMode="auto">
          <a:xfrm>
            <a:off x="10294318" y="900636"/>
            <a:ext cx="1307939" cy="1736203"/>
          </a:xfrm>
          <a:custGeom>
            <a:avLst/>
            <a:gdLst>
              <a:gd name="connsiteX0" fmla="*/ 0 w 1307939"/>
              <a:gd name="connsiteY0" fmla="*/ 0 h 1736203"/>
              <a:gd name="connsiteX1" fmla="*/ 1307939 w 1307939"/>
              <a:gd name="connsiteY1" fmla="*/ 0 h 1736203"/>
              <a:gd name="connsiteX2" fmla="*/ 1307939 w 1307939"/>
              <a:gd name="connsiteY2" fmla="*/ 1388963 h 1736203"/>
              <a:gd name="connsiteX3" fmla="*/ 653969 w 1307939"/>
              <a:gd name="connsiteY3" fmla="*/ 1736203 h 1736203"/>
              <a:gd name="connsiteX4" fmla="*/ 0 w 1307939"/>
              <a:gd name="connsiteY4" fmla="*/ 1388963 h 173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939" h="1736203">
                <a:moveTo>
                  <a:pt x="0" y="0"/>
                </a:moveTo>
                <a:lnTo>
                  <a:pt x="1307939" y="0"/>
                </a:lnTo>
                <a:lnTo>
                  <a:pt x="1307939" y="1388963"/>
                </a:lnTo>
                <a:lnTo>
                  <a:pt x="653969" y="1736203"/>
                </a:lnTo>
                <a:lnTo>
                  <a:pt x="0" y="13889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Imagen 179" descr="2856 Best Vintage images | Wedding, Old wedding photos, Dream w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t="35033" r="25114" b="21163"/>
          <a:stretch>
            <a:fillRect/>
          </a:stretch>
        </p:blipFill>
        <p:spPr bwMode="auto">
          <a:xfrm>
            <a:off x="9626493" y="2318973"/>
            <a:ext cx="1307939" cy="1736203"/>
          </a:xfrm>
          <a:custGeom>
            <a:avLst/>
            <a:gdLst>
              <a:gd name="connsiteX0" fmla="*/ 653970 w 1307939"/>
              <a:gd name="connsiteY0" fmla="*/ 0 h 1736203"/>
              <a:gd name="connsiteX1" fmla="*/ 1307939 w 1307939"/>
              <a:gd name="connsiteY1" fmla="*/ 347241 h 1736203"/>
              <a:gd name="connsiteX2" fmla="*/ 1307939 w 1307939"/>
              <a:gd name="connsiteY2" fmla="*/ 1736203 h 1736203"/>
              <a:gd name="connsiteX3" fmla="*/ 0 w 1307939"/>
              <a:gd name="connsiteY3" fmla="*/ 1736203 h 1736203"/>
              <a:gd name="connsiteX4" fmla="*/ 0 w 1307939"/>
              <a:gd name="connsiteY4" fmla="*/ 347241 h 173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939" h="1736203">
                <a:moveTo>
                  <a:pt x="653970" y="0"/>
                </a:moveTo>
                <a:lnTo>
                  <a:pt x="1307939" y="347241"/>
                </a:lnTo>
                <a:lnTo>
                  <a:pt x="1307939" y="1736203"/>
                </a:lnTo>
                <a:lnTo>
                  <a:pt x="0" y="1736203"/>
                </a:lnTo>
                <a:lnTo>
                  <a:pt x="0" y="347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Imagen 196" descr="2856 Best Vintage images | Wedding, Old wedding photos, Dream w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77703"/>
          <a:stretch>
            <a:fillRect/>
          </a:stretch>
        </p:blipFill>
        <p:spPr bwMode="auto">
          <a:xfrm>
            <a:off x="8960949" y="4251500"/>
            <a:ext cx="2639025" cy="883747"/>
          </a:xfrm>
          <a:custGeom>
            <a:avLst/>
            <a:gdLst>
              <a:gd name="connsiteX0" fmla="*/ 0 w 2639025"/>
              <a:gd name="connsiteY0" fmla="*/ 0 h 883747"/>
              <a:gd name="connsiteX1" fmla="*/ 2639025 w 2639025"/>
              <a:gd name="connsiteY1" fmla="*/ 0 h 883747"/>
              <a:gd name="connsiteX2" fmla="*/ 2639025 w 2639025"/>
              <a:gd name="connsiteY2" fmla="*/ 883747 h 883747"/>
              <a:gd name="connsiteX3" fmla="*/ 0 w 2639025"/>
              <a:gd name="connsiteY3" fmla="*/ 883747 h 88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9025" h="883747">
                <a:moveTo>
                  <a:pt x="0" y="0"/>
                </a:moveTo>
                <a:lnTo>
                  <a:pt x="2639025" y="0"/>
                </a:lnTo>
                <a:lnTo>
                  <a:pt x="2639025" y="883747"/>
                </a:lnTo>
                <a:lnTo>
                  <a:pt x="0" y="8837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Imagen 189" descr="2856 Best Vintage images | Wedding, Old wedding photos, Dream w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7" t="35152" r="432" b="21199"/>
          <a:stretch>
            <a:fillRect/>
          </a:stretch>
        </p:blipFill>
        <p:spPr bwMode="auto">
          <a:xfrm>
            <a:off x="10976650" y="2317646"/>
            <a:ext cx="642395" cy="1730057"/>
          </a:xfrm>
          <a:custGeom>
            <a:avLst/>
            <a:gdLst>
              <a:gd name="connsiteX0" fmla="*/ 642395 w 642395"/>
              <a:gd name="connsiteY0" fmla="*/ 0 h 1730057"/>
              <a:gd name="connsiteX1" fmla="*/ 642395 w 642395"/>
              <a:gd name="connsiteY1" fmla="*/ 1730057 h 1730057"/>
              <a:gd name="connsiteX2" fmla="*/ 0 w 642395"/>
              <a:gd name="connsiteY2" fmla="*/ 1730057 h 1730057"/>
              <a:gd name="connsiteX3" fmla="*/ 0 w 642395"/>
              <a:gd name="connsiteY3" fmla="*/ 341094 h 173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395" h="1730057">
                <a:moveTo>
                  <a:pt x="642395" y="0"/>
                </a:moveTo>
                <a:lnTo>
                  <a:pt x="642395" y="1730057"/>
                </a:lnTo>
                <a:lnTo>
                  <a:pt x="0" y="1730057"/>
                </a:lnTo>
                <a:lnTo>
                  <a:pt x="0" y="34109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77" descr="Los 100 Mejores Fondos Pinterest Vintage para descargar grat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12"/>
          <a:stretch>
            <a:fillRect/>
          </a:stretch>
        </p:blipFill>
        <p:spPr bwMode="auto">
          <a:xfrm>
            <a:off x="2523466" y="4332114"/>
            <a:ext cx="2649854" cy="522703"/>
          </a:xfrm>
          <a:custGeom>
            <a:avLst/>
            <a:gdLst>
              <a:gd name="connsiteX0" fmla="*/ 0 w 2649854"/>
              <a:gd name="connsiteY0" fmla="*/ 0 h 522703"/>
              <a:gd name="connsiteX1" fmla="*/ 2649854 w 2649854"/>
              <a:gd name="connsiteY1" fmla="*/ 0 h 522703"/>
              <a:gd name="connsiteX2" fmla="*/ 2649854 w 2649854"/>
              <a:gd name="connsiteY2" fmla="*/ 522703 h 522703"/>
              <a:gd name="connsiteX3" fmla="*/ 0 w 2649854"/>
              <a:gd name="connsiteY3" fmla="*/ 522703 h 52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9854" h="522703">
                <a:moveTo>
                  <a:pt x="0" y="0"/>
                </a:moveTo>
                <a:lnTo>
                  <a:pt x="2649854" y="0"/>
                </a:lnTo>
                <a:lnTo>
                  <a:pt x="2649854" y="522703"/>
                </a:lnTo>
                <a:lnTo>
                  <a:pt x="0" y="52270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n 69" descr="Los 100 Mejores Fondos Pinterest Vintage para descargar grat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 r="34627" b="41115"/>
          <a:stretch>
            <a:fillRect/>
          </a:stretch>
        </p:blipFill>
        <p:spPr bwMode="auto">
          <a:xfrm>
            <a:off x="2524296" y="715635"/>
            <a:ext cx="1732300" cy="2313709"/>
          </a:xfrm>
          <a:custGeom>
            <a:avLst/>
            <a:gdLst>
              <a:gd name="connsiteX0" fmla="*/ 0 w 1732300"/>
              <a:gd name="connsiteY0" fmla="*/ 0 h 2313709"/>
              <a:gd name="connsiteX1" fmla="*/ 845609 w 1732300"/>
              <a:gd name="connsiteY1" fmla="*/ 0 h 2313709"/>
              <a:gd name="connsiteX2" fmla="*/ 1732300 w 1732300"/>
              <a:gd name="connsiteY2" fmla="*/ 1156855 h 2313709"/>
              <a:gd name="connsiteX3" fmla="*/ 845609 w 1732300"/>
              <a:gd name="connsiteY3" fmla="*/ 2313709 h 2313709"/>
              <a:gd name="connsiteX4" fmla="*/ 0 w 1732300"/>
              <a:gd name="connsiteY4" fmla="*/ 2313709 h 231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300" h="2313709">
                <a:moveTo>
                  <a:pt x="0" y="0"/>
                </a:moveTo>
                <a:lnTo>
                  <a:pt x="845609" y="0"/>
                </a:lnTo>
                <a:lnTo>
                  <a:pt x="1732300" y="1156855"/>
                </a:lnTo>
                <a:lnTo>
                  <a:pt x="845609" y="2313709"/>
                </a:lnTo>
                <a:lnTo>
                  <a:pt x="0" y="23137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n 70" descr="Los 100 Mejores Fondos Pinterest Vintage para descargar grat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2" t="524" b="71600"/>
          <a:stretch>
            <a:fillRect/>
          </a:stretch>
        </p:blipFill>
        <p:spPr bwMode="auto">
          <a:xfrm>
            <a:off x="3468448" y="715635"/>
            <a:ext cx="1704872" cy="1104901"/>
          </a:xfrm>
          <a:custGeom>
            <a:avLst/>
            <a:gdLst>
              <a:gd name="connsiteX0" fmla="*/ 0 w 1704872"/>
              <a:gd name="connsiteY0" fmla="*/ 0 h 1104901"/>
              <a:gd name="connsiteX1" fmla="*/ 1704872 w 1704872"/>
              <a:gd name="connsiteY1" fmla="*/ 0 h 1104901"/>
              <a:gd name="connsiteX2" fmla="*/ 1704872 w 1704872"/>
              <a:gd name="connsiteY2" fmla="*/ 1104901 h 1104901"/>
              <a:gd name="connsiteX3" fmla="*/ 846870 w 1704872"/>
              <a:gd name="connsiteY3" fmla="*/ 1104901 h 110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72" h="1104901">
                <a:moveTo>
                  <a:pt x="0" y="0"/>
                </a:moveTo>
                <a:lnTo>
                  <a:pt x="1704872" y="0"/>
                </a:lnTo>
                <a:lnTo>
                  <a:pt x="1704872" y="1104901"/>
                </a:lnTo>
                <a:lnTo>
                  <a:pt x="846870" y="11049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Imagen 71" descr="Los 100 Mejores Fondos Pinterest Vintage para descargar grat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2" t="28438" b="13188"/>
          <a:stretch>
            <a:fillRect/>
          </a:stretch>
        </p:blipFill>
        <p:spPr bwMode="auto">
          <a:xfrm>
            <a:off x="3439033" y="1872489"/>
            <a:ext cx="1763702" cy="2313709"/>
          </a:xfrm>
          <a:custGeom>
            <a:avLst/>
            <a:gdLst>
              <a:gd name="connsiteX0" fmla="*/ 886691 w 1763702"/>
              <a:gd name="connsiteY0" fmla="*/ 0 h 2313709"/>
              <a:gd name="connsiteX1" fmla="*/ 1763702 w 1763702"/>
              <a:gd name="connsiteY1" fmla="*/ 0 h 2313709"/>
              <a:gd name="connsiteX2" fmla="*/ 1763702 w 1763702"/>
              <a:gd name="connsiteY2" fmla="*/ 2313709 h 2313709"/>
              <a:gd name="connsiteX3" fmla="*/ 886691 w 1763702"/>
              <a:gd name="connsiteY3" fmla="*/ 2313709 h 2313709"/>
              <a:gd name="connsiteX4" fmla="*/ 0 w 1763702"/>
              <a:gd name="connsiteY4" fmla="*/ 1156855 h 231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3702" h="2313709">
                <a:moveTo>
                  <a:pt x="886691" y="0"/>
                </a:moveTo>
                <a:lnTo>
                  <a:pt x="1763702" y="0"/>
                </a:lnTo>
                <a:lnTo>
                  <a:pt x="1763702" y="2313709"/>
                </a:lnTo>
                <a:lnTo>
                  <a:pt x="886691" y="2313709"/>
                </a:lnTo>
                <a:lnTo>
                  <a:pt x="0" y="1156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Imagen 72" descr="Los 100 Mejores Fondos Pinterest Vintage para descargar grat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59073" r="33848" b="13051"/>
          <a:stretch>
            <a:fillRect/>
          </a:stretch>
        </p:blipFill>
        <p:spPr bwMode="auto">
          <a:xfrm>
            <a:off x="2523035" y="3133250"/>
            <a:ext cx="1733561" cy="1104901"/>
          </a:xfrm>
          <a:custGeom>
            <a:avLst/>
            <a:gdLst>
              <a:gd name="connsiteX0" fmla="*/ 0 w 1733561"/>
              <a:gd name="connsiteY0" fmla="*/ 0 h 1104901"/>
              <a:gd name="connsiteX1" fmla="*/ 886691 w 1733561"/>
              <a:gd name="connsiteY1" fmla="*/ 0 h 1104901"/>
              <a:gd name="connsiteX2" fmla="*/ 1733561 w 1733561"/>
              <a:gd name="connsiteY2" fmla="*/ 1104901 h 1104901"/>
              <a:gd name="connsiteX3" fmla="*/ 0 w 1733561"/>
              <a:gd name="connsiteY3" fmla="*/ 1104901 h 110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3561" h="1104901">
                <a:moveTo>
                  <a:pt x="0" y="0"/>
                </a:moveTo>
                <a:lnTo>
                  <a:pt x="886691" y="0"/>
                </a:lnTo>
                <a:lnTo>
                  <a:pt x="1733561" y="1104901"/>
                </a:lnTo>
                <a:lnTo>
                  <a:pt x="0" y="11049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Los 100 Mejores Fondos Pinterest Vintage para descargar grat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53" y="1047543"/>
            <a:ext cx="2649854" cy="39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21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martinez</dc:creator>
  <cp:lastModifiedBy>patricia martinez</cp:lastModifiedBy>
  <cp:revision>23</cp:revision>
  <dcterms:created xsi:type="dcterms:W3CDTF">2020-05-11T21:46:41Z</dcterms:created>
  <dcterms:modified xsi:type="dcterms:W3CDTF">2020-05-12T01:26:27Z</dcterms:modified>
</cp:coreProperties>
</file>