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1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25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16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94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00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04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1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8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43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84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C335-716E-461E-B8B9-4684B1BF04D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FAC4-C874-443F-9D33-78ABE6AA2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36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37" y="1954967"/>
            <a:ext cx="2438400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19" y="2057398"/>
            <a:ext cx="2233537" cy="2233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0000">
            <a:off x="3270855" y="4393367"/>
            <a:ext cx="1219200" cy="1219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4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2418" flipH="1">
            <a:off x="1850536" y="4393367"/>
            <a:ext cx="1219200" cy="12192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87" y="2278269"/>
            <a:ext cx="1862700" cy="1862700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9068723" y="2115337"/>
            <a:ext cx="2458387" cy="2188564"/>
            <a:chOff x="9068723" y="2115337"/>
            <a:chExt cx="2458387" cy="218856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9" t="20892" r="24621" b="22374"/>
            <a:stretch/>
          </p:blipFill>
          <p:spPr>
            <a:xfrm>
              <a:off x="9068723" y="2115337"/>
              <a:ext cx="2458387" cy="218856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 rot="7980000">
              <a:off x="10480207" y="3389648"/>
              <a:ext cx="21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1500000">
              <a:off x="10367474" y="2754252"/>
              <a:ext cx="21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 rot="4140000">
              <a:off x="9777580" y="3299247"/>
              <a:ext cx="220089" cy="178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260" y="432001"/>
            <a:ext cx="3250794" cy="325079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52293" y="432001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9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Naylor</dc:creator>
  <cp:lastModifiedBy>Naylor</cp:lastModifiedBy>
  <cp:revision>3</cp:revision>
  <dcterms:created xsi:type="dcterms:W3CDTF">2015-12-06T06:16:26Z</dcterms:created>
  <dcterms:modified xsi:type="dcterms:W3CDTF">2015-12-17T05:41:24Z</dcterms:modified>
</cp:coreProperties>
</file>