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78" r:id="rId4"/>
  </p:sldMasterIdLst>
  <p:notesMasterIdLst>
    <p:notesMasterId r:id="rId12"/>
  </p:notesMasterIdLst>
  <p:sldIdLst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1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48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8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23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6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82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6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54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2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CDAB7D7-4BDA-4ABC-B31D-66201C69A314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0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E3F0A0B-291C-4112-A023-023C51AB2E85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7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48518" y="2175319"/>
            <a:ext cx="917012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spc="5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DOMINO’S</a:t>
            </a:r>
            <a:r>
              <a:rPr lang="en-US" sz="5400" b="1" spc="5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endParaRPr lang="en-US" sz="5400" b="1" cap="none" spc="50" dirty="0">
              <a:ln w="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28259" y="3786868"/>
            <a:ext cx="52300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Final project </a:t>
            </a:r>
            <a:r>
              <a:rPr lang="en-150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–</a:t>
            </a:r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IT Talents Season 15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09429" y="319929"/>
            <a:ext cx="489464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spc="50" dirty="0" smtClean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Who are we?</a:t>
            </a:r>
            <a:endParaRPr lang="en-US" sz="4400" b="1" cap="none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95" y="1554313"/>
            <a:ext cx="3287110" cy="429310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76040" y="1154203"/>
            <a:ext cx="371422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50" dirty="0" err="1" smtClean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Nayme</a:t>
            </a:r>
            <a:r>
              <a:rPr lang="en-US" sz="2000" b="1" cap="none" spc="50" dirty="0" smtClean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2000" b="1" cap="none" spc="50" dirty="0" err="1" smtClean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Mollova</a:t>
            </a:r>
            <a:endParaRPr lang="en-US" sz="2000" b="1" cap="none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54417" y="5842017"/>
            <a:ext cx="3557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Student at Faculty of Mathematics and Informatics, SU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Age : 23</a:t>
            </a:r>
            <a:endParaRPr lang="bg-B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518" y="1554313"/>
            <a:ext cx="3235825" cy="428770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036820" y="1089370"/>
            <a:ext cx="23885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50" dirty="0" err="1" smtClean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Anastassia</a:t>
            </a:r>
            <a:r>
              <a:rPr lang="en-US" sz="2000" b="1" cap="none" spc="50" dirty="0" smtClean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2000" b="1" cap="none" spc="50" dirty="0" err="1" smtClean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Toseva</a:t>
            </a:r>
            <a:endParaRPr lang="en-US" sz="2000" b="1" cap="none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80518" y="5842017"/>
            <a:ext cx="3353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Online shop 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Age: 31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4976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99032" y="3087837"/>
            <a:ext cx="415851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u="sng" cap="none" spc="50" dirty="0" smtClean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Main functionalities:</a:t>
            </a:r>
            <a:endParaRPr lang="en-US" sz="3200" b="1" u="sng" cap="none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4739" y="1432960"/>
            <a:ext cx="229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 smtClean="0"/>
              <a:t>User</a:t>
            </a:r>
            <a:endParaRPr lang="bg-BG" b="1" i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249660" y="1814547"/>
            <a:ext cx="30654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Register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Login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Edit profile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Change password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Logout</a:t>
            </a: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>
            <a:off x="4763952" y="1244736"/>
            <a:ext cx="108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/>
              <a:t>Address</a:t>
            </a:r>
            <a:endParaRPr lang="bg-BG" b="1" i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519631" y="1661485"/>
            <a:ext cx="1924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Add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Edit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Delete</a:t>
            </a:r>
            <a:endParaRPr lang="bg-BG" dirty="0"/>
          </a:p>
        </p:txBody>
      </p:sp>
      <p:sp>
        <p:nvSpPr>
          <p:cNvPr id="10" name="TextBox 9"/>
          <p:cNvSpPr txBox="1"/>
          <p:nvPr/>
        </p:nvSpPr>
        <p:spPr>
          <a:xfrm>
            <a:off x="7132085" y="1340627"/>
            <a:ext cx="11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 smtClean="0"/>
              <a:t>Category</a:t>
            </a:r>
            <a:endParaRPr lang="bg-BG" b="1" i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7085463" y="1802292"/>
            <a:ext cx="1698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Add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Edit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Delete</a:t>
            </a:r>
            <a:endParaRPr lang="bg-BG" dirty="0"/>
          </a:p>
        </p:txBody>
      </p:sp>
      <p:sp>
        <p:nvSpPr>
          <p:cNvPr id="12" name="TextBox 11"/>
          <p:cNvSpPr txBox="1"/>
          <p:nvPr/>
        </p:nvSpPr>
        <p:spPr>
          <a:xfrm>
            <a:off x="9576703" y="2015363"/>
            <a:ext cx="97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 smtClean="0"/>
              <a:t>Product</a:t>
            </a:r>
            <a:endParaRPr lang="bg-BG" b="1" i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9609727" y="2477028"/>
            <a:ext cx="1480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Add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Edit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Delete</a:t>
            </a:r>
            <a:endParaRPr lang="bg-BG" dirty="0"/>
          </a:p>
        </p:txBody>
      </p:sp>
      <p:sp>
        <p:nvSpPr>
          <p:cNvPr id="14" name="TextBox 13"/>
          <p:cNvSpPr txBox="1"/>
          <p:nvPr/>
        </p:nvSpPr>
        <p:spPr>
          <a:xfrm>
            <a:off x="1593667" y="4019787"/>
            <a:ext cx="12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 smtClean="0"/>
              <a:t>Ingredient</a:t>
            </a:r>
            <a:endParaRPr lang="bg-BG" b="1" i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1467376" y="4360935"/>
            <a:ext cx="2290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Add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Edit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Delete</a:t>
            </a:r>
            <a:endParaRPr lang="bg-BG" dirty="0"/>
          </a:p>
        </p:txBody>
      </p:sp>
      <p:sp>
        <p:nvSpPr>
          <p:cNvPr id="16" name="TextBox 15"/>
          <p:cNvSpPr txBox="1"/>
          <p:nvPr/>
        </p:nvSpPr>
        <p:spPr>
          <a:xfrm>
            <a:off x="9184512" y="4019787"/>
            <a:ext cx="78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 smtClean="0"/>
              <a:t>Order</a:t>
            </a:r>
            <a:endParaRPr lang="bg-BG" b="1" i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8944863" y="4453268"/>
            <a:ext cx="11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Create</a:t>
            </a:r>
            <a:endParaRPr lang="bg-BG" dirty="0"/>
          </a:p>
        </p:txBody>
      </p:sp>
      <p:sp>
        <p:nvSpPr>
          <p:cNvPr id="18" name="TextBox 17"/>
          <p:cNvSpPr txBox="1"/>
          <p:nvPr/>
        </p:nvSpPr>
        <p:spPr>
          <a:xfrm>
            <a:off x="5809317" y="4455548"/>
            <a:ext cx="649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 smtClean="0"/>
              <a:t>Cart</a:t>
            </a:r>
            <a:endParaRPr lang="bg-BG" b="1" i="1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5308238" y="4907595"/>
            <a:ext cx="1908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Add product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Delete product</a:t>
            </a:r>
            <a:endParaRPr lang="bg-BG" dirty="0"/>
          </a:p>
        </p:txBody>
      </p:sp>
      <p:sp>
        <p:nvSpPr>
          <p:cNvPr id="23" name="TextBox 22"/>
          <p:cNvSpPr txBox="1"/>
          <p:nvPr/>
        </p:nvSpPr>
        <p:spPr>
          <a:xfrm>
            <a:off x="6907484" y="408621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698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1842" y="2645118"/>
            <a:ext cx="61934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Used technologies</a:t>
            </a:r>
            <a:endParaRPr lang="en-US" sz="5400" b="1" cap="none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862148" y="409302"/>
            <a:ext cx="1649431" cy="10276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Java EE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561809" y="509451"/>
            <a:ext cx="1820092" cy="8360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MySQL Workbench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159560" y="391886"/>
            <a:ext cx="1654628" cy="8447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Hibernate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731829" y="1715589"/>
            <a:ext cx="1149532" cy="853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Maven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339943" y="3468299"/>
            <a:ext cx="1402080" cy="8708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BCrypt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62148" y="2265371"/>
            <a:ext cx="1471748" cy="9840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Lombok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150748" y="4868092"/>
            <a:ext cx="1515292" cy="10972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Spring Data JPA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584794" y="4996653"/>
            <a:ext cx="1402080" cy="1036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IntelliJ Idea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930006" y="4763589"/>
            <a:ext cx="1245326" cy="9753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GIT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292767" y="4077899"/>
            <a:ext cx="1532709" cy="9753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Postman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930006" y="1005840"/>
            <a:ext cx="1632857" cy="8882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Spring Validation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13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3495" y="119632"/>
            <a:ext cx="5274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Class Structure</a:t>
            </a:r>
            <a:endParaRPr lang="en-US" sz="5400" b="1" cap="none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19" y="1042962"/>
            <a:ext cx="4333875" cy="2990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867" y="881037"/>
            <a:ext cx="4076700" cy="2847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7132" y="745534"/>
            <a:ext cx="3686175" cy="942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433" y="4114000"/>
            <a:ext cx="3394845" cy="26307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6567" y="1913597"/>
            <a:ext cx="3365925" cy="48311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2747" y="3914676"/>
            <a:ext cx="39433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5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77" y="114045"/>
            <a:ext cx="9878200" cy="664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9664" y="1286581"/>
            <a:ext cx="23968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effectLst/>
              </a:rPr>
              <a:t>DEMO</a:t>
            </a:r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0430" y="3578135"/>
            <a:ext cx="371856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Thank you for your attention!</a:t>
            </a:r>
          </a:p>
          <a:p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72" y="2029098"/>
            <a:ext cx="5067564" cy="30980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38103" y="5573486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Questions?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79430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98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Corbel</vt:lpstr>
      <vt:lpstr>Gill Sans MT</vt:lpstr>
      <vt:lpstr>Wingdings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2023-04-19T10:07:25Z</dcterms:created>
  <dcterms:modified xsi:type="dcterms:W3CDTF">2023-04-19T20:01:46Z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