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77" r:id="rId1"/>
  </p:sldMasterIdLst>
  <p:notesMasterIdLst>
    <p:notesMasterId r:id="rId27"/>
  </p:notesMasterIdLst>
  <p:handoutMasterIdLst>
    <p:handoutMasterId r:id="rId28"/>
  </p:handoutMasterIdLst>
  <p:sldIdLst>
    <p:sldId id="257" r:id="rId2"/>
    <p:sldId id="306" r:id="rId3"/>
    <p:sldId id="290" r:id="rId4"/>
    <p:sldId id="256" r:id="rId5"/>
    <p:sldId id="288" r:id="rId6"/>
    <p:sldId id="297" r:id="rId7"/>
    <p:sldId id="259" r:id="rId8"/>
    <p:sldId id="260" r:id="rId9"/>
    <p:sldId id="298" r:id="rId10"/>
    <p:sldId id="286" r:id="rId11"/>
    <p:sldId id="305" r:id="rId12"/>
    <p:sldId id="299" r:id="rId13"/>
    <p:sldId id="285" r:id="rId14"/>
    <p:sldId id="291" r:id="rId15"/>
    <p:sldId id="300" r:id="rId16"/>
    <p:sldId id="303" r:id="rId17"/>
    <p:sldId id="289" r:id="rId18"/>
    <p:sldId id="304" r:id="rId19"/>
    <p:sldId id="282" r:id="rId20"/>
    <p:sldId id="301" r:id="rId21"/>
    <p:sldId id="280" r:id="rId22"/>
    <p:sldId id="264" r:id="rId23"/>
    <p:sldId id="284" r:id="rId24"/>
    <p:sldId id="272" r:id="rId25"/>
    <p:sldId id="279"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BEF"/>
    <a:srgbClr val="1F77B4"/>
    <a:srgbClr val="6CAED6"/>
    <a:srgbClr val="35951B"/>
    <a:srgbClr val="FF7F0E"/>
    <a:srgbClr val="FD9121"/>
    <a:srgbClr val="2CA02C"/>
    <a:srgbClr val="EFF5FB"/>
    <a:srgbClr val="DAE2F5"/>
    <a:srgbClr val="D9E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6" autoAdjust="0"/>
    <p:restoredTop sz="94315" autoAdjust="0"/>
  </p:normalViewPr>
  <p:slideViewPr>
    <p:cSldViewPr snapToGrid="0" showGuides="1">
      <p:cViewPr varScale="1">
        <p:scale>
          <a:sx n="74" d="100"/>
          <a:sy n="74" d="100"/>
        </p:scale>
        <p:origin x="480" y="72"/>
      </p:cViewPr>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F58F4-E26A-47D3-BEE0-BFB18A2AB10F}"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3EFBF0BA-736A-42AC-9A96-49A3650E21C9}">
      <dgm:prSet phldrT="[Text]" custT="1"/>
      <dgm:spPr/>
      <dgm:t>
        <a:bodyPr/>
        <a:lstStyle/>
        <a:p>
          <a:r>
            <a:rPr lang="en-IN" sz="2000" dirty="0" smtClean="0"/>
            <a:t>Problem Statement</a:t>
          </a:r>
          <a:endParaRPr lang="en-IN" sz="2000" dirty="0"/>
        </a:p>
      </dgm:t>
    </dgm:pt>
    <dgm:pt modelId="{19E3C190-1A4F-47A5-8562-0DC362713179}" type="parTrans" cxnId="{3D165171-EC34-4552-B790-96272146607B}">
      <dgm:prSet/>
      <dgm:spPr/>
      <dgm:t>
        <a:bodyPr/>
        <a:lstStyle/>
        <a:p>
          <a:endParaRPr lang="en-IN"/>
        </a:p>
      </dgm:t>
    </dgm:pt>
    <dgm:pt modelId="{BF4457E1-AE26-4C1E-85EA-055D9E80E1B2}" type="sibTrans" cxnId="{3D165171-EC34-4552-B790-96272146607B}">
      <dgm:prSet/>
      <dgm:spPr/>
      <dgm:t>
        <a:bodyPr/>
        <a:lstStyle/>
        <a:p>
          <a:endParaRPr lang="en-IN"/>
        </a:p>
      </dgm:t>
    </dgm:pt>
    <dgm:pt modelId="{4029697D-8361-4FC4-BC92-EB5DA9BB0FD0}">
      <dgm:prSet phldrT="[Text]" custT="1"/>
      <dgm:spPr/>
      <dgm:t>
        <a:bodyPr/>
        <a:lstStyle/>
        <a:p>
          <a:r>
            <a:rPr lang="en-IN" sz="2000" dirty="0" smtClean="0"/>
            <a:t>Questions&amp; Analysis</a:t>
          </a:r>
          <a:endParaRPr lang="en-IN" sz="1900" dirty="0"/>
        </a:p>
      </dgm:t>
    </dgm:pt>
    <dgm:pt modelId="{C1679486-626A-4D9C-ABF5-700963B8AFE2}" type="parTrans" cxnId="{A3E294C9-6C44-41CA-BB43-9EE602B6FE40}">
      <dgm:prSet/>
      <dgm:spPr/>
      <dgm:t>
        <a:bodyPr/>
        <a:lstStyle/>
        <a:p>
          <a:endParaRPr lang="en-IN"/>
        </a:p>
      </dgm:t>
    </dgm:pt>
    <dgm:pt modelId="{81260FBE-2799-4866-B6F2-C0F0BC37F56A}" type="sibTrans" cxnId="{A3E294C9-6C44-41CA-BB43-9EE602B6FE40}">
      <dgm:prSet/>
      <dgm:spPr/>
      <dgm:t>
        <a:bodyPr/>
        <a:lstStyle/>
        <a:p>
          <a:endParaRPr lang="en-IN"/>
        </a:p>
      </dgm:t>
    </dgm:pt>
    <dgm:pt modelId="{C3353FF3-AAC4-4139-9A03-A438D59BA684}">
      <dgm:prSet phldrT="[Text]" custT="1"/>
      <dgm:spPr/>
      <dgm:t>
        <a:bodyPr/>
        <a:lstStyle/>
        <a:p>
          <a:r>
            <a:rPr lang="en-IN" sz="1800" dirty="0" smtClean="0"/>
            <a:t>Conclusion</a:t>
          </a:r>
          <a:endParaRPr lang="en-IN" sz="1400" dirty="0"/>
        </a:p>
      </dgm:t>
    </dgm:pt>
    <dgm:pt modelId="{88D4955A-5144-40C1-B273-D400F7FC179F}" type="parTrans" cxnId="{04D9FD62-B970-44F2-BCE9-10C63AEAE398}">
      <dgm:prSet/>
      <dgm:spPr/>
      <dgm:t>
        <a:bodyPr/>
        <a:lstStyle/>
        <a:p>
          <a:endParaRPr lang="en-IN"/>
        </a:p>
      </dgm:t>
    </dgm:pt>
    <dgm:pt modelId="{9B6D9E0F-4BAD-4724-9605-6FFB5B8CF619}" type="sibTrans" cxnId="{04D9FD62-B970-44F2-BCE9-10C63AEAE398}">
      <dgm:prSet/>
      <dgm:spPr/>
      <dgm:t>
        <a:bodyPr/>
        <a:lstStyle/>
        <a:p>
          <a:endParaRPr lang="en-IN"/>
        </a:p>
      </dgm:t>
    </dgm:pt>
    <dgm:pt modelId="{F8307973-12E5-473A-BEA5-4FCE51A1DFC3}">
      <dgm:prSet/>
      <dgm:spPr/>
      <dgm:t>
        <a:bodyPr/>
        <a:lstStyle/>
        <a:p>
          <a:r>
            <a:rPr lang="en-IN" dirty="0" smtClean="0"/>
            <a:t>Actionable Insights</a:t>
          </a:r>
          <a:endParaRPr lang="en-IN" dirty="0"/>
        </a:p>
      </dgm:t>
    </dgm:pt>
    <dgm:pt modelId="{0FD2C455-DC41-4417-8785-62BCF2951E97}" type="parTrans" cxnId="{6919DA11-7E49-4EA9-994D-DB3EA9D17A6E}">
      <dgm:prSet/>
      <dgm:spPr/>
      <dgm:t>
        <a:bodyPr/>
        <a:lstStyle/>
        <a:p>
          <a:endParaRPr lang="en-IN"/>
        </a:p>
      </dgm:t>
    </dgm:pt>
    <dgm:pt modelId="{A1480BD1-2DCE-4AF3-8FEF-8A7E01300F5B}" type="sibTrans" cxnId="{6919DA11-7E49-4EA9-994D-DB3EA9D17A6E}">
      <dgm:prSet/>
      <dgm:spPr/>
      <dgm:t>
        <a:bodyPr/>
        <a:lstStyle/>
        <a:p>
          <a:endParaRPr lang="en-IN"/>
        </a:p>
      </dgm:t>
    </dgm:pt>
    <dgm:pt modelId="{19C5EF9E-1DD1-44B1-A49B-7B7FDCE40663}" type="pres">
      <dgm:prSet presAssocID="{6B0F58F4-E26A-47D3-BEE0-BFB18A2AB10F}" presName="Name0" presStyleCnt="0">
        <dgm:presLayoutVars>
          <dgm:chMax val="7"/>
          <dgm:chPref val="7"/>
          <dgm:dir/>
          <dgm:animLvl val="lvl"/>
        </dgm:presLayoutVars>
      </dgm:prSet>
      <dgm:spPr/>
    </dgm:pt>
    <dgm:pt modelId="{AC5F5677-04BB-4F34-BC42-D7BA0C88D0D6}" type="pres">
      <dgm:prSet presAssocID="{3EFBF0BA-736A-42AC-9A96-49A3650E21C9}" presName="Accent1" presStyleCnt="0"/>
      <dgm:spPr/>
    </dgm:pt>
    <dgm:pt modelId="{D2D4C107-205D-486A-8DB2-E76BC2A7D5C4}" type="pres">
      <dgm:prSet presAssocID="{3EFBF0BA-736A-42AC-9A96-49A3650E21C9}" presName="Accent" presStyleLbl="node1" presStyleIdx="0" presStyleCnt="4"/>
      <dgm:spPr/>
    </dgm:pt>
    <dgm:pt modelId="{DE783DE8-C74D-435B-B306-E9792EDB7829}" type="pres">
      <dgm:prSet presAssocID="{3EFBF0BA-736A-42AC-9A96-49A3650E21C9}" presName="Parent1" presStyleLbl="revTx" presStyleIdx="0" presStyleCnt="4">
        <dgm:presLayoutVars>
          <dgm:chMax val="1"/>
          <dgm:chPref val="1"/>
          <dgm:bulletEnabled val="1"/>
        </dgm:presLayoutVars>
      </dgm:prSet>
      <dgm:spPr/>
    </dgm:pt>
    <dgm:pt modelId="{9E0EAF00-0A29-4D05-8D4D-E1AFD822507A}" type="pres">
      <dgm:prSet presAssocID="{4029697D-8361-4FC4-BC92-EB5DA9BB0FD0}" presName="Accent2" presStyleCnt="0"/>
      <dgm:spPr/>
    </dgm:pt>
    <dgm:pt modelId="{C2C606CD-4535-40A7-90F2-D37EA03F3093}" type="pres">
      <dgm:prSet presAssocID="{4029697D-8361-4FC4-BC92-EB5DA9BB0FD0}" presName="Accent" presStyleLbl="node1" presStyleIdx="1" presStyleCnt="4"/>
      <dgm:spPr/>
    </dgm:pt>
    <dgm:pt modelId="{5C13017B-6F23-4B0D-93EA-0A4B460DDB42}" type="pres">
      <dgm:prSet presAssocID="{4029697D-8361-4FC4-BC92-EB5DA9BB0FD0}" presName="Parent2" presStyleLbl="revTx" presStyleIdx="1" presStyleCnt="4">
        <dgm:presLayoutVars>
          <dgm:chMax val="1"/>
          <dgm:chPref val="1"/>
          <dgm:bulletEnabled val="1"/>
        </dgm:presLayoutVars>
      </dgm:prSet>
      <dgm:spPr/>
      <dgm:t>
        <a:bodyPr/>
        <a:lstStyle/>
        <a:p>
          <a:endParaRPr lang="en-IN"/>
        </a:p>
      </dgm:t>
    </dgm:pt>
    <dgm:pt modelId="{9CAA469D-814B-490E-B966-9A83B50271B9}" type="pres">
      <dgm:prSet presAssocID="{C3353FF3-AAC4-4139-9A03-A438D59BA684}" presName="Accent3" presStyleCnt="0"/>
      <dgm:spPr/>
    </dgm:pt>
    <dgm:pt modelId="{F2514075-0046-44FC-AC5D-EA732B194FA9}" type="pres">
      <dgm:prSet presAssocID="{C3353FF3-AAC4-4139-9A03-A438D59BA684}" presName="Accent" presStyleLbl="node1" presStyleIdx="2" presStyleCnt="4"/>
      <dgm:spPr/>
    </dgm:pt>
    <dgm:pt modelId="{A6CCB543-574B-4FF6-9930-5C78A1AB6032}" type="pres">
      <dgm:prSet presAssocID="{C3353FF3-AAC4-4139-9A03-A438D59BA684}" presName="Parent3" presStyleLbl="revTx" presStyleIdx="2" presStyleCnt="4">
        <dgm:presLayoutVars>
          <dgm:chMax val="1"/>
          <dgm:chPref val="1"/>
          <dgm:bulletEnabled val="1"/>
        </dgm:presLayoutVars>
      </dgm:prSet>
      <dgm:spPr/>
      <dgm:t>
        <a:bodyPr/>
        <a:lstStyle/>
        <a:p>
          <a:endParaRPr lang="en-IN"/>
        </a:p>
      </dgm:t>
    </dgm:pt>
    <dgm:pt modelId="{D4C64501-5645-4F80-8FE0-F3F1388C5EAD}" type="pres">
      <dgm:prSet presAssocID="{F8307973-12E5-473A-BEA5-4FCE51A1DFC3}" presName="Accent4" presStyleCnt="0"/>
      <dgm:spPr/>
    </dgm:pt>
    <dgm:pt modelId="{D8B30F4D-8714-4F14-A207-B06D61EC58C6}" type="pres">
      <dgm:prSet presAssocID="{F8307973-12E5-473A-BEA5-4FCE51A1DFC3}" presName="Accent" presStyleLbl="node1" presStyleIdx="3" presStyleCnt="4"/>
      <dgm:spPr/>
    </dgm:pt>
    <dgm:pt modelId="{13E858D5-834B-4674-BFE9-3F486BE74C15}" type="pres">
      <dgm:prSet presAssocID="{F8307973-12E5-473A-BEA5-4FCE51A1DFC3}" presName="Parent4" presStyleLbl="revTx" presStyleIdx="3" presStyleCnt="4">
        <dgm:presLayoutVars>
          <dgm:chMax val="1"/>
          <dgm:chPref val="1"/>
          <dgm:bulletEnabled val="1"/>
        </dgm:presLayoutVars>
      </dgm:prSet>
      <dgm:spPr/>
    </dgm:pt>
  </dgm:ptLst>
  <dgm:cxnLst>
    <dgm:cxn modelId="{6919DA11-7E49-4EA9-994D-DB3EA9D17A6E}" srcId="{6B0F58F4-E26A-47D3-BEE0-BFB18A2AB10F}" destId="{F8307973-12E5-473A-BEA5-4FCE51A1DFC3}" srcOrd="3" destOrd="0" parTransId="{0FD2C455-DC41-4417-8785-62BCF2951E97}" sibTransId="{A1480BD1-2DCE-4AF3-8FEF-8A7E01300F5B}"/>
    <dgm:cxn modelId="{38E7D1CF-18A1-45D1-8C96-1A6E8B92D77D}" type="presOf" srcId="{C3353FF3-AAC4-4139-9A03-A438D59BA684}" destId="{A6CCB543-574B-4FF6-9930-5C78A1AB6032}" srcOrd="0" destOrd="0" presId="urn:microsoft.com/office/officeart/2009/layout/CircleArrowProcess"/>
    <dgm:cxn modelId="{42EEB5A9-94AE-479D-89B3-C809F365FEA0}" type="presOf" srcId="{6B0F58F4-E26A-47D3-BEE0-BFB18A2AB10F}" destId="{19C5EF9E-1DD1-44B1-A49B-7B7FDCE40663}" srcOrd="0" destOrd="0" presId="urn:microsoft.com/office/officeart/2009/layout/CircleArrowProcess"/>
    <dgm:cxn modelId="{A3E294C9-6C44-41CA-BB43-9EE602B6FE40}" srcId="{6B0F58F4-E26A-47D3-BEE0-BFB18A2AB10F}" destId="{4029697D-8361-4FC4-BC92-EB5DA9BB0FD0}" srcOrd="1" destOrd="0" parTransId="{C1679486-626A-4D9C-ABF5-700963B8AFE2}" sibTransId="{81260FBE-2799-4866-B6F2-C0F0BC37F56A}"/>
    <dgm:cxn modelId="{1802587C-D502-4A54-A871-0A382997B8A0}" type="presOf" srcId="{4029697D-8361-4FC4-BC92-EB5DA9BB0FD0}" destId="{5C13017B-6F23-4B0D-93EA-0A4B460DDB42}" srcOrd="0" destOrd="0" presId="urn:microsoft.com/office/officeart/2009/layout/CircleArrowProcess"/>
    <dgm:cxn modelId="{3D165171-EC34-4552-B790-96272146607B}" srcId="{6B0F58F4-E26A-47D3-BEE0-BFB18A2AB10F}" destId="{3EFBF0BA-736A-42AC-9A96-49A3650E21C9}" srcOrd="0" destOrd="0" parTransId="{19E3C190-1A4F-47A5-8562-0DC362713179}" sibTransId="{BF4457E1-AE26-4C1E-85EA-055D9E80E1B2}"/>
    <dgm:cxn modelId="{69AA9B47-117A-40AF-B1DA-1CC041D37137}" type="presOf" srcId="{F8307973-12E5-473A-BEA5-4FCE51A1DFC3}" destId="{13E858D5-834B-4674-BFE9-3F486BE74C15}" srcOrd="0" destOrd="0" presId="urn:microsoft.com/office/officeart/2009/layout/CircleArrowProcess"/>
    <dgm:cxn modelId="{5149BFAE-F59A-495E-818A-E555E5494F7B}" type="presOf" srcId="{3EFBF0BA-736A-42AC-9A96-49A3650E21C9}" destId="{DE783DE8-C74D-435B-B306-E9792EDB7829}" srcOrd="0" destOrd="0" presId="urn:microsoft.com/office/officeart/2009/layout/CircleArrowProcess"/>
    <dgm:cxn modelId="{04D9FD62-B970-44F2-BCE9-10C63AEAE398}" srcId="{6B0F58F4-E26A-47D3-BEE0-BFB18A2AB10F}" destId="{C3353FF3-AAC4-4139-9A03-A438D59BA684}" srcOrd="2" destOrd="0" parTransId="{88D4955A-5144-40C1-B273-D400F7FC179F}" sibTransId="{9B6D9E0F-4BAD-4724-9605-6FFB5B8CF619}"/>
    <dgm:cxn modelId="{C554722C-48FF-4AEE-AD2F-6065C9F4DCB3}" type="presParOf" srcId="{19C5EF9E-1DD1-44B1-A49B-7B7FDCE40663}" destId="{AC5F5677-04BB-4F34-BC42-D7BA0C88D0D6}" srcOrd="0" destOrd="0" presId="urn:microsoft.com/office/officeart/2009/layout/CircleArrowProcess"/>
    <dgm:cxn modelId="{B11A28A0-F587-4C13-A6AB-029F45FB2F27}" type="presParOf" srcId="{AC5F5677-04BB-4F34-BC42-D7BA0C88D0D6}" destId="{D2D4C107-205D-486A-8DB2-E76BC2A7D5C4}" srcOrd="0" destOrd="0" presId="urn:microsoft.com/office/officeart/2009/layout/CircleArrowProcess"/>
    <dgm:cxn modelId="{38C68EDE-8EED-40A5-841E-2EE9E2426229}" type="presParOf" srcId="{19C5EF9E-1DD1-44B1-A49B-7B7FDCE40663}" destId="{DE783DE8-C74D-435B-B306-E9792EDB7829}" srcOrd="1" destOrd="0" presId="urn:microsoft.com/office/officeart/2009/layout/CircleArrowProcess"/>
    <dgm:cxn modelId="{2C77E07D-B277-4F3E-9CB1-96887E5F8414}" type="presParOf" srcId="{19C5EF9E-1DD1-44B1-A49B-7B7FDCE40663}" destId="{9E0EAF00-0A29-4D05-8D4D-E1AFD822507A}" srcOrd="2" destOrd="0" presId="urn:microsoft.com/office/officeart/2009/layout/CircleArrowProcess"/>
    <dgm:cxn modelId="{4F2114EA-7901-44D3-9D57-B5017FBE08E4}" type="presParOf" srcId="{9E0EAF00-0A29-4D05-8D4D-E1AFD822507A}" destId="{C2C606CD-4535-40A7-90F2-D37EA03F3093}" srcOrd="0" destOrd="0" presId="urn:microsoft.com/office/officeart/2009/layout/CircleArrowProcess"/>
    <dgm:cxn modelId="{7A7C1627-FC86-40B3-B599-CAB9D7F42434}" type="presParOf" srcId="{19C5EF9E-1DD1-44B1-A49B-7B7FDCE40663}" destId="{5C13017B-6F23-4B0D-93EA-0A4B460DDB42}" srcOrd="3" destOrd="0" presId="urn:microsoft.com/office/officeart/2009/layout/CircleArrowProcess"/>
    <dgm:cxn modelId="{312D35FC-78D4-4320-A42F-FF0B587B1639}" type="presParOf" srcId="{19C5EF9E-1DD1-44B1-A49B-7B7FDCE40663}" destId="{9CAA469D-814B-490E-B966-9A83B50271B9}" srcOrd="4" destOrd="0" presId="urn:microsoft.com/office/officeart/2009/layout/CircleArrowProcess"/>
    <dgm:cxn modelId="{4992F883-497F-4B20-9367-0B3E4AB87DD8}" type="presParOf" srcId="{9CAA469D-814B-490E-B966-9A83B50271B9}" destId="{F2514075-0046-44FC-AC5D-EA732B194FA9}" srcOrd="0" destOrd="0" presId="urn:microsoft.com/office/officeart/2009/layout/CircleArrowProcess"/>
    <dgm:cxn modelId="{0E0D6837-BF06-4387-8FE2-A372D0DECFA6}" type="presParOf" srcId="{19C5EF9E-1DD1-44B1-A49B-7B7FDCE40663}" destId="{A6CCB543-574B-4FF6-9930-5C78A1AB6032}" srcOrd="5" destOrd="0" presId="urn:microsoft.com/office/officeart/2009/layout/CircleArrowProcess"/>
    <dgm:cxn modelId="{6DEC5255-D629-4061-A35E-6E7CD3324E18}" type="presParOf" srcId="{19C5EF9E-1DD1-44B1-A49B-7B7FDCE40663}" destId="{D4C64501-5645-4F80-8FE0-F3F1388C5EAD}" srcOrd="6" destOrd="0" presId="urn:microsoft.com/office/officeart/2009/layout/CircleArrowProcess"/>
    <dgm:cxn modelId="{CBB97DBF-0513-475A-AE38-19EF4094417A}" type="presParOf" srcId="{D4C64501-5645-4F80-8FE0-F3F1388C5EAD}" destId="{D8B30F4D-8714-4F14-A207-B06D61EC58C6}" srcOrd="0" destOrd="0" presId="urn:microsoft.com/office/officeart/2009/layout/CircleArrowProcess"/>
    <dgm:cxn modelId="{B032D785-0AFD-468B-A87D-419141D5AD37}" type="presParOf" srcId="{19C5EF9E-1DD1-44B1-A49B-7B7FDCE40663}" destId="{13E858D5-834B-4674-BFE9-3F486BE74C15}" srcOrd="7"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710484-DC0E-48B0-A485-6C5B18A1A8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F9C6F67E-DDC1-499C-A3EF-0CCAACBB1795}">
      <dgm:prSet phldrT="[Text]"/>
      <dgm:spPr/>
      <dgm:t>
        <a:bodyPr/>
        <a:lstStyle/>
        <a:p>
          <a:r>
            <a:rPr lang="en-IN" dirty="0">
              <a:solidFill>
                <a:schemeClr val="bg1">
                  <a:lumMod val="95000"/>
                </a:schemeClr>
              </a:solidFill>
            </a:rPr>
            <a:t>Union Territories have less number of cases reported than States.</a:t>
          </a:r>
        </a:p>
      </dgm:t>
    </dgm:pt>
    <dgm:pt modelId="{E70ADAC6-28D1-4D65-94D5-F88D46595F43}" type="parTrans" cxnId="{CE3658FC-46B8-4720-9F7B-572EE81669AB}">
      <dgm:prSet/>
      <dgm:spPr/>
      <dgm:t>
        <a:bodyPr/>
        <a:lstStyle/>
        <a:p>
          <a:endParaRPr lang="en-IN"/>
        </a:p>
      </dgm:t>
    </dgm:pt>
    <dgm:pt modelId="{848B6668-1F93-4656-87DE-6BFCF7B69DE1}" type="sibTrans" cxnId="{CE3658FC-46B8-4720-9F7B-572EE81669AB}">
      <dgm:prSet/>
      <dgm:spPr/>
      <dgm:t>
        <a:bodyPr/>
        <a:lstStyle/>
        <a:p>
          <a:endParaRPr lang="en-IN"/>
        </a:p>
      </dgm:t>
    </dgm:pt>
    <dgm:pt modelId="{838081D0-B2CB-4983-A59E-5E32FD92906F}">
      <dgm:prSet phldrT="[Text]"/>
      <dgm:spPr/>
      <dgm:t>
        <a:bodyPr/>
        <a:lstStyle/>
        <a:p>
          <a:r>
            <a:rPr lang="en-IN" dirty="0">
              <a:solidFill>
                <a:schemeClr val="bg1">
                  <a:lumMod val="95000"/>
                </a:schemeClr>
              </a:solidFill>
            </a:rPr>
            <a:t>Here we should also consider the influence of population.</a:t>
          </a:r>
        </a:p>
      </dgm:t>
    </dgm:pt>
    <dgm:pt modelId="{4174BF3F-A98B-4C08-B49F-8CA122C57724}" type="parTrans" cxnId="{6C5D9176-168E-42E8-8DA6-DFFC51231FD9}">
      <dgm:prSet/>
      <dgm:spPr/>
      <dgm:t>
        <a:bodyPr/>
        <a:lstStyle/>
        <a:p>
          <a:endParaRPr lang="en-IN"/>
        </a:p>
      </dgm:t>
    </dgm:pt>
    <dgm:pt modelId="{2D1C9099-4943-4E4F-B065-8AEADB75531D}" type="sibTrans" cxnId="{6C5D9176-168E-42E8-8DA6-DFFC51231FD9}">
      <dgm:prSet/>
      <dgm:spPr/>
      <dgm:t>
        <a:bodyPr/>
        <a:lstStyle/>
        <a:p>
          <a:endParaRPr lang="en-IN"/>
        </a:p>
      </dgm:t>
    </dgm:pt>
    <dgm:pt modelId="{9C99CC69-8A03-4B5C-A256-24A2B67916E2}" type="pres">
      <dgm:prSet presAssocID="{3B710484-DC0E-48B0-A485-6C5B18A1A83C}" presName="Name0" presStyleCnt="0">
        <dgm:presLayoutVars>
          <dgm:chMax val="7"/>
          <dgm:chPref val="7"/>
          <dgm:dir/>
        </dgm:presLayoutVars>
      </dgm:prSet>
      <dgm:spPr/>
      <dgm:t>
        <a:bodyPr/>
        <a:lstStyle/>
        <a:p>
          <a:endParaRPr lang="en-IN"/>
        </a:p>
      </dgm:t>
    </dgm:pt>
    <dgm:pt modelId="{6FEC1F6B-692C-4F96-B70A-7ACE6F3551D5}" type="pres">
      <dgm:prSet presAssocID="{3B710484-DC0E-48B0-A485-6C5B18A1A83C}" presName="Name1" presStyleCnt="0"/>
      <dgm:spPr/>
    </dgm:pt>
    <dgm:pt modelId="{C79AF1CF-9E72-425D-ABB7-118CF9E38D85}" type="pres">
      <dgm:prSet presAssocID="{3B710484-DC0E-48B0-A485-6C5B18A1A83C}" presName="cycle" presStyleCnt="0"/>
      <dgm:spPr/>
    </dgm:pt>
    <dgm:pt modelId="{2CE78DB2-E232-448D-AA20-774E7EBEE3DA}" type="pres">
      <dgm:prSet presAssocID="{3B710484-DC0E-48B0-A485-6C5B18A1A83C}" presName="srcNode" presStyleLbl="node1" presStyleIdx="0" presStyleCnt="2"/>
      <dgm:spPr/>
    </dgm:pt>
    <dgm:pt modelId="{671E523A-D668-4E60-880B-2A239663F75C}" type="pres">
      <dgm:prSet presAssocID="{3B710484-DC0E-48B0-A485-6C5B18A1A83C}" presName="conn" presStyleLbl="parChTrans1D2" presStyleIdx="0" presStyleCnt="1"/>
      <dgm:spPr/>
      <dgm:t>
        <a:bodyPr/>
        <a:lstStyle/>
        <a:p>
          <a:endParaRPr lang="en-IN"/>
        </a:p>
      </dgm:t>
    </dgm:pt>
    <dgm:pt modelId="{013B73E4-A030-44AF-B93B-E62D72318170}" type="pres">
      <dgm:prSet presAssocID="{3B710484-DC0E-48B0-A485-6C5B18A1A83C}" presName="extraNode" presStyleLbl="node1" presStyleIdx="0" presStyleCnt="2"/>
      <dgm:spPr/>
    </dgm:pt>
    <dgm:pt modelId="{3ECBF458-C7D6-4C3F-B1C9-8A582B21EDB8}" type="pres">
      <dgm:prSet presAssocID="{3B710484-DC0E-48B0-A485-6C5B18A1A83C}" presName="dstNode" presStyleLbl="node1" presStyleIdx="0" presStyleCnt="2"/>
      <dgm:spPr/>
    </dgm:pt>
    <dgm:pt modelId="{17E83A03-933A-44E3-B0D5-A4B4166D02A3}" type="pres">
      <dgm:prSet presAssocID="{F9C6F67E-DDC1-499C-A3EF-0CCAACBB1795}" presName="text_1" presStyleLbl="node1" presStyleIdx="0" presStyleCnt="2">
        <dgm:presLayoutVars>
          <dgm:bulletEnabled val="1"/>
        </dgm:presLayoutVars>
      </dgm:prSet>
      <dgm:spPr/>
      <dgm:t>
        <a:bodyPr/>
        <a:lstStyle/>
        <a:p>
          <a:endParaRPr lang="en-IN"/>
        </a:p>
      </dgm:t>
    </dgm:pt>
    <dgm:pt modelId="{E3033E05-9C65-4987-BAFF-8B326CBA7278}" type="pres">
      <dgm:prSet presAssocID="{F9C6F67E-DDC1-499C-A3EF-0CCAACBB1795}" presName="accent_1" presStyleCnt="0"/>
      <dgm:spPr/>
    </dgm:pt>
    <dgm:pt modelId="{846BCD0F-4DD5-45F2-9B53-D56DD5A61486}" type="pres">
      <dgm:prSet presAssocID="{F9C6F67E-DDC1-499C-A3EF-0CCAACBB1795}" presName="accentRepeatNode" presStyleLbl="solidFgAcc1" presStyleIdx="0" presStyleCnt="2"/>
      <dgm:spPr/>
    </dgm:pt>
    <dgm:pt modelId="{D967DAF7-4300-4452-9E3E-B8CCE4C7C9DD}" type="pres">
      <dgm:prSet presAssocID="{838081D0-B2CB-4983-A59E-5E32FD92906F}" presName="text_2" presStyleLbl="node1" presStyleIdx="1" presStyleCnt="2">
        <dgm:presLayoutVars>
          <dgm:bulletEnabled val="1"/>
        </dgm:presLayoutVars>
      </dgm:prSet>
      <dgm:spPr/>
      <dgm:t>
        <a:bodyPr/>
        <a:lstStyle/>
        <a:p>
          <a:endParaRPr lang="en-IN"/>
        </a:p>
      </dgm:t>
    </dgm:pt>
    <dgm:pt modelId="{81436863-49E6-44E9-9B53-33AE9C4E16AF}" type="pres">
      <dgm:prSet presAssocID="{838081D0-B2CB-4983-A59E-5E32FD92906F}" presName="accent_2" presStyleCnt="0"/>
      <dgm:spPr/>
    </dgm:pt>
    <dgm:pt modelId="{837AE91B-3E03-4CD0-A6DD-29AD865A1C2D}" type="pres">
      <dgm:prSet presAssocID="{838081D0-B2CB-4983-A59E-5E32FD92906F}" presName="accentRepeatNode" presStyleLbl="solidFgAcc1" presStyleIdx="1" presStyleCnt="2"/>
      <dgm:spPr/>
    </dgm:pt>
  </dgm:ptLst>
  <dgm:cxnLst>
    <dgm:cxn modelId="{CE3658FC-46B8-4720-9F7B-572EE81669AB}" srcId="{3B710484-DC0E-48B0-A485-6C5B18A1A83C}" destId="{F9C6F67E-DDC1-499C-A3EF-0CCAACBB1795}" srcOrd="0" destOrd="0" parTransId="{E70ADAC6-28D1-4D65-94D5-F88D46595F43}" sibTransId="{848B6668-1F93-4656-87DE-6BFCF7B69DE1}"/>
    <dgm:cxn modelId="{C2E191BA-8141-4110-A299-C1E2CA6F72E5}" type="presOf" srcId="{838081D0-B2CB-4983-A59E-5E32FD92906F}" destId="{D967DAF7-4300-4452-9E3E-B8CCE4C7C9DD}" srcOrd="0" destOrd="0" presId="urn:microsoft.com/office/officeart/2008/layout/VerticalCurvedList"/>
    <dgm:cxn modelId="{02EB6229-71BE-4096-9330-64ECFF7A37F0}" type="presOf" srcId="{848B6668-1F93-4656-87DE-6BFCF7B69DE1}" destId="{671E523A-D668-4E60-880B-2A239663F75C}" srcOrd="0" destOrd="0" presId="urn:microsoft.com/office/officeart/2008/layout/VerticalCurvedList"/>
    <dgm:cxn modelId="{C7275526-3F4C-4776-9DF4-A0377F9962B6}" type="presOf" srcId="{3B710484-DC0E-48B0-A485-6C5B18A1A83C}" destId="{9C99CC69-8A03-4B5C-A256-24A2B67916E2}" srcOrd="0" destOrd="0" presId="urn:microsoft.com/office/officeart/2008/layout/VerticalCurvedList"/>
    <dgm:cxn modelId="{CCD5CA07-BB27-4778-BC46-BF81E207A1B7}" type="presOf" srcId="{F9C6F67E-DDC1-499C-A3EF-0CCAACBB1795}" destId="{17E83A03-933A-44E3-B0D5-A4B4166D02A3}" srcOrd="0" destOrd="0" presId="urn:microsoft.com/office/officeart/2008/layout/VerticalCurvedList"/>
    <dgm:cxn modelId="{6C5D9176-168E-42E8-8DA6-DFFC51231FD9}" srcId="{3B710484-DC0E-48B0-A485-6C5B18A1A83C}" destId="{838081D0-B2CB-4983-A59E-5E32FD92906F}" srcOrd="1" destOrd="0" parTransId="{4174BF3F-A98B-4C08-B49F-8CA122C57724}" sibTransId="{2D1C9099-4943-4E4F-B065-8AEADB75531D}"/>
    <dgm:cxn modelId="{63447930-A2CA-4FE0-BA1A-9692932CF393}" type="presParOf" srcId="{9C99CC69-8A03-4B5C-A256-24A2B67916E2}" destId="{6FEC1F6B-692C-4F96-B70A-7ACE6F3551D5}" srcOrd="0" destOrd="0" presId="urn:microsoft.com/office/officeart/2008/layout/VerticalCurvedList"/>
    <dgm:cxn modelId="{788280CD-0411-4E8D-95C5-CADDC34B15BC}" type="presParOf" srcId="{6FEC1F6B-692C-4F96-B70A-7ACE6F3551D5}" destId="{C79AF1CF-9E72-425D-ABB7-118CF9E38D85}" srcOrd="0" destOrd="0" presId="urn:microsoft.com/office/officeart/2008/layout/VerticalCurvedList"/>
    <dgm:cxn modelId="{4DCC1BC6-7480-4701-9954-234BB8016C0F}" type="presParOf" srcId="{C79AF1CF-9E72-425D-ABB7-118CF9E38D85}" destId="{2CE78DB2-E232-448D-AA20-774E7EBEE3DA}" srcOrd="0" destOrd="0" presId="urn:microsoft.com/office/officeart/2008/layout/VerticalCurvedList"/>
    <dgm:cxn modelId="{C18669FF-43C9-4A90-AE63-492672B2BC60}" type="presParOf" srcId="{C79AF1CF-9E72-425D-ABB7-118CF9E38D85}" destId="{671E523A-D668-4E60-880B-2A239663F75C}" srcOrd="1" destOrd="0" presId="urn:microsoft.com/office/officeart/2008/layout/VerticalCurvedList"/>
    <dgm:cxn modelId="{E3A0AD71-7761-4A31-9AC3-35B05D9C5EF6}" type="presParOf" srcId="{C79AF1CF-9E72-425D-ABB7-118CF9E38D85}" destId="{013B73E4-A030-44AF-B93B-E62D72318170}" srcOrd="2" destOrd="0" presId="urn:microsoft.com/office/officeart/2008/layout/VerticalCurvedList"/>
    <dgm:cxn modelId="{98643F38-1FB1-4ED2-BCE3-A996ABC409D2}" type="presParOf" srcId="{C79AF1CF-9E72-425D-ABB7-118CF9E38D85}" destId="{3ECBF458-C7D6-4C3F-B1C9-8A582B21EDB8}" srcOrd="3" destOrd="0" presId="urn:microsoft.com/office/officeart/2008/layout/VerticalCurvedList"/>
    <dgm:cxn modelId="{FD22DC83-FC59-4135-944D-C797D37FB779}" type="presParOf" srcId="{6FEC1F6B-692C-4F96-B70A-7ACE6F3551D5}" destId="{17E83A03-933A-44E3-B0D5-A4B4166D02A3}" srcOrd="1" destOrd="0" presId="urn:microsoft.com/office/officeart/2008/layout/VerticalCurvedList"/>
    <dgm:cxn modelId="{945B7824-AC1D-45C1-AD82-0BE7391CF826}" type="presParOf" srcId="{6FEC1F6B-692C-4F96-B70A-7ACE6F3551D5}" destId="{E3033E05-9C65-4987-BAFF-8B326CBA7278}" srcOrd="2" destOrd="0" presId="urn:microsoft.com/office/officeart/2008/layout/VerticalCurvedList"/>
    <dgm:cxn modelId="{C6C39C84-F75A-4A21-97CD-5FDECB2A8B16}" type="presParOf" srcId="{E3033E05-9C65-4987-BAFF-8B326CBA7278}" destId="{846BCD0F-4DD5-45F2-9B53-D56DD5A61486}" srcOrd="0" destOrd="0" presId="urn:microsoft.com/office/officeart/2008/layout/VerticalCurvedList"/>
    <dgm:cxn modelId="{5065213D-1B4B-44DD-8908-38B8693243FE}" type="presParOf" srcId="{6FEC1F6B-692C-4F96-B70A-7ACE6F3551D5}" destId="{D967DAF7-4300-4452-9E3E-B8CCE4C7C9DD}" srcOrd="3" destOrd="0" presId="urn:microsoft.com/office/officeart/2008/layout/VerticalCurvedList"/>
    <dgm:cxn modelId="{F9F1048B-AE1B-4F5E-A40D-D82A433B2354}" type="presParOf" srcId="{6FEC1F6B-692C-4F96-B70A-7ACE6F3551D5}" destId="{81436863-49E6-44E9-9B53-33AE9C4E16AF}" srcOrd="4" destOrd="0" presId="urn:microsoft.com/office/officeart/2008/layout/VerticalCurvedList"/>
    <dgm:cxn modelId="{78CC2556-796F-4B52-AA78-4034D3595CBA}" type="presParOf" srcId="{81436863-49E6-44E9-9B53-33AE9C4E16AF}" destId="{837AE91B-3E03-4CD0-A6DD-29AD865A1C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B60FA-D492-45EC-8D60-6AC98A1C24C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6912B2D-8A0E-4460-BFF6-EAF0C86FF723}">
      <dgm:prSet phldrT="[Text]"/>
      <dgm:spPr/>
      <dgm:t>
        <a:bodyPr/>
        <a:lstStyle/>
        <a:p>
          <a:r>
            <a:rPr lang="en-IN" dirty="0"/>
            <a:t>Advocates</a:t>
          </a:r>
        </a:p>
      </dgm:t>
    </dgm:pt>
    <dgm:pt modelId="{D9C965BE-12FD-49C9-B781-1B9CEDF5C1D0}" type="parTrans" cxnId="{6B8946B6-1A63-4226-8670-21B6F725177F}">
      <dgm:prSet/>
      <dgm:spPr/>
      <dgm:t>
        <a:bodyPr/>
        <a:lstStyle/>
        <a:p>
          <a:endParaRPr lang="en-IN"/>
        </a:p>
      </dgm:t>
    </dgm:pt>
    <dgm:pt modelId="{D473772A-CBA5-46D9-A55F-77C51AC386B9}" type="sibTrans" cxnId="{6B8946B6-1A63-4226-8670-21B6F725177F}">
      <dgm:prSet/>
      <dgm:spPr/>
      <dgm:t>
        <a:bodyPr/>
        <a:lstStyle/>
        <a:p>
          <a:endParaRPr lang="en-IN"/>
        </a:p>
      </dgm:t>
    </dgm:pt>
    <dgm:pt modelId="{1CDF3EDC-1252-4B7E-B71A-AF5951A27739}">
      <dgm:prSet phldrT="[Text]"/>
      <dgm:spPr/>
      <dgm:t>
        <a:bodyPr/>
        <a:lstStyle/>
        <a:p>
          <a:r>
            <a:rPr lang="en-IN" dirty="0"/>
            <a:t>Court Management</a:t>
          </a:r>
        </a:p>
      </dgm:t>
    </dgm:pt>
    <dgm:pt modelId="{DA281203-39B6-4486-B31A-06B599B6A923}" type="parTrans" cxnId="{6F66886B-1021-4B43-97BE-9883F7708FE7}">
      <dgm:prSet/>
      <dgm:spPr/>
      <dgm:t>
        <a:bodyPr/>
        <a:lstStyle/>
        <a:p>
          <a:endParaRPr lang="en-IN"/>
        </a:p>
      </dgm:t>
    </dgm:pt>
    <dgm:pt modelId="{9CB2EA9A-7AC3-464F-8F56-56FFA84D5638}" type="sibTrans" cxnId="{6F66886B-1021-4B43-97BE-9883F7708FE7}">
      <dgm:prSet/>
      <dgm:spPr/>
      <dgm:t>
        <a:bodyPr/>
        <a:lstStyle/>
        <a:p>
          <a:endParaRPr lang="en-IN"/>
        </a:p>
      </dgm:t>
    </dgm:pt>
    <dgm:pt modelId="{7CD175D2-581C-490A-B53B-97E4E5C7706A}">
      <dgm:prSet phldrT="[Text]"/>
      <dgm:spPr/>
      <dgm:t>
        <a:bodyPr/>
        <a:lstStyle/>
        <a:p>
          <a:r>
            <a:rPr lang="en-IN" dirty="0"/>
            <a:t>Absenteeism</a:t>
          </a:r>
        </a:p>
      </dgm:t>
    </dgm:pt>
    <dgm:pt modelId="{7B8235E5-3012-4954-80E3-5D12D3DE715B}" type="parTrans" cxnId="{8D1A6911-02A8-4C93-9EB2-10288AC9F5E0}">
      <dgm:prSet/>
      <dgm:spPr/>
      <dgm:t>
        <a:bodyPr/>
        <a:lstStyle/>
        <a:p>
          <a:endParaRPr lang="en-IN"/>
        </a:p>
      </dgm:t>
    </dgm:pt>
    <dgm:pt modelId="{925CCCC2-FEFC-4C13-A446-B38F4B8F8E41}" type="sibTrans" cxnId="{8D1A6911-02A8-4C93-9EB2-10288AC9F5E0}">
      <dgm:prSet/>
      <dgm:spPr/>
      <dgm:t>
        <a:bodyPr/>
        <a:lstStyle/>
        <a:p>
          <a:endParaRPr lang="en-IN"/>
        </a:p>
      </dgm:t>
    </dgm:pt>
    <dgm:pt modelId="{AD863072-8627-406F-97F7-0B3B9976321D}">
      <dgm:prSet phldrT="[Text]"/>
      <dgm:spPr/>
      <dgm:t>
        <a:bodyPr/>
        <a:lstStyle/>
        <a:p>
          <a:r>
            <a:rPr lang="en-IN" dirty="0"/>
            <a:t>Judges</a:t>
          </a:r>
        </a:p>
      </dgm:t>
    </dgm:pt>
    <dgm:pt modelId="{CC21EA9E-7D0A-435C-B8D5-27EADDD4ACEA}" type="parTrans" cxnId="{A7B34B4D-7FBE-4B89-BA98-704E98800FA1}">
      <dgm:prSet/>
      <dgm:spPr/>
      <dgm:t>
        <a:bodyPr/>
        <a:lstStyle/>
        <a:p>
          <a:endParaRPr lang="en-IN"/>
        </a:p>
      </dgm:t>
    </dgm:pt>
    <dgm:pt modelId="{3E1E2E72-44C8-45B8-A17F-D993EA90F956}" type="sibTrans" cxnId="{A7B34B4D-7FBE-4B89-BA98-704E98800FA1}">
      <dgm:prSet/>
      <dgm:spPr/>
      <dgm:t>
        <a:bodyPr/>
        <a:lstStyle/>
        <a:p>
          <a:endParaRPr lang="en-IN"/>
        </a:p>
      </dgm:t>
    </dgm:pt>
    <dgm:pt modelId="{83B95177-6DB6-421B-94F6-3A27485E2959}" type="pres">
      <dgm:prSet presAssocID="{56BB60FA-D492-45EC-8D60-6AC98A1C24CB}" presName="matrix" presStyleCnt="0">
        <dgm:presLayoutVars>
          <dgm:chMax val="1"/>
          <dgm:dir/>
          <dgm:resizeHandles val="exact"/>
        </dgm:presLayoutVars>
      </dgm:prSet>
      <dgm:spPr/>
      <dgm:t>
        <a:bodyPr/>
        <a:lstStyle/>
        <a:p>
          <a:endParaRPr lang="en-IN"/>
        </a:p>
      </dgm:t>
    </dgm:pt>
    <dgm:pt modelId="{1713B67F-D3C4-4CF1-ACF0-AA818B0031C2}" type="pres">
      <dgm:prSet presAssocID="{56BB60FA-D492-45EC-8D60-6AC98A1C24CB}" presName="diamond" presStyleLbl="bgShp" presStyleIdx="0" presStyleCnt="1"/>
      <dgm:spPr/>
    </dgm:pt>
    <dgm:pt modelId="{48A380BE-9E95-47AE-94A3-CB5D5796F007}" type="pres">
      <dgm:prSet presAssocID="{56BB60FA-D492-45EC-8D60-6AC98A1C24CB}" presName="quad1" presStyleLbl="node1" presStyleIdx="0" presStyleCnt="4" custScaleX="193943" custLinFactNeighborX="-71533">
        <dgm:presLayoutVars>
          <dgm:chMax val="0"/>
          <dgm:chPref val="0"/>
          <dgm:bulletEnabled val="1"/>
        </dgm:presLayoutVars>
      </dgm:prSet>
      <dgm:spPr/>
      <dgm:t>
        <a:bodyPr/>
        <a:lstStyle/>
        <a:p>
          <a:endParaRPr lang="en-IN"/>
        </a:p>
      </dgm:t>
    </dgm:pt>
    <dgm:pt modelId="{DF1351E7-232E-4E7D-B940-86E1E3FD1CB6}" type="pres">
      <dgm:prSet presAssocID="{56BB60FA-D492-45EC-8D60-6AC98A1C24CB}" presName="quad2" presStyleLbl="node1" presStyleIdx="1" presStyleCnt="4" custScaleX="180595" custLinFactNeighborX="68190" custLinFactNeighborY="1586">
        <dgm:presLayoutVars>
          <dgm:chMax val="0"/>
          <dgm:chPref val="0"/>
          <dgm:bulletEnabled val="1"/>
        </dgm:presLayoutVars>
      </dgm:prSet>
      <dgm:spPr/>
      <dgm:t>
        <a:bodyPr/>
        <a:lstStyle/>
        <a:p>
          <a:endParaRPr lang="en-IN"/>
        </a:p>
      </dgm:t>
    </dgm:pt>
    <dgm:pt modelId="{C75D511A-6FE2-4820-AC9C-A25470773DDE}" type="pres">
      <dgm:prSet presAssocID="{56BB60FA-D492-45EC-8D60-6AC98A1C24CB}" presName="quad3" presStyleLbl="node1" presStyleIdx="2" presStyleCnt="4" custScaleX="187403" custLinFactNeighborX="-74533" custLinFactNeighborY="4408">
        <dgm:presLayoutVars>
          <dgm:chMax val="0"/>
          <dgm:chPref val="0"/>
          <dgm:bulletEnabled val="1"/>
        </dgm:presLayoutVars>
      </dgm:prSet>
      <dgm:spPr/>
      <dgm:t>
        <a:bodyPr/>
        <a:lstStyle/>
        <a:p>
          <a:endParaRPr lang="en-IN"/>
        </a:p>
      </dgm:t>
    </dgm:pt>
    <dgm:pt modelId="{6306FD2D-8493-41D6-A460-3E3FBFEE3359}" type="pres">
      <dgm:prSet presAssocID="{56BB60FA-D492-45EC-8D60-6AC98A1C24CB}" presName="quad4" presStyleLbl="node1" presStyleIdx="3" presStyleCnt="4" custScaleX="180088" custLinFactNeighborX="66604" custLinFactNeighborY="4408">
        <dgm:presLayoutVars>
          <dgm:chMax val="0"/>
          <dgm:chPref val="0"/>
          <dgm:bulletEnabled val="1"/>
        </dgm:presLayoutVars>
      </dgm:prSet>
      <dgm:spPr/>
      <dgm:t>
        <a:bodyPr/>
        <a:lstStyle/>
        <a:p>
          <a:endParaRPr lang="en-IN"/>
        </a:p>
      </dgm:t>
    </dgm:pt>
  </dgm:ptLst>
  <dgm:cxnLst>
    <dgm:cxn modelId="{A1C1EE4E-E038-4038-B767-896750287412}" type="presOf" srcId="{AD863072-8627-406F-97F7-0B3B9976321D}" destId="{6306FD2D-8493-41D6-A460-3E3FBFEE3359}" srcOrd="0" destOrd="0" presId="urn:microsoft.com/office/officeart/2005/8/layout/matrix3"/>
    <dgm:cxn modelId="{6B8946B6-1A63-4226-8670-21B6F725177F}" srcId="{56BB60FA-D492-45EC-8D60-6AC98A1C24CB}" destId="{56912B2D-8A0E-4460-BFF6-EAF0C86FF723}" srcOrd="0" destOrd="0" parTransId="{D9C965BE-12FD-49C9-B781-1B9CEDF5C1D0}" sibTransId="{D473772A-CBA5-46D9-A55F-77C51AC386B9}"/>
    <dgm:cxn modelId="{6B91563E-A838-4F26-A476-8E3DFA07DCDC}" type="presOf" srcId="{56912B2D-8A0E-4460-BFF6-EAF0C86FF723}" destId="{48A380BE-9E95-47AE-94A3-CB5D5796F007}" srcOrd="0" destOrd="0" presId="urn:microsoft.com/office/officeart/2005/8/layout/matrix3"/>
    <dgm:cxn modelId="{8D1A6911-02A8-4C93-9EB2-10288AC9F5E0}" srcId="{56BB60FA-D492-45EC-8D60-6AC98A1C24CB}" destId="{7CD175D2-581C-490A-B53B-97E4E5C7706A}" srcOrd="2" destOrd="0" parTransId="{7B8235E5-3012-4954-80E3-5D12D3DE715B}" sibTransId="{925CCCC2-FEFC-4C13-A446-B38F4B8F8E41}"/>
    <dgm:cxn modelId="{2DEA4E8C-CF54-4029-B5F6-75781A7ED849}" type="presOf" srcId="{56BB60FA-D492-45EC-8D60-6AC98A1C24CB}" destId="{83B95177-6DB6-421B-94F6-3A27485E2959}" srcOrd="0" destOrd="0" presId="urn:microsoft.com/office/officeart/2005/8/layout/matrix3"/>
    <dgm:cxn modelId="{A7B34B4D-7FBE-4B89-BA98-704E98800FA1}" srcId="{56BB60FA-D492-45EC-8D60-6AC98A1C24CB}" destId="{AD863072-8627-406F-97F7-0B3B9976321D}" srcOrd="3" destOrd="0" parTransId="{CC21EA9E-7D0A-435C-B8D5-27EADDD4ACEA}" sibTransId="{3E1E2E72-44C8-45B8-A17F-D993EA90F956}"/>
    <dgm:cxn modelId="{9151008A-9A37-40A0-AE83-503443153A5D}" type="presOf" srcId="{1CDF3EDC-1252-4B7E-B71A-AF5951A27739}" destId="{DF1351E7-232E-4E7D-B940-86E1E3FD1CB6}" srcOrd="0" destOrd="0" presId="urn:microsoft.com/office/officeart/2005/8/layout/matrix3"/>
    <dgm:cxn modelId="{0C0BF503-5E02-4C77-A188-3A10997DB57E}" type="presOf" srcId="{7CD175D2-581C-490A-B53B-97E4E5C7706A}" destId="{C75D511A-6FE2-4820-AC9C-A25470773DDE}" srcOrd="0" destOrd="0" presId="urn:microsoft.com/office/officeart/2005/8/layout/matrix3"/>
    <dgm:cxn modelId="{6F66886B-1021-4B43-97BE-9883F7708FE7}" srcId="{56BB60FA-D492-45EC-8D60-6AC98A1C24CB}" destId="{1CDF3EDC-1252-4B7E-B71A-AF5951A27739}" srcOrd="1" destOrd="0" parTransId="{DA281203-39B6-4486-B31A-06B599B6A923}" sibTransId="{9CB2EA9A-7AC3-464F-8F56-56FFA84D5638}"/>
    <dgm:cxn modelId="{3BF79FD6-9690-4C68-8591-5BB6FB323E5F}" type="presParOf" srcId="{83B95177-6DB6-421B-94F6-3A27485E2959}" destId="{1713B67F-D3C4-4CF1-ACF0-AA818B0031C2}" srcOrd="0" destOrd="0" presId="urn:microsoft.com/office/officeart/2005/8/layout/matrix3"/>
    <dgm:cxn modelId="{6399D3E5-F9B1-4E34-9CE9-3D8CD9859231}" type="presParOf" srcId="{83B95177-6DB6-421B-94F6-3A27485E2959}" destId="{48A380BE-9E95-47AE-94A3-CB5D5796F007}" srcOrd="1" destOrd="0" presId="urn:microsoft.com/office/officeart/2005/8/layout/matrix3"/>
    <dgm:cxn modelId="{FA5AA5A7-8EA0-442B-9457-3DD2925332D5}" type="presParOf" srcId="{83B95177-6DB6-421B-94F6-3A27485E2959}" destId="{DF1351E7-232E-4E7D-B940-86E1E3FD1CB6}" srcOrd="2" destOrd="0" presId="urn:microsoft.com/office/officeart/2005/8/layout/matrix3"/>
    <dgm:cxn modelId="{3758AC46-5666-4E1F-A916-CF472E7D7EAD}" type="presParOf" srcId="{83B95177-6DB6-421B-94F6-3A27485E2959}" destId="{C75D511A-6FE2-4820-AC9C-A25470773DDE}" srcOrd="3" destOrd="0" presId="urn:microsoft.com/office/officeart/2005/8/layout/matrix3"/>
    <dgm:cxn modelId="{F2D66E9A-CA5C-4473-A029-DD17EA2D7CAF}" type="presParOf" srcId="{83B95177-6DB6-421B-94F6-3A27485E2959}" destId="{6306FD2D-8493-41D6-A460-3E3FBFEE3359}"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1939BC-2AE1-4C05-B5B5-D87E52BD6B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CA08097-5F0E-4A74-A612-B2B8DA537BC9}">
      <dgm:prSet phldrT="[Text]"/>
      <dgm:spPr/>
      <dgm:t>
        <a:bodyPr/>
        <a:lstStyle/>
        <a:p>
          <a:r>
            <a:rPr lang="en-US" dirty="0"/>
            <a:t>Lack of proof submission in trials </a:t>
          </a:r>
          <a:endParaRPr lang="en-IN" dirty="0"/>
        </a:p>
      </dgm:t>
    </dgm:pt>
    <dgm:pt modelId="{9A3FA191-299F-45B1-B801-1003AD32B323}" type="parTrans" cxnId="{2DCDC41C-6C9E-4ABF-9134-091065F1B9D8}">
      <dgm:prSet/>
      <dgm:spPr/>
      <dgm:t>
        <a:bodyPr/>
        <a:lstStyle/>
        <a:p>
          <a:endParaRPr lang="en-IN"/>
        </a:p>
      </dgm:t>
    </dgm:pt>
    <dgm:pt modelId="{7A928269-3D0E-4333-8357-571A9BD42B1D}" type="sibTrans" cxnId="{2DCDC41C-6C9E-4ABF-9134-091065F1B9D8}">
      <dgm:prSet/>
      <dgm:spPr/>
      <dgm:t>
        <a:bodyPr/>
        <a:lstStyle/>
        <a:p>
          <a:endParaRPr lang="en-IN"/>
        </a:p>
      </dgm:t>
    </dgm:pt>
    <dgm:pt modelId="{37B36598-1E7F-4AC9-ADC5-AFC85736F956}">
      <dgm:prSet phldrT="[Text]"/>
      <dgm:spPr/>
      <dgm:t>
        <a:bodyPr/>
        <a:lstStyle/>
        <a:p>
          <a:r>
            <a:rPr lang="en-US" dirty="0"/>
            <a:t>Improper investigation</a:t>
          </a:r>
          <a:endParaRPr lang="en-IN" dirty="0"/>
        </a:p>
      </dgm:t>
    </dgm:pt>
    <dgm:pt modelId="{5703A37D-96EF-4CFD-9F55-FDFEEF198FC1}" type="parTrans" cxnId="{72DD31F0-23AE-4E9F-8448-B975451D80F9}">
      <dgm:prSet/>
      <dgm:spPr/>
      <dgm:t>
        <a:bodyPr/>
        <a:lstStyle/>
        <a:p>
          <a:endParaRPr lang="en-IN"/>
        </a:p>
      </dgm:t>
    </dgm:pt>
    <dgm:pt modelId="{C376FD20-E261-43BF-B8F0-3917960061B1}" type="sibTrans" cxnId="{72DD31F0-23AE-4E9F-8448-B975451D80F9}">
      <dgm:prSet/>
      <dgm:spPr/>
      <dgm:t>
        <a:bodyPr/>
        <a:lstStyle/>
        <a:p>
          <a:endParaRPr lang="en-IN"/>
        </a:p>
      </dgm:t>
    </dgm:pt>
    <dgm:pt modelId="{7A346701-BA78-4346-BDE0-422775EF6D83}">
      <dgm:prSet phldrT="[Text]"/>
      <dgm:spPr/>
      <dgm:t>
        <a:bodyPr/>
        <a:lstStyle/>
        <a:p>
          <a:r>
            <a:rPr lang="en-US" dirty="0"/>
            <a:t>Evidence gets erased</a:t>
          </a:r>
          <a:endParaRPr lang="en-IN" dirty="0"/>
        </a:p>
      </dgm:t>
    </dgm:pt>
    <dgm:pt modelId="{71D29113-BA83-4A7A-9745-1EE9141FD8F4}" type="parTrans" cxnId="{4F0340B6-76C5-4CB9-8123-E8DD9E03D2B3}">
      <dgm:prSet/>
      <dgm:spPr/>
      <dgm:t>
        <a:bodyPr/>
        <a:lstStyle/>
        <a:p>
          <a:endParaRPr lang="en-IN"/>
        </a:p>
      </dgm:t>
    </dgm:pt>
    <dgm:pt modelId="{213DDEF2-6FAC-447C-9897-6EB24F9AB968}" type="sibTrans" cxnId="{4F0340B6-76C5-4CB9-8123-E8DD9E03D2B3}">
      <dgm:prSet/>
      <dgm:spPr/>
      <dgm:t>
        <a:bodyPr/>
        <a:lstStyle/>
        <a:p>
          <a:endParaRPr lang="en-IN"/>
        </a:p>
      </dgm:t>
    </dgm:pt>
    <dgm:pt modelId="{2E8074C0-874F-4FDC-A82A-B429BEACC85F}">
      <dgm:prSet phldrT="[Text]"/>
      <dgm:spPr/>
      <dgm:t>
        <a:bodyPr/>
        <a:lstStyle/>
        <a:p>
          <a:r>
            <a:rPr lang="en-US" dirty="0"/>
            <a:t>Poverty vs. wealth</a:t>
          </a:r>
          <a:endParaRPr lang="en-IN" dirty="0"/>
        </a:p>
      </dgm:t>
    </dgm:pt>
    <dgm:pt modelId="{4A893A97-6DF9-4AF6-A9F8-B57DE984420F}" type="parTrans" cxnId="{9A22EECB-48C1-4DD5-BEE8-0E8F1BB04554}">
      <dgm:prSet/>
      <dgm:spPr/>
      <dgm:t>
        <a:bodyPr/>
        <a:lstStyle/>
        <a:p>
          <a:endParaRPr lang="en-IN"/>
        </a:p>
      </dgm:t>
    </dgm:pt>
    <dgm:pt modelId="{C89C9DDE-1FF2-4468-8950-E3382C50FCCD}" type="sibTrans" cxnId="{9A22EECB-48C1-4DD5-BEE8-0E8F1BB04554}">
      <dgm:prSet/>
      <dgm:spPr/>
      <dgm:t>
        <a:bodyPr/>
        <a:lstStyle/>
        <a:p>
          <a:endParaRPr lang="en-IN"/>
        </a:p>
      </dgm:t>
    </dgm:pt>
    <dgm:pt modelId="{A1DD2401-AC40-4039-BD04-C12305BA0AFB}" type="pres">
      <dgm:prSet presAssocID="{171939BC-2AE1-4C05-B5B5-D87E52BD6B4D}" presName="diagram" presStyleCnt="0">
        <dgm:presLayoutVars>
          <dgm:dir/>
          <dgm:resizeHandles val="exact"/>
        </dgm:presLayoutVars>
      </dgm:prSet>
      <dgm:spPr/>
      <dgm:t>
        <a:bodyPr/>
        <a:lstStyle/>
        <a:p>
          <a:endParaRPr lang="en-IN"/>
        </a:p>
      </dgm:t>
    </dgm:pt>
    <dgm:pt modelId="{5D5C5D3F-AB29-4896-9F48-B107B874A943}" type="pres">
      <dgm:prSet presAssocID="{0CA08097-5F0E-4A74-A612-B2B8DA537BC9}" presName="node" presStyleLbl="node1" presStyleIdx="0" presStyleCnt="4">
        <dgm:presLayoutVars>
          <dgm:bulletEnabled val="1"/>
        </dgm:presLayoutVars>
      </dgm:prSet>
      <dgm:spPr/>
      <dgm:t>
        <a:bodyPr/>
        <a:lstStyle/>
        <a:p>
          <a:endParaRPr lang="en-IN"/>
        </a:p>
      </dgm:t>
    </dgm:pt>
    <dgm:pt modelId="{3D757013-B8CD-46C4-A1C0-91AE0B32D858}" type="pres">
      <dgm:prSet presAssocID="{7A928269-3D0E-4333-8357-571A9BD42B1D}" presName="sibTrans" presStyleCnt="0"/>
      <dgm:spPr/>
    </dgm:pt>
    <dgm:pt modelId="{B8238C9D-8CDD-4F2B-B60F-4CAE42ECA13E}" type="pres">
      <dgm:prSet presAssocID="{37B36598-1E7F-4AC9-ADC5-AFC85736F956}" presName="node" presStyleLbl="node1" presStyleIdx="1" presStyleCnt="4">
        <dgm:presLayoutVars>
          <dgm:bulletEnabled val="1"/>
        </dgm:presLayoutVars>
      </dgm:prSet>
      <dgm:spPr/>
      <dgm:t>
        <a:bodyPr/>
        <a:lstStyle/>
        <a:p>
          <a:endParaRPr lang="en-IN"/>
        </a:p>
      </dgm:t>
    </dgm:pt>
    <dgm:pt modelId="{14C11162-1D3B-4EB9-A2BC-7E08F3743DF0}" type="pres">
      <dgm:prSet presAssocID="{C376FD20-E261-43BF-B8F0-3917960061B1}" presName="sibTrans" presStyleCnt="0"/>
      <dgm:spPr/>
    </dgm:pt>
    <dgm:pt modelId="{47D0F13E-5B33-4823-892F-71CD1E99E1BF}" type="pres">
      <dgm:prSet presAssocID="{7A346701-BA78-4346-BDE0-422775EF6D83}" presName="node" presStyleLbl="node1" presStyleIdx="2" presStyleCnt="4">
        <dgm:presLayoutVars>
          <dgm:bulletEnabled val="1"/>
        </dgm:presLayoutVars>
      </dgm:prSet>
      <dgm:spPr/>
      <dgm:t>
        <a:bodyPr/>
        <a:lstStyle/>
        <a:p>
          <a:endParaRPr lang="en-IN"/>
        </a:p>
      </dgm:t>
    </dgm:pt>
    <dgm:pt modelId="{44D3A7C2-D8B8-48E4-B0BC-B58B3838552D}" type="pres">
      <dgm:prSet presAssocID="{213DDEF2-6FAC-447C-9897-6EB24F9AB968}" presName="sibTrans" presStyleCnt="0"/>
      <dgm:spPr/>
    </dgm:pt>
    <dgm:pt modelId="{54E5268F-3DD1-410E-A57C-8DD33A4B4EFB}" type="pres">
      <dgm:prSet presAssocID="{2E8074C0-874F-4FDC-A82A-B429BEACC85F}" presName="node" presStyleLbl="node1" presStyleIdx="3" presStyleCnt="4">
        <dgm:presLayoutVars>
          <dgm:bulletEnabled val="1"/>
        </dgm:presLayoutVars>
      </dgm:prSet>
      <dgm:spPr/>
      <dgm:t>
        <a:bodyPr/>
        <a:lstStyle/>
        <a:p>
          <a:endParaRPr lang="en-IN"/>
        </a:p>
      </dgm:t>
    </dgm:pt>
  </dgm:ptLst>
  <dgm:cxnLst>
    <dgm:cxn modelId="{11BDAA14-DC09-4720-A203-DA903AB2FDF6}" type="presOf" srcId="{7A346701-BA78-4346-BDE0-422775EF6D83}" destId="{47D0F13E-5B33-4823-892F-71CD1E99E1BF}" srcOrd="0" destOrd="0" presId="urn:microsoft.com/office/officeart/2005/8/layout/default"/>
    <dgm:cxn modelId="{5DAA1E86-6742-4A15-AE10-194C60A760E8}" type="presOf" srcId="{171939BC-2AE1-4C05-B5B5-D87E52BD6B4D}" destId="{A1DD2401-AC40-4039-BD04-C12305BA0AFB}" srcOrd="0" destOrd="0" presId="urn:microsoft.com/office/officeart/2005/8/layout/default"/>
    <dgm:cxn modelId="{4F0340B6-76C5-4CB9-8123-E8DD9E03D2B3}" srcId="{171939BC-2AE1-4C05-B5B5-D87E52BD6B4D}" destId="{7A346701-BA78-4346-BDE0-422775EF6D83}" srcOrd="2" destOrd="0" parTransId="{71D29113-BA83-4A7A-9745-1EE9141FD8F4}" sibTransId="{213DDEF2-6FAC-447C-9897-6EB24F9AB968}"/>
    <dgm:cxn modelId="{86070A6C-2753-4233-8875-B5687C26C544}" type="presOf" srcId="{0CA08097-5F0E-4A74-A612-B2B8DA537BC9}" destId="{5D5C5D3F-AB29-4896-9F48-B107B874A943}" srcOrd="0" destOrd="0" presId="urn:microsoft.com/office/officeart/2005/8/layout/default"/>
    <dgm:cxn modelId="{0BA59CBD-0E44-4947-A944-69125EFE15F8}" type="presOf" srcId="{37B36598-1E7F-4AC9-ADC5-AFC85736F956}" destId="{B8238C9D-8CDD-4F2B-B60F-4CAE42ECA13E}" srcOrd="0" destOrd="0" presId="urn:microsoft.com/office/officeart/2005/8/layout/default"/>
    <dgm:cxn modelId="{9A22EECB-48C1-4DD5-BEE8-0E8F1BB04554}" srcId="{171939BC-2AE1-4C05-B5B5-D87E52BD6B4D}" destId="{2E8074C0-874F-4FDC-A82A-B429BEACC85F}" srcOrd="3" destOrd="0" parTransId="{4A893A97-6DF9-4AF6-A9F8-B57DE984420F}" sibTransId="{C89C9DDE-1FF2-4468-8950-E3382C50FCCD}"/>
    <dgm:cxn modelId="{1DAF379C-28B2-4232-9EF9-BB6A9AB068EA}" type="presOf" srcId="{2E8074C0-874F-4FDC-A82A-B429BEACC85F}" destId="{54E5268F-3DD1-410E-A57C-8DD33A4B4EFB}" srcOrd="0" destOrd="0" presId="urn:microsoft.com/office/officeart/2005/8/layout/default"/>
    <dgm:cxn modelId="{2DCDC41C-6C9E-4ABF-9134-091065F1B9D8}" srcId="{171939BC-2AE1-4C05-B5B5-D87E52BD6B4D}" destId="{0CA08097-5F0E-4A74-A612-B2B8DA537BC9}" srcOrd="0" destOrd="0" parTransId="{9A3FA191-299F-45B1-B801-1003AD32B323}" sibTransId="{7A928269-3D0E-4333-8357-571A9BD42B1D}"/>
    <dgm:cxn modelId="{72DD31F0-23AE-4E9F-8448-B975451D80F9}" srcId="{171939BC-2AE1-4C05-B5B5-D87E52BD6B4D}" destId="{37B36598-1E7F-4AC9-ADC5-AFC85736F956}" srcOrd="1" destOrd="0" parTransId="{5703A37D-96EF-4CFD-9F55-FDFEEF198FC1}" sibTransId="{C376FD20-E261-43BF-B8F0-3917960061B1}"/>
    <dgm:cxn modelId="{2C0459B3-D4A4-4A80-8430-A3C640AA10B2}" type="presParOf" srcId="{A1DD2401-AC40-4039-BD04-C12305BA0AFB}" destId="{5D5C5D3F-AB29-4896-9F48-B107B874A943}" srcOrd="0" destOrd="0" presId="urn:microsoft.com/office/officeart/2005/8/layout/default"/>
    <dgm:cxn modelId="{A4107725-4F42-4B7B-B8B0-AAE5D4F19AD6}" type="presParOf" srcId="{A1DD2401-AC40-4039-BD04-C12305BA0AFB}" destId="{3D757013-B8CD-46C4-A1C0-91AE0B32D858}" srcOrd="1" destOrd="0" presId="urn:microsoft.com/office/officeart/2005/8/layout/default"/>
    <dgm:cxn modelId="{98CB00B7-5B72-43C6-AC20-0F865ADD0402}" type="presParOf" srcId="{A1DD2401-AC40-4039-BD04-C12305BA0AFB}" destId="{B8238C9D-8CDD-4F2B-B60F-4CAE42ECA13E}" srcOrd="2" destOrd="0" presId="urn:microsoft.com/office/officeart/2005/8/layout/default"/>
    <dgm:cxn modelId="{3A5DB437-FB29-405A-BEA7-0AAF769786D7}" type="presParOf" srcId="{A1DD2401-AC40-4039-BD04-C12305BA0AFB}" destId="{14C11162-1D3B-4EB9-A2BC-7E08F3743DF0}" srcOrd="3" destOrd="0" presId="urn:microsoft.com/office/officeart/2005/8/layout/default"/>
    <dgm:cxn modelId="{19DE9A40-24E8-41AB-BCCD-B1C6485C2DA4}" type="presParOf" srcId="{A1DD2401-AC40-4039-BD04-C12305BA0AFB}" destId="{47D0F13E-5B33-4823-892F-71CD1E99E1BF}" srcOrd="4" destOrd="0" presId="urn:microsoft.com/office/officeart/2005/8/layout/default"/>
    <dgm:cxn modelId="{C3B5A812-EA86-4B45-9102-64587A7F2D72}" type="presParOf" srcId="{A1DD2401-AC40-4039-BD04-C12305BA0AFB}" destId="{44D3A7C2-D8B8-48E4-B0BC-B58B3838552D}" srcOrd="5" destOrd="0" presId="urn:microsoft.com/office/officeart/2005/8/layout/default"/>
    <dgm:cxn modelId="{6B22D205-487D-4D0B-9273-210C94FBE9AF}" type="presParOf" srcId="{A1DD2401-AC40-4039-BD04-C12305BA0AFB}" destId="{54E5268F-3DD1-410E-A57C-8DD33A4B4EF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AD5D92-38BE-47B6-B4A8-0A76995CF19E}"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FDE94A7A-0A5D-489B-8F07-FFEB4A4001B9}">
      <dgm:prSet phldrT="[Text]" custT="1"/>
      <dgm:spPr/>
      <dgm:t>
        <a:bodyPr/>
        <a:lstStyle/>
        <a:p>
          <a:r>
            <a:rPr lang="en-IN" sz="2400" b="1" dirty="0"/>
            <a:t>CASE LIFE CYCLE</a:t>
          </a:r>
        </a:p>
      </dgm:t>
    </dgm:pt>
    <dgm:pt modelId="{E48A6F9B-10AF-45E7-9EBB-7997D4E494B3}" type="parTrans" cxnId="{F3BC991F-0220-4683-9413-3E0535823AE2}">
      <dgm:prSet/>
      <dgm:spPr/>
      <dgm:t>
        <a:bodyPr/>
        <a:lstStyle/>
        <a:p>
          <a:endParaRPr lang="en-IN"/>
        </a:p>
      </dgm:t>
    </dgm:pt>
    <dgm:pt modelId="{81750DF7-643D-43D1-99E9-7A2196AEC323}" type="sibTrans" cxnId="{F3BC991F-0220-4683-9413-3E0535823AE2}">
      <dgm:prSet/>
      <dgm:spPr/>
      <dgm:t>
        <a:bodyPr/>
        <a:lstStyle/>
        <a:p>
          <a:endParaRPr lang="en-IN"/>
        </a:p>
      </dgm:t>
    </dgm:pt>
    <dgm:pt modelId="{D2152A42-FD97-4461-BACB-690CB1AA74C7}">
      <dgm:prSet phldrT="[Text]" custT="1"/>
      <dgm:spPr/>
      <dgm:t>
        <a:bodyPr/>
        <a:lstStyle/>
        <a:p>
          <a:r>
            <a:rPr lang="en-IN" sz="2400" b="1" dirty="0"/>
            <a:t>THE END RESULT</a:t>
          </a:r>
        </a:p>
      </dgm:t>
    </dgm:pt>
    <dgm:pt modelId="{451E3F55-6C4C-4C1C-B8C4-7B02B353D22C}" type="parTrans" cxnId="{38A1A629-9345-4E93-97F4-F89496E011CF}">
      <dgm:prSet/>
      <dgm:spPr/>
      <dgm:t>
        <a:bodyPr/>
        <a:lstStyle/>
        <a:p>
          <a:endParaRPr lang="en-IN"/>
        </a:p>
      </dgm:t>
    </dgm:pt>
    <dgm:pt modelId="{3D6396BA-51E9-476A-A9E3-22D2C281F42F}" type="sibTrans" cxnId="{38A1A629-9345-4E93-97F4-F89496E011CF}">
      <dgm:prSet/>
      <dgm:spPr/>
      <dgm:t>
        <a:bodyPr/>
        <a:lstStyle/>
        <a:p>
          <a:endParaRPr lang="en-IN"/>
        </a:p>
      </dgm:t>
    </dgm:pt>
    <dgm:pt modelId="{1423DAAE-64FC-46EC-BDF6-1A30FE680F98}">
      <dgm:prSet phldrT="[Text]" custT="1"/>
      <dgm:spPr/>
      <dgm:t>
        <a:bodyPr/>
        <a:lstStyle/>
        <a:p>
          <a:r>
            <a:rPr lang="en-IN" sz="1600" b="1" dirty="0"/>
            <a:t>CASES UNDER WOMEN ASSAULTED</a:t>
          </a:r>
        </a:p>
      </dgm:t>
    </dgm:pt>
    <dgm:pt modelId="{6C61C2D4-E1F4-4DB8-A013-508B14C5D4FE}" type="parTrans" cxnId="{6DE6ED06-702C-4A4C-A933-87206C808F8D}">
      <dgm:prSet/>
      <dgm:spPr/>
      <dgm:t>
        <a:bodyPr/>
        <a:lstStyle/>
        <a:p>
          <a:endParaRPr lang="en-IN"/>
        </a:p>
      </dgm:t>
    </dgm:pt>
    <dgm:pt modelId="{4F0FBAAA-B1DE-499E-98C8-5380EB3984F1}" type="sibTrans" cxnId="{6DE6ED06-702C-4A4C-A933-87206C808F8D}">
      <dgm:prSet/>
      <dgm:spPr/>
      <dgm:t>
        <a:bodyPr/>
        <a:lstStyle/>
        <a:p>
          <a:endParaRPr lang="en-IN"/>
        </a:p>
      </dgm:t>
    </dgm:pt>
    <dgm:pt modelId="{A3785CCC-4561-43CD-8117-77DB33D65397}">
      <dgm:prSet phldrT="[Text]"/>
      <dgm:spPr/>
      <dgm:t>
        <a:bodyPr/>
        <a:lstStyle/>
        <a:p>
          <a:endParaRPr lang="en-IN" dirty="0"/>
        </a:p>
      </dgm:t>
    </dgm:pt>
    <dgm:pt modelId="{77F17AAE-5D2D-4FF7-8010-B95E9BBC18EC}" type="sibTrans" cxnId="{529CBBF3-328D-4694-B63C-9D6F83570668}">
      <dgm:prSet/>
      <dgm:spPr/>
      <dgm:t>
        <a:bodyPr/>
        <a:lstStyle/>
        <a:p>
          <a:endParaRPr lang="en-IN"/>
        </a:p>
      </dgm:t>
    </dgm:pt>
    <dgm:pt modelId="{F7927FC7-E5C7-4C4C-999A-85CB4368B5AE}" type="parTrans" cxnId="{529CBBF3-328D-4694-B63C-9D6F83570668}">
      <dgm:prSet/>
      <dgm:spPr/>
      <dgm:t>
        <a:bodyPr/>
        <a:lstStyle/>
        <a:p>
          <a:endParaRPr lang="en-IN"/>
        </a:p>
      </dgm:t>
    </dgm:pt>
    <dgm:pt modelId="{E30DF5DD-1D8A-47EF-91D8-F6627950C654}" type="pres">
      <dgm:prSet presAssocID="{00AD5D92-38BE-47B6-B4A8-0A76995CF19E}" presName="Name0" presStyleCnt="0">
        <dgm:presLayoutVars>
          <dgm:chMax val="4"/>
          <dgm:resizeHandles val="exact"/>
        </dgm:presLayoutVars>
      </dgm:prSet>
      <dgm:spPr/>
      <dgm:t>
        <a:bodyPr/>
        <a:lstStyle/>
        <a:p>
          <a:endParaRPr lang="en-IN"/>
        </a:p>
      </dgm:t>
    </dgm:pt>
    <dgm:pt modelId="{8D9308A9-DADD-4254-A139-59AFAF904EBA}" type="pres">
      <dgm:prSet presAssocID="{00AD5D92-38BE-47B6-B4A8-0A76995CF19E}" presName="ellipse" presStyleLbl="trBgShp" presStyleIdx="0" presStyleCnt="1" custScaleX="112117" custScaleY="450838" custLinFactNeighborX="-26396" custLinFactNeighborY="47442"/>
      <dgm:spPr/>
    </dgm:pt>
    <dgm:pt modelId="{B7410E81-760C-40EA-8355-4F055326664B}" type="pres">
      <dgm:prSet presAssocID="{00AD5D92-38BE-47B6-B4A8-0A76995CF19E}" presName="arrow1" presStyleLbl="fgShp" presStyleIdx="0" presStyleCnt="1" custScaleX="353805" custScaleY="280377" custLinFactNeighborX="56154" custLinFactNeighborY="32767"/>
      <dgm:spPr>
        <a:prstGeom prst="rightArrow">
          <a:avLst/>
        </a:prstGeom>
        <a:noFill/>
        <a:ln>
          <a:noFill/>
        </a:ln>
      </dgm:spPr>
    </dgm:pt>
    <dgm:pt modelId="{0E870D49-C1D4-446D-9E59-FDEB9D3E7D0B}" type="pres">
      <dgm:prSet presAssocID="{00AD5D92-38BE-47B6-B4A8-0A76995CF19E}" presName="rectangle" presStyleLbl="revTx" presStyleIdx="0" presStyleCnt="1">
        <dgm:presLayoutVars>
          <dgm:bulletEnabled val="1"/>
        </dgm:presLayoutVars>
      </dgm:prSet>
      <dgm:spPr/>
      <dgm:t>
        <a:bodyPr/>
        <a:lstStyle/>
        <a:p>
          <a:endParaRPr lang="en-IN"/>
        </a:p>
      </dgm:t>
    </dgm:pt>
    <dgm:pt modelId="{7FFA3F26-2768-4E28-A1C1-CF9A41E333EE}" type="pres">
      <dgm:prSet presAssocID="{D2152A42-FD97-4461-BACB-690CB1AA74C7}" presName="item1" presStyleLbl="node1" presStyleIdx="0" presStyleCnt="3" custScaleX="164969" custScaleY="159607" custLinFactX="-16692" custLinFactNeighborX="-100000" custLinFactNeighborY="34565">
        <dgm:presLayoutVars>
          <dgm:bulletEnabled val="1"/>
        </dgm:presLayoutVars>
      </dgm:prSet>
      <dgm:spPr/>
      <dgm:t>
        <a:bodyPr/>
        <a:lstStyle/>
        <a:p>
          <a:endParaRPr lang="en-IN"/>
        </a:p>
      </dgm:t>
    </dgm:pt>
    <dgm:pt modelId="{340DAB86-3E77-45F6-8BC4-986196CCAE0F}" type="pres">
      <dgm:prSet presAssocID="{1423DAAE-64FC-46EC-BDF6-1A30FE680F98}" presName="item2" presStyleLbl="node1" presStyleIdx="1" presStyleCnt="3" custScaleX="196936" custScaleY="163750" custLinFactNeighborX="-56885" custLinFactNeighborY="-53952">
        <dgm:presLayoutVars>
          <dgm:bulletEnabled val="1"/>
        </dgm:presLayoutVars>
      </dgm:prSet>
      <dgm:spPr/>
      <dgm:t>
        <a:bodyPr/>
        <a:lstStyle/>
        <a:p>
          <a:endParaRPr lang="en-IN"/>
        </a:p>
      </dgm:t>
    </dgm:pt>
    <dgm:pt modelId="{9CBA12BB-A8BB-42B9-B8CE-832FEF675BD6}" type="pres">
      <dgm:prSet presAssocID="{A3785CCC-4561-43CD-8117-77DB33D65397}" presName="item3" presStyleLbl="node1" presStyleIdx="2" presStyleCnt="3" custScaleX="147571" custScaleY="148322" custLinFactNeighborX="-34647" custLinFactNeighborY="53962">
        <dgm:presLayoutVars>
          <dgm:bulletEnabled val="1"/>
        </dgm:presLayoutVars>
      </dgm:prSet>
      <dgm:spPr/>
      <dgm:t>
        <a:bodyPr/>
        <a:lstStyle/>
        <a:p>
          <a:endParaRPr lang="en-IN"/>
        </a:p>
      </dgm:t>
    </dgm:pt>
    <dgm:pt modelId="{6AB52895-89D1-4636-9CC8-0F6FD188D12B}" type="pres">
      <dgm:prSet presAssocID="{00AD5D92-38BE-47B6-B4A8-0A76995CF19E}" presName="funnel" presStyleLbl="trAlignAcc1" presStyleIdx="0" presStyleCnt="1" custFlipVert="1" custFlipHor="1" custScaleX="7453" custScaleY="1905" custLinFactNeighborX="-7419" custLinFactNeighborY="62108"/>
      <dgm:spPr>
        <a:noFill/>
        <a:ln>
          <a:noFill/>
        </a:ln>
      </dgm:spPr>
    </dgm:pt>
  </dgm:ptLst>
  <dgm:cxnLst>
    <dgm:cxn modelId="{529CBBF3-328D-4694-B63C-9D6F83570668}" srcId="{00AD5D92-38BE-47B6-B4A8-0A76995CF19E}" destId="{A3785CCC-4561-43CD-8117-77DB33D65397}" srcOrd="3" destOrd="0" parTransId="{F7927FC7-E5C7-4C4C-999A-85CB4368B5AE}" sibTransId="{77F17AAE-5D2D-4FF7-8010-B95E9BBC18EC}"/>
    <dgm:cxn modelId="{6DE6ED06-702C-4A4C-A933-87206C808F8D}" srcId="{00AD5D92-38BE-47B6-B4A8-0A76995CF19E}" destId="{1423DAAE-64FC-46EC-BDF6-1A30FE680F98}" srcOrd="2" destOrd="0" parTransId="{6C61C2D4-E1F4-4DB8-A013-508B14C5D4FE}" sibTransId="{4F0FBAAA-B1DE-499E-98C8-5380EB3984F1}"/>
    <dgm:cxn modelId="{494A08E7-3E02-4252-8A3F-5D533AE180BD}" type="presOf" srcId="{00AD5D92-38BE-47B6-B4A8-0A76995CF19E}" destId="{E30DF5DD-1D8A-47EF-91D8-F6627950C654}" srcOrd="0" destOrd="0" presId="urn:microsoft.com/office/officeart/2005/8/layout/funnel1"/>
    <dgm:cxn modelId="{5159FE2C-888F-4717-8D74-49085AA76F49}" type="presOf" srcId="{D2152A42-FD97-4461-BACB-690CB1AA74C7}" destId="{340DAB86-3E77-45F6-8BC4-986196CCAE0F}" srcOrd="0" destOrd="0" presId="urn:microsoft.com/office/officeart/2005/8/layout/funnel1"/>
    <dgm:cxn modelId="{5F20BCA6-523D-441C-9AAF-5EDD8256D8FA}" type="presOf" srcId="{A3785CCC-4561-43CD-8117-77DB33D65397}" destId="{0E870D49-C1D4-446D-9E59-FDEB9D3E7D0B}" srcOrd="0" destOrd="0" presId="urn:microsoft.com/office/officeart/2005/8/layout/funnel1"/>
    <dgm:cxn modelId="{6C934A14-1CC4-4C23-93B1-F1AFF9F6FD9D}" type="presOf" srcId="{1423DAAE-64FC-46EC-BDF6-1A30FE680F98}" destId="{7FFA3F26-2768-4E28-A1C1-CF9A41E333EE}" srcOrd="0" destOrd="0" presId="urn:microsoft.com/office/officeart/2005/8/layout/funnel1"/>
    <dgm:cxn modelId="{B161D84A-9EC6-43D3-A686-BDEABD4E8AC5}" type="presOf" srcId="{FDE94A7A-0A5D-489B-8F07-FFEB4A4001B9}" destId="{9CBA12BB-A8BB-42B9-B8CE-832FEF675BD6}" srcOrd="0" destOrd="0" presId="urn:microsoft.com/office/officeart/2005/8/layout/funnel1"/>
    <dgm:cxn modelId="{38A1A629-9345-4E93-97F4-F89496E011CF}" srcId="{00AD5D92-38BE-47B6-B4A8-0A76995CF19E}" destId="{D2152A42-FD97-4461-BACB-690CB1AA74C7}" srcOrd="1" destOrd="0" parTransId="{451E3F55-6C4C-4C1C-B8C4-7B02B353D22C}" sibTransId="{3D6396BA-51E9-476A-A9E3-22D2C281F42F}"/>
    <dgm:cxn modelId="{F3BC991F-0220-4683-9413-3E0535823AE2}" srcId="{00AD5D92-38BE-47B6-B4A8-0A76995CF19E}" destId="{FDE94A7A-0A5D-489B-8F07-FFEB4A4001B9}" srcOrd="0" destOrd="0" parTransId="{E48A6F9B-10AF-45E7-9EBB-7997D4E494B3}" sibTransId="{81750DF7-643D-43D1-99E9-7A2196AEC323}"/>
    <dgm:cxn modelId="{D9CCA94F-D192-4FAE-A6EC-56C548AEF986}" type="presParOf" srcId="{E30DF5DD-1D8A-47EF-91D8-F6627950C654}" destId="{8D9308A9-DADD-4254-A139-59AFAF904EBA}" srcOrd="0" destOrd="0" presId="urn:microsoft.com/office/officeart/2005/8/layout/funnel1"/>
    <dgm:cxn modelId="{B9ED2CCC-5E12-4B1B-B22C-3F0B6C7498E0}" type="presParOf" srcId="{E30DF5DD-1D8A-47EF-91D8-F6627950C654}" destId="{B7410E81-760C-40EA-8355-4F055326664B}" srcOrd="1" destOrd="0" presId="urn:microsoft.com/office/officeart/2005/8/layout/funnel1"/>
    <dgm:cxn modelId="{0E484065-63AD-4874-A1B9-35B603593B30}" type="presParOf" srcId="{E30DF5DD-1D8A-47EF-91D8-F6627950C654}" destId="{0E870D49-C1D4-446D-9E59-FDEB9D3E7D0B}" srcOrd="2" destOrd="0" presId="urn:microsoft.com/office/officeart/2005/8/layout/funnel1"/>
    <dgm:cxn modelId="{5F32F886-D814-4ED4-8C72-9CABE7DF94BD}" type="presParOf" srcId="{E30DF5DD-1D8A-47EF-91D8-F6627950C654}" destId="{7FFA3F26-2768-4E28-A1C1-CF9A41E333EE}" srcOrd="3" destOrd="0" presId="urn:microsoft.com/office/officeart/2005/8/layout/funnel1"/>
    <dgm:cxn modelId="{6AD3162C-D0AD-4F4E-9FDD-4D900D32DE69}" type="presParOf" srcId="{E30DF5DD-1D8A-47EF-91D8-F6627950C654}" destId="{340DAB86-3E77-45F6-8BC4-986196CCAE0F}" srcOrd="4" destOrd="0" presId="urn:microsoft.com/office/officeart/2005/8/layout/funnel1"/>
    <dgm:cxn modelId="{0C8E59CA-691D-4CB4-8150-A4F16AFE9B43}" type="presParOf" srcId="{E30DF5DD-1D8A-47EF-91D8-F6627950C654}" destId="{9CBA12BB-A8BB-42B9-B8CE-832FEF675BD6}" srcOrd="5" destOrd="0" presId="urn:microsoft.com/office/officeart/2005/8/layout/funnel1"/>
    <dgm:cxn modelId="{37382BE1-90D6-4E42-92DB-AB20E032C694}" type="presParOf" srcId="{E30DF5DD-1D8A-47EF-91D8-F6627950C654}" destId="{6AB52895-89D1-4636-9CC8-0F6FD188D12B}" srcOrd="6"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EF20C-A170-4AE9-BD8A-566C02CD961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98F60B86-40F0-423C-AB3A-8B2CEBF6974D}">
      <dgm:prSet custT="1"/>
      <dgm:spPr>
        <a:noFill/>
      </dgm:spPr>
      <dgm:t>
        <a:bodyPr/>
        <a:lstStyle/>
        <a:p>
          <a:r>
            <a:rPr lang="en-US" sz="7200" b="1" dirty="0">
              <a:solidFill>
                <a:srgbClr val="FF0000"/>
              </a:solidFill>
              <a:latin typeface="Arial Black" panose="020B0A04020102020204" pitchFamily="34" charset="0"/>
            </a:rPr>
            <a:t/>
          </a:r>
          <a:br>
            <a:rPr lang="en-US" sz="7200" b="1" dirty="0">
              <a:solidFill>
                <a:srgbClr val="FF0000"/>
              </a:solidFill>
              <a:latin typeface="Arial Black" panose="020B0A04020102020204" pitchFamily="34" charset="0"/>
            </a:rPr>
          </a:br>
          <a:endParaRPr lang="en-IN" sz="7200" dirty="0">
            <a:solidFill>
              <a:srgbClr val="FF0000"/>
            </a:solidFill>
          </a:endParaRPr>
        </a:p>
      </dgm:t>
    </dgm:pt>
    <dgm:pt modelId="{6D6CBC8C-2BD9-4B36-98F7-D117E5333AB5}" type="parTrans" cxnId="{63980342-5CC4-4DC1-BEF8-2B1688DEB5C1}">
      <dgm:prSet/>
      <dgm:spPr/>
      <dgm:t>
        <a:bodyPr/>
        <a:lstStyle/>
        <a:p>
          <a:endParaRPr lang="en-IN"/>
        </a:p>
      </dgm:t>
    </dgm:pt>
    <dgm:pt modelId="{60140AB7-0E88-4D50-81EB-107CB8C956FD}" type="sibTrans" cxnId="{63980342-5CC4-4DC1-BEF8-2B1688DEB5C1}">
      <dgm:prSet/>
      <dgm:spPr/>
      <dgm:t>
        <a:bodyPr/>
        <a:lstStyle/>
        <a:p>
          <a:endParaRPr lang="en-IN"/>
        </a:p>
      </dgm:t>
    </dgm:pt>
    <dgm:pt modelId="{688674D5-2489-42A0-8D6F-ED92A393D5AD}" type="pres">
      <dgm:prSet presAssocID="{B37EF20C-A170-4AE9-BD8A-566C02CD9613}" presName="Name0" presStyleCnt="0">
        <dgm:presLayoutVars>
          <dgm:dir/>
          <dgm:animOne val="branch"/>
          <dgm:animLvl val="lvl"/>
        </dgm:presLayoutVars>
      </dgm:prSet>
      <dgm:spPr/>
      <dgm:t>
        <a:bodyPr/>
        <a:lstStyle/>
        <a:p>
          <a:endParaRPr lang="en-IN"/>
        </a:p>
      </dgm:t>
    </dgm:pt>
    <dgm:pt modelId="{BFE9A4C5-827B-4158-928C-B50B45727063}" type="pres">
      <dgm:prSet presAssocID="{98F60B86-40F0-423C-AB3A-8B2CEBF6974D}" presName="chaos" presStyleCnt="0"/>
      <dgm:spPr/>
    </dgm:pt>
    <dgm:pt modelId="{B16C366A-8A9F-4CFC-9D84-9A8D57B6C938}" type="pres">
      <dgm:prSet presAssocID="{98F60B86-40F0-423C-AB3A-8B2CEBF6974D}" presName="parTx1" presStyleLbl="revTx" presStyleIdx="0" presStyleCnt="1"/>
      <dgm:spPr/>
      <dgm:t>
        <a:bodyPr/>
        <a:lstStyle/>
        <a:p>
          <a:endParaRPr lang="en-IN"/>
        </a:p>
      </dgm:t>
    </dgm:pt>
    <dgm:pt modelId="{E0DCEB17-62ED-44AB-97C0-69418837AD4D}" type="pres">
      <dgm:prSet presAssocID="{98F60B86-40F0-423C-AB3A-8B2CEBF6974D}" presName="c1" presStyleLbl="node1" presStyleIdx="0" presStyleCnt="18"/>
      <dgm:spPr>
        <a:solidFill>
          <a:srgbClr val="FF0000"/>
        </a:solidFill>
      </dgm:spPr>
      <dgm:t>
        <a:bodyPr/>
        <a:lstStyle/>
        <a:p>
          <a:endParaRPr lang="en-IN"/>
        </a:p>
      </dgm:t>
    </dgm:pt>
    <dgm:pt modelId="{E7C6783C-2DBE-4EDC-84A9-1B51ABBCB101}" type="pres">
      <dgm:prSet presAssocID="{98F60B86-40F0-423C-AB3A-8B2CEBF6974D}" presName="c2" presStyleLbl="node1" presStyleIdx="1" presStyleCnt="18"/>
      <dgm:spPr>
        <a:solidFill>
          <a:srgbClr val="FF0000"/>
        </a:solidFill>
      </dgm:spPr>
      <dgm:t>
        <a:bodyPr/>
        <a:lstStyle/>
        <a:p>
          <a:endParaRPr lang="en-IN"/>
        </a:p>
      </dgm:t>
    </dgm:pt>
    <dgm:pt modelId="{26993695-7F38-4450-882D-DB94CA13572E}" type="pres">
      <dgm:prSet presAssocID="{98F60B86-40F0-423C-AB3A-8B2CEBF6974D}" presName="c3" presStyleLbl="node1" presStyleIdx="2" presStyleCnt="18"/>
      <dgm:spPr>
        <a:solidFill>
          <a:srgbClr val="FF0000"/>
        </a:solidFill>
      </dgm:spPr>
      <dgm:t>
        <a:bodyPr/>
        <a:lstStyle/>
        <a:p>
          <a:endParaRPr lang="en-IN"/>
        </a:p>
      </dgm:t>
    </dgm:pt>
    <dgm:pt modelId="{AEAB7A24-6D17-4F8F-BB55-BE78D86AD3D5}" type="pres">
      <dgm:prSet presAssocID="{98F60B86-40F0-423C-AB3A-8B2CEBF6974D}" presName="c4" presStyleLbl="node1" presStyleIdx="3" presStyleCnt="18"/>
      <dgm:spPr>
        <a:solidFill>
          <a:srgbClr val="FF0000"/>
        </a:solidFill>
      </dgm:spPr>
      <dgm:t>
        <a:bodyPr/>
        <a:lstStyle/>
        <a:p>
          <a:endParaRPr lang="en-IN"/>
        </a:p>
      </dgm:t>
    </dgm:pt>
    <dgm:pt modelId="{502C6CF0-ACB2-46E4-BDE4-256B445B01C3}" type="pres">
      <dgm:prSet presAssocID="{98F60B86-40F0-423C-AB3A-8B2CEBF6974D}" presName="c5" presStyleLbl="node1" presStyleIdx="4" presStyleCnt="18"/>
      <dgm:spPr>
        <a:solidFill>
          <a:srgbClr val="FF0000"/>
        </a:solidFill>
      </dgm:spPr>
      <dgm:t>
        <a:bodyPr/>
        <a:lstStyle/>
        <a:p>
          <a:endParaRPr lang="en-IN"/>
        </a:p>
      </dgm:t>
    </dgm:pt>
    <dgm:pt modelId="{547E8900-FE90-4E90-9E34-C1F68FD14F23}" type="pres">
      <dgm:prSet presAssocID="{98F60B86-40F0-423C-AB3A-8B2CEBF6974D}" presName="c6" presStyleLbl="node1" presStyleIdx="5" presStyleCnt="18"/>
      <dgm:spPr>
        <a:solidFill>
          <a:srgbClr val="FF0000"/>
        </a:solidFill>
      </dgm:spPr>
      <dgm:t>
        <a:bodyPr/>
        <a:lstStyle/>
        <a:p>
          <a:endParaRPr lang="en-IN"/>
        </a:p>
      </dgm:t>
    </dgm:pt>
    <dgm:pt modelId="{6BB97AA6-9D85-42D5-974F-151BD076029B}" type="pres">
      <dgm:prSet presAssocID="{98F60B86-40F0-423C-AB3A-8B2CEBF6974D}" presName="c7" presStyleLbl="node1" presStyleIdx="6" presStyleCnt="18"/>
      <dgm:spPr>
        <a:solidFill>
          <a:srgbClr val="FF0000"/>
        </a:solidFill>
      </dgm:spPr>
      <dgm:t>
        <a:bodyPr/>
        <a:lstStyle/>
        <a:p>
          <a:endParaRPr lang="en-IN"/>
        </a:p>
      </dgm:t>
    </dgm:pt>
    <dgm:pt modelId="{E00DDA70-4504-4B98-A81F-F49A3A012AE1}" type="pres">
      <dgm:prSet presAssocID="{98F60B86-40F0-423C-AB3A-8B2CEBF6974D}" presName="c8" presStyleLbl="node1" presStyleIdx="7" presStyleCnt="18"/>
      <dgm:spPr>
        <a:solidFill>
          <a:srgbClr val="FF0000"/>
        </a:solidFill>
      </dgm:spPr>
      <dgm:t>
        <a:bodyPr/>
        <a:lstStyle/>
        <a:p>
          <a:endParaRPr lang="en-IN"/>
        </a:p>
      </dgm:t>
    </dgm:pt>
    <dgm:pt modelId="{A027EA99-C6BC-453D-8B0C-2D22457EA7B8}" type="pres">
      <dgm:prSet presAssocID="{98F60B86-40F0-423C-AB3A-8B2CEBF6974D}" presName="c9" presStyleLbl="node1" presStyleIdx="8" presStyleCnt="18"/>
      <dgm:spPr>
        <a:solidFill>
          <a:srgbClr val="FF0000"/>
        </a:solidFill>
      </dgm:spPr>
      <dgm:t>
        <a:bodyPr/>
        <a:lstStyle/>
        <a:p>
          <a:endParaRPr lang="en-IN"/>
        </a:p>
      </dgm:t>
    </dgm:pt>
    <dgm:pt modelId="{FA61274B-3974-4E81-AE63-3FCA6B08B3B5}" type="pres">
      <dgm:prSet presAssocID="{98F60B86-40F0-423C-AB3A-8B2CEBF6974D}" presName="c10" presStyleLbl="node1" presStyleIdx="9" presStyleCnt="18" custLinFactNeighborX="-4384" custLinFactNeighborY="-27010"/>
      <dgm:spPr>
        <a:solidFill>
          <a:srgbClr val="FF0000"/>
        </a:solidFill>
      </dgm:spPr>
      <dgm:t>
        <a:bodyPr/>
        <a:lstStyle/>
        <a:p>
          <a:endParaRPr lang="en-IN"/>
        </a:p>
      </dgm:t>
    </dgm:pt>
    <dgm:pt modelId="{2FE1DB01-5733-45AF-80D9-D4999E8740D9}" type="pres">
      <dgm:prSet presAssocID="{98F60B86-40F0-423C-AB3A-8B2CEBF6974D}" presName="c11" presStyleLbl="node1" presStyleIdx="10" presStyleCnt="18"/>
      <dgm:spPr>
        <a:solidFill>
          <a:srgbClr val="FF0000"/>
        </a:solidFill>
      </dgm:spPr>
      <dgm:t>
        <a:bodyPr/>
        <a:lstStyle/>
        <a:p>
          <a:endParaRPr lang="en-IN"/>
        </a:p>
      </dgm:t>
    </dgm:pt>
    <dgm:pt modelId="{1FD38B34-EE07-460F-8029-1C2D0DB8D842}" type="pres">
      <dgm:prSet presAssocID="{98F60B86-40F0-423C-AB3A-8B2CEBF6974D}" presName="c12" presStyleLbl="node1" presStyleIdx="11" presStyleCnt="18"/>
      <dgm:spPr>
        <a:solidFill>
          <a:srgbClr val="FF0000"/>
        </a:solidFill>
      </dgm:spPr>
      <dgm:t>
        <a:bodyPr/>
        <a:lstStyle/>
        <a:p>
          <a:endParaRPr lang="en-IN"/>
        </a:p>
      </dgm:t>
    </dgm:pt>
    <dgm:pt modelId="{108178A3-A9A8-4879-BF4E-785B0F100C79}" type="pres">
      <dgm:prSet presAssocID="{98F60B86-40F0-423C-AB3A-8B2CEBF6974D}" presName="c13" presStyleLbl="node1" presStyleIdx="12" presStyleCnt="18"/>
      <dgm:spPr>
        <a:solidFill>
          <a:srgbClr val="FF0000"/>
        </a:solidFill>
      </dgm:spPr>
      <dgm:t>
        <a:bodyPr/>
        <a:lstStyle/>
        <a:p>
          <a:endParaRPr lang="en-IN"/>
        </a:p>
      </dgm:t>
    </dgm:pt>
    <dgm:pt modelId="{FC656B8E-07BA-4B84-B77F-B960323BA6BB}" type="pres">
      <dgm:prSet presAssocID="{98F60B86-40F0-423C-AB3A-8B2CEBF6974D}" presName="c14" presStyleLbl="node1" presStyleIdx="13" presStyleCnt="18"/>
      <dgm:spPr>
        <a:solidFill>
          <a:srgbClr val="FF0000"/>
        </a:solidFill>
      </dgm:spPr>
      <dgm:t>
        <a:bodyPr/>
        <a:lstStyle/>
        <a:p>
          <a:endParaRPr lang="en-IN"/>
        </a:p>
      </dgm:t>
    </dgm:pt>
    <dgm:pt modelId="{BFFD7A8D-9868-4EF4-BCC9-278697A593FC}" type="pres">
      <dgm:prSet presAssocID="{98F60B86-40F0-423C-AB3A-8B2CEBF6974D}" presName="c15" presStyleLbl="node1" presStyleIdx="14" presStyleCnt="18"/>
      <dgm:spPr>
        <a:solidFill>
          <a:srgbClr val="FF0000"/>
        </a:solidFill>
      </dgm:spPr>
      <dgm:t>
        <a:bodyPr/>
        <a:lstStyle/>
        <a:p>
          <a:endParaRPr lang="en-IN"/>
        </a:p>
      </dgm:t>
    </dgm:pt>
    <dgm:pt modelId="{C11E8BFA-DE6B-4670-BDED-6835ED453099}" type="pres">
      <dgm:prSet presAssocID="{98F60B86-40F0-423C-AB3A-8B2CEBF6974D}" presName="c16" presStyleLbl="node1" presStyleIdx="15" presStyleCnt="18"/>
      <dgm:spPr>
        <a:solidFill>
          <a:srgbClr val="FF0000"/>
        </a:solidFill>
      </dgm:spPr>
      <dgm:t>
        <a:bodyPr/>
        <a:lstStyle/>
        <a:p>
          <a:endParaRPr lang="en-IN"/>
        </a:p>
      </dgm:t>
    </dgm:pt>
    <dgm:pt modelId="{B17099F9-CE6C-4D2F-B24D-BF9C5ABDB739}" type="pres">
      <dgm:prSet presAssocID="{98F60B86-40F0-423C-AB3A-8B2CEBF6974D}" presName="c17" presStyleLbl="node1" presStyleIdx="16" presStyleCnt="18"/>
      <dgm:spPr>
        <a:solidFill>
          <a:srgbClr val="FF0000"/>
        </a:solidFill>
      </dgm:spPr>
      <dgm:t>
        <a:bodyPr/>
        <a:lstStyle/>
        <a:p>
          <a:endParaRPr lang="en-IN"/>
        </a:p>
      </dgm:t>
    </dgm:pt>
    <dgm:pt modelId="{BD5E1784-2BB4-42B0-A785-338F8106A8C2}" type="pres">
      <dgm:prSet presAssocID="{98F60B86-40F0-423C-AB3A-8B2CEBF6974D}" presName="c18" presStyleLbl="node1" presStyleIdx="17" presStyleCnt="18"/>
      <dgm:spPr>
        <a:solidFill>
          <a:srgbClr val="FF0000"/>
        </a:solidFill>
      </dgm:spPr>
      <dgm:t>
        <a:bodyPr/>
        <a:lstStyle/>
        <a:p>
          <a:endParaRPr lang="en-IN"/>
        </a:p>
      </dgm:t>
    </dgm:pt>
  </dgm:ptLst>
  <dgm:cxnLst>
    <dgm:cxn modelId="{63980342-5CC4-4DC1-BEF8-2B1688DEB5C1}" srcId="{B37EF20C-A170-4AE9-BD8A-566C02CD9613}" destId="{98F60B86-40F0-423C-AB3A-8B2CEBF6974D}" srcOrd="0" destOrd="0" parTransId="{6D6CBC8C-2BD9-4B36-98F7-D117E5333AB5}" sibTransId="{60140AB7-0E88-4D50-81EB-107CB8C956FD}"/>
    <dgm:cxn modelId="{808FDAF8-1517-4A99-8E88-89BF62F682A8}" type="presOf" srcId="{98F60B86-40F0-423C-AB3A-8B2CEBF6974D}" destId="{B16C366A-8A9F-4CFC-9D84-9A8D57B6C938}" srcOrd="0" destOrd="0" presId="urn:microsoft.com/office/officeart/2009/3/layout/RandomtoResultProcess"/>
    <dgm:cxn modelId="{AD0E02CB-3F4C-415D-93EF-26D14F7EBD4A}" type="presOf" srcId="{B37EF20C-A170-4AE9-BD8A-566C02CD9613}" destId="{688674D5-2489-42A0-8D6F-ED92A393D5AD}" srcOrd="0" destOrd="0" presId="urn:microsoft.com/office/officeart/2009/3/layout/RandomtoResultProcess"/>
    <dgm:cxn modelId="{95EE2E38-13A2-4E74-B498-C5A39377453E}" type="presParOf" srcId="{688674D5-2489-42A0-8D6F-ED92A393D5AD}" destId="{BFE9A4C5-827B-4158-928C-B50B45727063}" srcOrd="0" destOrd="0" presId="urn:microsoft.com/office/officeart/2009/3/layout/RandomtoResultProcess"/>
    <dgm:cxn modelId="{51F10F0B-5945-4A71-8E5C-DE1DC0BE6CF3}" type="presParOf" srcId="{BFE9A4C5-827B-4158-928C-B50B45727063}" destId="{B16C366A-8A9F-4CFC-9D84-9A8D57B6C938}" srcOrd="0" destOrd="0" presId="urn:microsoft.com/office/officeart/2009/3/layout/RandomtoResultProcess"/>
    <dgm:cxn modelId="{37918D96-BA88-4547-A324-9995D9535DCD}" type="presParOf" srcId="{BFE9A4C5-827B-4158-928C-B50B45727063}" destId="{E0DCEB17-62ED-44AB-97C0-69418837AD4D}" srcOrd="1" destOrd="0" presId="urn:microsoft.com/office/officeart/2009/3/layout/RandomtoResultProcess"/>
    <dgm:cxn modelId="{BBA959E8-F099-416F-928F-A8E0BAE82350}" type="presParOf" srcId="{BFE9A4C5-827B-4158-928C-B50B45727063}" destId="{E7C6783C-2DBE-4EDC-84A9-1B51ABBCB101}" srcOrd="2" destOrd="0" presId="urn:microsoft.com/office/officeart/2009/3/layout/RandomtoResultProcess"/>
    <dgm:cxn modelId="{559479D6-EC87-4E11-8364-E66848638D95}" type="presParOf" srcId="{BFE9A4C5-827B-4158-928C-B50B45727063}" destId="{26993695-7F38-4450-882D-DB94CA13572E}" srcOrd="3" destOrd="0" presId="urn:microsoft.com/office/officeart/2009/3/layout/RandomtoResultProcess"/>
    <dgm:cxn modelId="{B7C644C5-7C4F-48D5-80A5-DF875AE835DD}" type="presParOf" srcId="{BFE9A4C5-827B-4158-928C-B50B45727063}" destId="{AEAB7A24-6D17-4F8F-BB55-BE78D86AD3D5}" srcOrd="4" destOrd="0" presId="urn:microsoft.com/office/officeart/2009/3/layout/RandomtoResultProcess"/>
    <dgm:cxn modelId="{DE8C462E-D2AB-41A7-AC78-5AE1E45B3468}" type="presParOf" srcId="{BFE9A4C5-827B-4158-928C-B50B45727063}" destId="{502C6CF0-ACB2-46E4-BDE4-256B445B01C3}" srcOrd="5" destOrd="0" presId="urn:microsoft.com/office/officeart/2009/3/layout/RandomtoResultProcess"/>
    <dgm:cxn modelId="{C6EC65A1-1AA4-4019-A942-C3929FCBC2A3}" type="presParOf" srcId="{BFE9A4C5-827B-4158-928C-B50B45727063}" destId="{547E8900-FE90-4E90-9E34-C1F68FD14F23}" srcOrd="6" destOrd="0" presId="urn:microsoft.com/office/officeart/2009/3/layout/RandomtoResultProcess"/>
    <dgm:cxn modelId="{58D3BEB0-43F1-4AC7-B94C-A610DC2A2A86}" type="presParOf" srcId="{BFE9A4C5-827B-4158-928C-B50B45727063}" destId="{6BB97AA6-9D85-42D5-974F-151BD076029B}" srcOrd="7" destOrd="0" presId="urn:microsoft.com/office/officeart/2009/3/layout/RandomtoResultProcess"/>
    <dgm:cxn modelId="{B620DCDD-7613-4DEA-88B4-A104212CB70A}" type="presParOf" srcId="{BFE9A4C5-827B-4158-928C-B50B45727063}" destId="{E00DDA70-4504-4B98-A81F-F49A3A012AE1}" srcOrd="8" destOrd="0" presId="urn:microsoft.com/office/officeart/2009/3/layout/RandomtoResultProcess"/>
    <dgm:cxn modelId="{89A47473-CFD4-4524-BE90-8C939B7E0965}" type="presParOf" srcId="{BFE9A4C5-827B-4158-928C-B50B45727063}" destId="{A027EA99-C6BC-453D-8B0C-2D22457EA7B8}" srcOrd="9" destOrd="0" presId="urn:microsoft.com/office/officeart/2009/3/layout/RandomtoResultProcess"/>
    <dgm:cxn modelId="{DA184942-660C-4DB7-91FE-58DF11DCFB88}" type="presParOf" srcId="{BFE9A4C5-827B-4158-928C-B50B45727063}" destId="{FA61274B-3974-4E81-AE63-3FCA6B08B3B5}" srcOrd="10" destOrd="0" presId="urn:microsoft.com/office/officeart/2009/3/layout/RandomtoResultProcess"/>
    <dgm:cxn modelId="{56C9133B-5D19-411D-8EA3-A7D82E4C3183}" type="presParOf" srcId="{BFE9A4C5-827B-4158-928C-B50B45727063}" destId="{2FE1DB01-5733-45AF-80D9-D4999E8740D9}" srcOrd="11" destOrd="0" presId="urn:microsoft.com/office/officeart/2009/3/layout/RandomtoResultProcess"/>
    <dgm:cxn modelId="{16A6B836-D600-44BC-91BD-4AFB9BA91702}" type="presParOf" srcId="{BFE9A4C5-827B-4158-928C-B50B45727063}" destId="{1FD38B34-EE07-460F-8029-1C2D0DB8D842}" srcOrd="12" destOrd="0" presId="urn:microsoft.com/office/officeart/2009/3/layout/RandomtoResultProcess"/>
    <dgm:cxn modelId="{AA619CBD-9DB0-4486-984D-952686A322E7}" type="presParOf" srcId="{BFE9A4C5-827B-4158-928C-B50B45727063}" destId="{108178A3-A9A8-4879-BF4E-785B0F100C79}" srcOrd="13" destOrd="0" presId="urn:microsoft.com/office/officeart/2009/3/layout/RandomtoResultProcess"/>
    <dgm:cxn modelId="{405E88AE-E968-4E00-A84F-439F0547C9A6}" type="presParOf" srcId="{BFE9A4C5-827B-4158-928C-B50B45727063}" destId="{FC656B8E-07BA-4B84-B77F-B960323BA6BB}" srcOrd="14" destOrd="0" presId="urn:microsoft.com/office/officeart/2009/3/layout/RandomtoResultProcess"/>
    <dgm:cxn modelId="{0025C278-27B2-4EE9-9DC3-8AB862658A9B}" type="presParOf" srcId="{BFE9A4C5-827B-4158-928C-B50B45727063}" destId="{BFFD7A8D-9868-4EF4-BCC9-278697A593FC}" srcOrd="15" destOrd="0" presId="urn:microsoft.com/office/officeart/2009/3/layout/RandomtoResultProcess"/>
    <dgm:cxn modelId="{E950ACF9-C490-4543-86CC-5377B38637AC}" type="presParOf" srcId="{BFE9A4C5-827B-4158-928C-B50B45727063}" destId="{C11E8BFA-DE6B-4670-BDED-6835ED453099}" srcOrd="16" destOrd="0" presId="urn:microsoft.com/office/officeart/2009/3/layout/RandomtoResultProcess"/>
    <dgm:cxn modelId="{9DE6F33B-EB75-4631-BD14-C3BA35C95B6A}" type="presParOf" srcId="{BFE9A4C5-827B-4158-928C-B50B45727063}" destId="{B17099F9-CE6C-4D2F-B24D-BF9C5ABDB739}" srcOrd="17" destOrd="0" presId="urn:microsoft.com/office/officeart/2009/3/layout/RandomtoResultProcess"/>
    <dgm:cxn modelId="{9A8A41A3-2620-47B0-81F0-B165FFC655CF}" type="presParOf" srcId="{BFE9A4C5-827B-4158-928C-B50B45727063}" destId="{BD5E1784-2BB4-42B0-A785-338F8106A8C2}" srcOrd="18"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4C107-205D-486A-8DB2-E76BC2A7D5C4}">
      <dsp:nvSpPr>
        <dsp:cNvPr id="0" name=""/>
        <dsp:cNvSpPr/>
      </dsp:nvSpPr>
      <dsp:spPr>
        <a:xfrm>
          <a:off x="1171806" y="319909"/>
          <a:ext cx="2031512" cy="203171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783DE8-C74D-435B-B306-E9792EDB7829}">
      <dsp:nvSpPr>
        <dsp:cNvPr id="0" name=""/>
        <dsp:cNvSpPr/>
      </dsp:nvSpPr>
      <dsp:spPr>
        <a:xfrm>
          <a:off x="1620332" y="1055337"/>
          <a:ext cx="1133699" cy="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Problem Statement</a:t>
          </a:r>
          <a:endParaRPr lang="en-IN" sz="2000" kern="1200" dirty="0"/>
        </a:p>
      </dsp:txBody>
      <dsp:txXfrm>
        <a:off x="1620332" y="1055337"/>
        <a:ext cx="1133699" cy="566790"/>
      </dsp:txXfrm>
    </dsp:sp>
    <dsp:sp modelId="{C2C606CD-4535-40A7-90F2-D37EA03F3093}">
      <dsp:nvSpPr>
        <dsp:cNvPr id="0" name=""/>
        <dsp:cNvSpPr/>
      </dsp:nvSpPr>
      <dsp:spPr>
        <a:xfrm>
          <a:off x="607434" y="1487434"/>
          <a:ext cx="2031512" cy="203171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13017B-6F23-4B0D-93EA-0A4B460DDB42}">
      <dsp:nvSpPr>
        <dsp:cNvPr id="0" name=""/>
        <dsp:cNvSpPr/>
      </dsp:nvSpPr>
      <dsp:spPr>
        <a:xfrm>
          <a:off x="1053673" y="2225016"/>
          <a:ext cx="1133699" cy="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Questions&amp; Analysis</a:t>
          </a:r>
          <a:endParaRPr lang="en-IN" sz="1900" kern="1200" dirty="0"/>
        </a:p>
      </dsp:txBody>
      <dsp:txXfrm>
        <a:off x="1053673" y="2225016"/>
        <a:ext cx="1133699" cy="566790"/>
      </dsp:txXfrm>
    </dsp:sp>
    <dsp:sp modelId="{F2514075-0046-44FC-AC5D-EA732B194FA9}">
      <dsp:nvSpPr>
        <dsp:cNvPr id="0" name=""/>
        <dsp:cNvSpPr/>
      </dsp:nvSpPr>
      <dsp:spPr>
        <a:xfrm>
          <a:off x="1171806" y="2659269"/>
          <a:ext cx="2031512" cy="2031719"/>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CB543-574B-4FF6-9930-5C78A1AB6032}">
      <dsp:nvSpPr>
        <dsp:cNvPr id="0" name=""/>
        <dsp:cNvSpPr/>
      </dsp:nvSpPr>
      <dsp:spPr>
        <a:xfrm>
          <a:off x="1620332" y="3394696"/>
          <a:ext cx="1133699" cy="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t>Conclusion</a:t>
          </a:r>
          <a:endParaRPr lang="en-IN" sz="1400" kern="1200" dirty="0"/>
        </a:p>
      </dsp:txBody>
      <dsp:txXfrm>
        <a:off x="1620332" y="3394696"/>
        <a:ext cx="1133699" cy="566790"/>
      </dsp:txXfrm>
    </dsp:sp>
    <dsp:sp modelId="{D8B30F4D-8714-4F14-A207-B06D61EC58C6}">
      <dsp:nvSpPr>
        <dsp:cNvPr id="0" name=""/>
        <dsp:cNvSpPr/>
      </dsp:nvSpPr>
      <dsp:spPr>
        <a:xfrm>
          <a:off x="752242" y="3961487"/>
          <a:ext cx="1745324" cy="1746168"/>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858D5-834B-4674-BFE9-3F486BE74C15}">
      <dsp:nvSpPr>
        <dsp:cNvPr id="0" name=""/>
        <dsp:cNvSpPr/>
      </dsp:nvSpPr>
      <dsp:spPr>
        <a:xfrm>
          <a:off x="1053673" y="4564376"/>
          <a:ext cx="1133699" cy="56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kern="1200" dirty="0" smtClean="0"/>
            <a:t>Actionable Insights</a:t>
          </a:r>
          <a:endParaRPr lang="en-IN" sz="1900" kern="1200" dirty="0"/>
        </a:p>
      </dsp:txBody>
      <dsp:txXfrm>
        <a:off x="1053673" y="4564376"/>
        <a:ext cx="1133699" cy="566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E523A-D668-4E60-880B-2A239663F75C}">
      <dsp:nvSpPr>
        <dsp:cNvPr id="0" name=""/>
        <dsp:cNvSpPr/>
      </dsp:nvSpPr>
      <dsp:spPr>
        <a:xfrm>
          <a:off x="-5026472" y="-775899"/>
          <a:ext cx="6031448" cy="6031448"/>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E83A03-933A-44E3-B0D5-A4B4166D02A3}">
      <dsp:nvSpPr>
        <dsp:cNvPr id="0" name=""/>
        <dsp:cNvSpPr/>
      </dsp:nvSpPr>
      <dsp:spPr>
        <a:xfrm>
          <a:off x="823471" y="639962"/>
          <a:ext cx="4655426" cy="127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5798" tIns="68580" rIns="68580" bIns="68580" numCol="1" spcCol="1270" anchor="ctr" anchorCtr="0">
          <a:noAutofit/>
        </a:bodyPr>
        <a:lstStyle/>
        <a:p>
          <a:pPr lvl="0" algn="l" defTabSz="1200150">
            <a:lnSpc>
              <a:spcPct val="90000"/>
            </a:lnSpc>
            <a:spcBef>
              <a:spcPct val="0"/>
            </a:spcBef>
            <a:spcAft>
              <a:spcPct val="35000"/>
            </a:spcAft>
          </a:pPr>
          <a:r>
            <a:rPr lang="en-IN" sz="2700" kern="1200" dirty="0">
              <a:solidFill>
                <a:schemeClr val="bg1">
                  <a:lumMod val="95000"/>
                </a:schemeClr>
              </a:solidFill>
            </a:rPr>
            <a:t>Union Territories have less number of cases reported than States.</a:t>
          </a:r>
        </a:p>
      </dsp:txBody>
      <dsp:txXfrm>
        <a:off x="823471" y="639962"/>
        <a:ext cx="4655426" cy="1279746"/>
      </dsp:txXfrm>
    </dsp:sp>
    <dsp:sp modelId="{846BCD0F-4DD5-45F2-9B53-D56DD5A61486}">
      <dsp:nvSpPr>
        <dsp:cNvPr id="0" name=""/>
        <dsp:cNvSpPr/>
      </dsp:nvSpPr>
      <dsp:spPr>
        <a:xfrm>
          <a:off x="23630" y="479994"/>
          <a:ext cx="1599682" cy="15996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7DAF7-4300-4452-9E3E-B8CCE4C7C9DD}">
      <dsp:nvSpPr>
        <dsp:cNvPr id="0" name=""/>
        <dsp:cNvSpPr/>
      </dsp:nvSpPr>
      <dsp:spPr>
        <a:xfrm>
          <a:off x="823471" y="2559940"/>
          <a:ext cx="4655426" cy="127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5798" tIns="68580" rIns="68580" bIns="68580" numCol="1" spcCol="1270" anchor="ctr" anchorCtr="0">
          <a:noAutofit/>
        </a:bodyPr>
        <a:lstStyle/>
        <a:p>
          <a:pPr lvl="0" algn="l" defTabSz="1200150">
            <a:lnSpc>
              <a:spcPct val="90000"/>
            </a:lnSpc>
            <a:spcBef>
              <a:spcPct val="0"/>
            </a:spcBef>
            <a:spcAft>
              <a:spcPct val="35000"/>
            </a:spcAft>
          </a:pPr>
          <a:r>
            <a:rPr lang="en-IN" sz="2700" kern="1200" dirty="0">
              <a:solidFill>
                <a:schemeClr val="bg1">
                  <a:lumMod val="95000"/>
                </a:schemeClr>
              </a:solidFill>
            </a:rPr>
            <a:t>Here we should also consider the influence of population.</a:t>
          </a:r>
        </a:p>
      </dsp:txBody>
      <dsp:txXfrm>
        <a:off x="823471" y="2559940"/>
        <a:ext cx="4655426" cy="1279746"/>
      </dsp:txXfrm>
    </dsp:sp>
    <dsp:sp modelId="{837AE91B-3E03-4CD0-A6DD-29AD865A1C2D}">
      <dsp:nvSpPr>
        <dsp:cNvPr id="0" name=""/>
        <dsp:cNvSpPr/>
      </dsp:nvSpPr>
      <dsp:spPr>
        <a:xfrm>
          <a:off x="23630" y="2399971"/>
          <a:ext cx="1599682" cy="15996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3B67F-D3C4-4CF1-ACF0-AA818B0031C2}">
      <dsp:nvSpPr>
        <dsp:cNvPr id="0" name=""/>
        <dsp:cNvSpPr/>
      </dsp:nvSpPr>
      <dsp:spPr>
        <a:xfrm>
          <a:off x="1006363" y="0"/>
          <a:ext cx="2274601" cy="227460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380BE-9E95-47AE-94A3-CB5D5796F007}">
      <dsp:nvSpPr>
        <dsp:cNvPr id="0" name=""/>
        <dsp:cNvSpPr/>
      </dsp:nvSpPr>
      <dsp:spPr>
        <a:xfrm>
          <a:off x="171203" y="216087"/>
          <a:ext cx="1720457"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Advocates</a:t>
          </a:r>
        </a:p>
      </dsp:txBody>
      <dsp:txXfrm>
        <a:off x="214507" y="259391"/>
        <a:ext cx="1633849" cy="800486"/>
      </dsp:txXfrm>
    </dsp:sp>
    <dsp:sp modelId="{DF1351E7-232E-4E7D-B940-86E1E3FD1CB6}">
      <dsp:nvSpPr>
        <dsp:cNvPr id="0" name=""/>
        <dsp:cNvSpPr/>
      </dsp:nvSpPr>
      <dsp:spPr>
        <a:xfrm>
          <a:off x="2425215" y="230156"/>
          <a:ext cx="1602048"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Court Management</a:t>
          </a:r>
        </a:p>
      </dsp:txBody>
      <dsp:txXfrm>
        <a:off x="2468519" y="273460"/>
        <a:ext cx="1515440" cy="800486"/>
      </dsp:txXfrm>
    </dsp:sp>
    <dsp:sp modelId="{C75D511A-6FE2-4820-AC9C-A25470773DDE}">
      <dsp:nvSpPr>
        <dsp:cNvPr id="0" name=""/>
        <dsp:cNvSpPr/>
      </dsp:nvSpPr>
      <dsp:spPr>
        <a:xfrm>
          <a:off x="173598" y="1210522"/>
          <a:ext cx="1662441"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Absenteeism</a:t>
          </a:r>
        </a:p>
      </dsp:txBody>
      <dsp:txXfrm>
        <a:off x="216902" y="1253826"/>
        <a:ext cx="1575833" cy="800486"/>
      </dsp:txXfrm>
    </dsp:sp>
    <dsp:sp modelId="{6306FD2D-8493-41D6-A460-3E3FBFEE3359}">
      <dsp:nvSpPr>
        <dsp:cNvPr id="0" name=""/>
        <dsp:cNvSpPr/>
      </dsp:nvSpPr>
      <dsp:spPr>
        <a:xfrm>
          <a:off x="2413395" y="1210522"/>
          <a:ext cx="1597550"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Judges</a:t>
          </a:r>
        </a:p>
      </dsp:txBody>
      <dsp:txXfrm>
        <a:off x="2456699" y="1253826"/>
        <a:ext cx="1510942" cy="800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C5D3F-AB29-4896-9F48-B107B874A943}">
      <dsp:nvSpPr>
        <dsp:cNvPr id="0" name=""/>
        <dsp:cNvSpPr/>
      </dsp:nvSpPr>
      <dsp:spPr>
        <a:xfrm>
          <a:off x="2198"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Lack of proof submission in trials </a:t>
          </a:r>
          <a:endParaRPr lang="en-IN" sz="2100" kern="1200" dirty="0"/>
        </a:p>
      </dsp:txBody>
      <dsp:txXfrm>
        <a:off x="2198" y="49765"/>
        <a:ext cx="1744080" cy="1046448"/>
      </dsp:txXfrm>
    </dsp:sp>
    <dsp:sp modelId="{B8238C9D-8CDD-4F2B-B60F-4CAE42ECA13E}">
      <dsp:nvSpPr>
        <dsp:cNvPr id="0" name=""/>
        <dsp:cNvSpPr/>
      </dsp:nvSpPr>
      <dsp:spPr>
        <a:xfrm>
          <a:off x="1920686"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Improper investigation</a:t>
          </a:r>
          <a:endParaRPr lang="en-IN" sz="2100" kern="1200" dirty="0"/>
        </a:p>
      </dsp:txBody>
      <dsp:txXfrm>
        <a:off x="1920686" y="49765"/>
        <a:ext cx="1744080" cy="1046448"/>
      </dsp:txXfrm>
    </dsp:sp>
    <dsp:sp modelId="{47D0F13E-5B33-4823-892F-71CD1E99E1BF}">
      <dsp:nvSpPr>
        <dsp:cNvPr id="0" name=""/>
        <dsp:cNvSpPr/>
      </dsp:nvSpPr>
      <dsp:spPr>
        <a:xfrm>
          <a:off x="3839174"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Evidence gets erased</a:t>
          </a:r>
          <a:endParaRPr lang="en-IN" sz="2100" kern="1200" dirty="0"/>
        </a:p>
      </dsp:txBody>
      <dsp:txXfrm>
        <a:off x="3839174" y="49765"/>
        <a:ext cx="1744080" cy="1046448"/>
      </dsp:txXfrm>
    </dsp:sp>
    <dsp:sp modelId="{54E5268F-3DD1-410E-A57C-8DD33A4B4EFB}">
      <dsp:nvSpPr>
        <dsp:cNvPr id="0" name=""/>
        <dsp:cNvSpPr/>
      </dsp:nvSpPr>
      <dsp:spPr>
        <a:xfrm>
          <a:off x="5757662"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Poverty vs. wealth</a:t>
          </a:r>
          <a:endParaRPr lang="en-IN" sz="2100" kern="1200" dirty="0"/>
        </a:p>
      </dsp:txBody>
      <dsp:txXfrm>
        <a:off x="5757662" y="49765"/>
        <a:ext cx="1744080" cy="104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308A9-DADD-4254-A139-59AFAF904EBA}">
      <dsp:nvSpPr>
        <dsp:cNvPr id="0" name=""/>
        <dsp:cNvSpPr/>
      </dsp:nvSpPr>
      <dsp:spPr>
        <a:xfrm>
          <a:off x="0" y="325354"/>
          <a:ext cx="3099693" cy="43286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10E81-760C-40EA-8355-4F055326664B}">
      <dsp:nvSpPr>
        <dsp:cNvPr id="0" name=""/>
        <dsp:cNvSpPr/>
      </dsp:nvSpPr>
      <dsp:spPr>
        <a:xfrm>
          <a:off x="1500498" y="3708274"/>
          <a:ext cx="1895664" cy="961434"/>
        </a:xfrm>
        <a:prstGeom prs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870D49-C1D4-446D-9E59-FDEB9D3E7D0B}">
      <dsp:nvSpPr>
        <dsp:cNvPr id="0" name=""/>
        <dsp:cNvSpPr/>
      </dsp:nvSpPr>
      <dsp:spPr>
        <a:xfrm>
          <a:off x="861556" y="4179504"/>
          <a:ext cx="2571809" cy="642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endParaRPr lang="en-IN" sz="2200" kern="1200" dirty="0"/>
        </a:p>
      </dsp:txBody>
      <dsp:txXfrm>
        <a:off x="861556" y="4179504"/>
        <a:ext cx="2571809" cy="642952"/>
      </dsp:txXfrm>
    </dsp:sp>
    <dsp:sp modelId="{7FFA3F26-2768-4E28-A1C1-CF9A41E333EE}">
      <dsp:nvSpPr>
        <dsp:cNvPr id="0" name=""/>
        <dsp:cNvSpPr/>
      </dsp:nvSpPr>
      <dsp:spPr>
        <a:xfrm>
          <a:off x="327275" y="2634332"/>
          <a:ext cx="1591008" cy="15392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b="1" kern="1200" dirty="0"/>
            <a:t>CASES UNDER WOMEN ASSAULTED</a:t>
          </a:r>
        </a:p>
      </dsp:txBody>
      <dsp:txXfrm>
        <a:off x="560273" y="2859757"/>
        <a:ext cx="1125012" cy="1088445"/>
      </dsp:txXfrm>
    </dsp:sp>
    <dsp:sp modelId="{340DAB86-3E77-45F6-8BC4-986196CCAE0F}">
      <dsp:nvSpPr>
        <dsp:cNvPr id="0" name=""/>
        <dsp:cNvSpPr/>
      </dsp:nvSpPr>
      <dsp:spPr>
        <a:xfrm>
          <a:off x="59819" y="1037135"/>
          <a:ext cx="1899306" cy="15792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N" sz="2400" b="1" kern="1200" dirty="0"/>
            <a:t>THE END RESULT</a:t>
          </a:r>
        </a:p>
      </dsp:txBody>
      <dsp:txXfrm>
        <a:off x="337966" y="1268411"/>
        <a:ext cx="1343012" cy="1116699"/>
      </dsp:txXfrm>
    </dsp:sp>
    <dsp:sp modelId="{9CBA12BB-A8BB-42B9-B8CE-832FEF675BD6}">
      <dsp:nvSpPr>
        <dsp:cNvPr id="0" name=""/>
        <dsp:cNvSpPr/>
      </dsp:nvSpPr>
      <dsp:spPr>
        <a:xfrm>
          <a:off x="1498194" y="1919107"/>
          <a:ext cx="1423216" cy="1430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N" sz="2400" b="1" kern="1200" dirty="0"/>
            <a:t>CASE LIFE CYCLE</a:t>
          </a:r>
        </a:p>
      </dsp:txBody>
      <dsp:txXfrm>
        <a:off x="1706619" y="2128593"/>
        <a:ext cx="1006366" cy="1011487"/>
      </dsp:txXfrm>
    </dsp:sp>
    <dsp:sp modelId="{6AB52895-89D1-4636-9CC8-0F6FD188D12B}">
      <dsp:nvSpPr>
        <dsp:cNvPr id="0" name=""/>
        <dsp:cNvSpPr/>
      </dsp:nvSpPr>
      <dsp:spPr>
        <a:xfrm flipH="1" flipV="1">
          <a:off x="1813046" y="4104367"/>
          <a:ext cx="223623" cy="45726"/>
        </a:xfrm>
        <a:prstGeom prst="funnel">
          <a:avLst/>
        </a:prstGeom>
        <a:no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C366A-8A9F-4CFC-9D84-9A8D57B6C938}">
      <dsp:nvSpPr>
        <dsp:cNvPr id="0" name=""/>
        <dsp:cNvSpPr/>
      </dsp:nvSpPr>
      <dsp:spPr>
        <a:xfrm>
          <a:off x="320524" y="1941700"/>
          <a:ext cx="4787615" cy="157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3200400">
            <a:lnSpc>
              <a:spcPct val="90000"/>
            </a:lnSpc>
            <a:spcBef>
              <a:spcPct val="0"/>
            </a:spcBef>
            <a:spcAft>
              <a:spcPct val="35000"/>
            </a:spcAft>
          </a:pPr>
          <a:r>
            <a:rPr lang="en-US" sz="7200" b="1" kern="1200" dirty="0">
              <a:solidFill>
                <a:srgbClr val="FF0000"/>
              </a:solidFill>
              <a:latin typeface="Arial Black" panose="020B0A04020102020204" pitchFamily="34" charset="0"/>
            </a:rPr>
            <a:t/>
          </a:r>
          <a:br>
            <a:rPr lang="en-US" sz="7200" b="1" kern="1200" dirty="0">
              <a:solidFill>
                <a:srgbClr val="FF0000"/>
              </a:solidFill>
              <a:latin typeface="Arial Black" panose="020B0A04020102020204" pitchFamily="34" charset="0"/>
            </a:rPr>
          </a:br>
          <a:endParaRPr lang="en-IN" sz="7200" kern="1200" dirty="0">
            <a:solidFill>
              <a:srgbClr val="FF0000"/>
            </a:solidFill>
          </a:endParaRPr>
        </a:p>
      </dsp:txBody>
      <dsp:txXfrm>
        <a:off x="320524" y="1941700"/>
        <a:ext cx="4787615" cy="1577736"/>
      </dsp:txXfrm>
    </dsp:sp>
    <dsp:sp modelId="{E0DCEB17-62ED-44AB-97C0-69418837AD4D}">
      <dsp:nvSpPr>
        <dsp:cNvPr id="0" name=""/>
        <dsp:cNvSpPr/>
      </dsp:nvSpPr>
      <dsp:spPr>
        <a:xfrm>
          <a:off x="315083" y="1461851"/>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6783C-2DBE-4EDC-84A9-1B51ABBCB101}">
      <dsp:nvSpPr>
        <dsp:cNvPr id="0" name=""/>
        <dsp:cNvSpPr/>
      </dsp:nvSpPr>
      <dsp:spPr>
        <a:xfrm>
          <a:off x="581667" y="928684"/>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3695-7F38-4450-882D-DB94CA13572E}">
      <dsp:nvSpPr>
        <dsp:cNvPr id="0" name=""/>
        <dsp:cNvSpPr/>
      </dsp:nvSpPr>
      <dsp:spPr>
        <a:xfrm>
          <a:off x="1221466" y="1035318"/>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B7A24-6D17-4F8F-BB55-BE78D86AD3D5}">
      <dsp:nvSpPr>
        <dsp:cNvPr id="0" name=""/>
        <dsp:cNvSpPr/>
      </dsp:nvSpPr>
      <dsp:spPr>
        <a:xfrm>
          <a:off x="1754632" y="44883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C6CF0-ACB2-46E4-BDE4-256B445B01C3}">
      <dsp:nvSpPr>
        <dsp:cNvPr id="0" name=""/>
        <dsp:cNvSpPr/>
      </dsp:nvSpPr>
      <dsp:spPr>
        <a:xfrm>
          <a:off x="2447748" y="235568"/>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E8900-FE90-4E90-9E34-C1F68FD14F23}">
      <dsp:nvSpPr>
        <dsp:cNvPr id="0" name=""/>
        <dsp:cNvSpPr/>
      </dsp:nvSpPr>
      <dsp:spPr>
        <a:xfrm>
          <a:off x="3300815" y="60878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97AA6-9D85-42D5-974F-151BD076029B}">
      <dsp:nvSpPr>
        <dsp:cNvPr id="0" name=""/>
        <dsp:cNvSpPr/>
      </dsp:nvSpPr>
      <dsp:spPr>
        <a:xfrm>
          <a:off x="3833981" y="875368"/>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DDA70-4504-4B98-A81F-F49A3A012AE1}">
      <dsp:nvSpPr>
        <dsp:cNvPr id="0" name=""/>
        <dsp:cNvSpPr/>
      </dsp:nvSpPr>
      <dsp:spPr>
        <a:xfrm>
          <a:off x="4580414" y="1461851"/>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7EA99-C6BC-453D-8B0C-2D22457EA7B8}">
      <dsp:nvSpPr>
        <dsp:cNvPr id="0" name=""/>
        <dsp:cNvSpPr/>
      </dsp:nvSpPr>
      <dsp:spPr>
        <a:xfrm>
          <a:off x="4900313" y="2048334"/>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274B-3974-4E81-AE63-3FCA6B08B3B5}">
      <dsp:nvSpPr>
        <dsp:cNvPr id="0" name=""/>
        <dsp:cNvSpPr/>
      </dsp:nvSpPr>
      <dsp:spPr>
        <a:xfrm>
          <a:off x="2084917" y="664180"/>
          <a:ext cx="979284" cy="979284"/>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1DB01-5733-45AF-80D9-D4999E8740D9}">
      <dsp:nvSpPr>
        <dsp:cNvPr id="0" name=""/>
        <dsp:cNvSpPr/>
      </dsp:nvSpPr>
      <dsp:spPr>
        <a:xfrm>
          <a:off x="48500" y="2954716"/>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38B34-EE07-460F-8029-1C2D0DB8D842}">
      <dsp:nvSpPr>
        <dsp:cNvPr id="0" name=""/>
        <dsp:cNvSpPr/>
      </dsp:nvSpPr>
      <dsp:spPr>
        <a:xfrm>
          <a:off x="368400" y="3434566"/>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178A3-A9A8-4879-BF4E-785B0F100C79}">
      <dsp:nvSpPr>
        <dsp:cNvPr id="0" name=""/>
        <dsp:cNvSpPr/>
      </dsp:nvSpPr>
      <dsp:spPr>
        <a:xfrm>
          <a:off x="1168149" y="3861099"/>
          <a:ext cx="870475" cy="87047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56B8E-07BA-4B84-B77F-B960323BA6BB}">
      <dsp:nvSpPr>
        <dsp:cNvPr id="0" name=""/>
        <dsp:cNvSpPr/>
      </dsp:nvSpPr>
      <dsp:spPr>
        <a:xfrm>
          <a:off x="2287799" y="455421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D7A8D-9868-4EF4-BCC9-278697A593FC}">
      <dsp:nvSpPr>
        <dsp:cNvPr id="0" name=""/>
        <dsp:cNvSpPr/>
      </dsp:nvSpPr>
      <dsp:spPr>
        <a:xfrm>
          <a:off x="2501065" y="3861099"/>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E8BFA-DE6B-4670-BDED-6835ED453099}">
      <dsp:nvSpPr>
        <dsp:cNvPr id="0" name=""/>
        <dsp:cNvSpPr/>
      </dsp:nvSpPr>
      <dsp:spPr>
        <a:xfrm>
          <a:off x="3034231" y="4607532"/>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099F9-CE6C-4D2F-B24D-BF9C5ABDB739}">
      <dsp:nvSpPr>
        <dsp:cNvPr id="0" name=""/>
        <dsp:cNvSpPr/>
      </dsp:nvSpPr>
      <dsp:spPr>
        <a:xfrm>
          <a:off x="3514081" y="3754466"/>
          <a:ext cx="870475" cy="87047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E1784-2BB4-42B0-A785-338F8106A8C2}">
      <dsp:nvSpPr>
        <dsp:cNvPr id="0" name=""/>
        <dsp:cNvSpPr/>
      </dsp:nvSpPr>
      <dsp:spPr>
        <a:xfrm>
          <a:off x="4687047" y="3541199"/>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ru-RU" smtClean="0"/>
              <a:t>17.03.2019</a:t>
            </a:fld>
            <a:endParaRPr lang="ru-RU" dirty="0"/>
          </a:p>
        </p:txBody>
      </p:sp>
      <p:sp>
        <p:nvSpPr>
          <p:cNvPr id="4" name="Footer Placeholder 3">
            <a:extLst>
              <a:ext uri="{FF2B5EF4-FFF2-40B4-BE49-F238E27FC236}">
                <a16:creationId xmlns:a16="http://schemas.microsoft.com/office/drawing/2014/main" xmlns=""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ru-RU" smtClean="0"/>
              <a:t>‹#›</a:t>
            </a:fld>
            <a:endParaRPr lang="ru-RU"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ru-RU" smtClean="0"/>
              <a:t>17.03.2019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ru-RU" smtClean="0"/>
              <a:t>‹#›</a:t>
            </a:fld>
            <a:endParaRPr lang="ru-RU"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AC6CC0-914F-4A6F-B8FE-1137B7ABBBE0}" type="slidenum">
              <a:rPr lang="ru-RU" smtClean="0"/>
              <a:t>23</a:t>
            </a:fld>
            <a:endParaRPr lang="ru-RU" dirty="0"/>
          </a:p>
        </p:txBody>
      </p:sp>
    </p:spTree>
    <p:extLst>
      <p:ext uri="{BB962C8B-B14F-4D97-AF65-F5344CB8AC3E}">
        <p14:creationId xmlns:p14="http://schemas.microsoft.com/office/powerpoint/2010/main" val="227371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4945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5D83B-8639-4535-9E2A-6F2776DA544B}" type="datetime1">
              <a:rPr lang="en-US" smtClean="0"/>
              <a:t>3/17/2019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9450546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5D83B-8639-4535-9E2A-6F2776DA544B}" type="datetime1">
              <a:rPr lang="en-US" smtClean="0"/>
              <a:t>3/17/2019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04148233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a16="http://schemas.microsoft.com/office/drawing/2014/main" xmlns=""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a16="http://schemas.microsoft.com/office/drawing/2014/main" xmlns=""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a16="http://schemas.microsoft.com/office/drawing/2014/main" xmlns=""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Edit Master text styles</a:t>
            </a:r>
          </a:p>
        </p:txBody>
      </p:sp>
      <p:sp>
        <p:nvSpPr>
          <p:cNvPr id="20" name="Title 19">
            <a:extLst>
              <a:ext uri="{FF2B5EF4-FFF2-40B4-BE49-F238E27FC236}">
                <a16:creationId xmlns:a16="http://schemas.microsoft.com/office/drawing/2014/main" xmlns=""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2035936649"/>
      </p:ext>
    </p:extLst>
  </p:cSld>
  <p:clrMapOvr>
    <a:masterClrMapping/>
  </p:clrMapOvr>
  <p:extLst mod="1">
    <p:ext uri="{DCECCB84-F9BA-43D5-87BE-67443E8EF086}">
      <p15:sldGuideLst xmlns:p15="http://schemas.microsoft.com/office/powerpoint/2012/main">
        <p15:guide id="1" orient="horz" pos="55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xmlns=""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558616245"/>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dirty="0"/>
              <a:t>Click to Edit Title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p>
            <a:fld id="{78B1225C-A326-43F6-99D9-A073D5261568}"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a:t>Click icon to add picture</a:t>
            </a:r>
            <a:endParaRPr lang="ru-RU" dirty="0"/>
          </a:p>
        </p:txBody>
      </p:sp>
      <p:sp>
        <p:nvSpPr>
          <p:cNvPr id="12" name="Picture Placeholder 11">
            <a:extLst>
              <a:ext uri="{FF2B5EF4-FFF2-40B4-BE49-F238E27FC236}">
                <a16:creationId xmlns:a16="http://schemas.microsoft.com/office/drawing/2014/main" xmlns=""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221535213"/>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a16="http://schemas.microsoft.com/office/drawing/2014/main" xmlns=""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68690825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dirty="0"/>
              <a:t>Click to edit title style</a:t>
            </a:r>
            <a:endParaRPr lang="ru-RU" dirty="0"/>
          </a:p>
        </p:txBody>
      </p:sp>
      <p:sp>
        <p:nvSpPr>
          <p:cNvPr id="7" name="Date Placeholder 6">
            <a:extLst>
              <a:ext uri="{FF2B5EF4-FFF2-40B4-BE49-F238E27FC236}">
                <a16:creationId xmlns:a16="http://schemas.microsoft.com/office/drawing/2014/main" xmlns=""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smtClean="0"/>
              <a:t>3/17/2019</a:t>
            </a:fld>
            <a:endParaRPr lang="ru-RU" dirty="0"/>
          </a:p>
        </p:txBody>
      </p:sp>
      <p:sp>
        <p:nvSpPr>
          <p:cNvPr id="8" name="Footer Placeholder 7">
            <a:extLst>
              <a:ext uri="{FF2B5EF4-FFF2-40B4-BE49-F238E27FC236}">
                <a16:creationId xmlns:a16="http://schemas.microsoft.com/office/drawing/2014/main" xmlns=""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a16="http://schemas.microsoft.com/office/drawing/2014/main" xmlns=""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35" name="Picture Placeholder 7">
            <a:extLst>
              <a:ext uri="{FF2B5EF4-FFF2-40B4-BE49-F238E27FC236}">
                <a16:creationId xmlns:a16="http://schemas.microsoft.com/office/drawing/2014/main" xmlns=""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37" name="Text Placeholder 2">
            <a:extLst>
              <a:ext uri="{FF2B5EF4-FFF2-40B4-BE49-F238E27FC236}">
                <a16:creationId xmlns:a16="http://schemas.microsoft.com/office/drawing/2014/main" xmlns="" id="{1100B10F-F811-4557-88AB-52E9E7FE0378}"/>
              </a:ext>
            </a:extLst>
          </p:cNvPr>
          <p:cNvSpPr>
            <a:spLocks noGrp="1"/>
          </p:cNvSpPr>
          <p:nvPr>
            <p:ph type="body" idx="13"/>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154280977"/>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Rectangle 15">
            <a:extLst>
              <a:ext uri="{FF2B5EF4-FFF2-40B4-BE49-F238E27FC236}">
                <a16:creationId xmlns:a16="http://schemas.microsoft.com/office/drawing/2014/main" xmlns=""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Text Placeholder 7">
            <a:extLst>
              <a:ext uri="{FF2B5EF4-FFF2-40B4-BE49-F238E27FC236}">
                <a16:creationId xmlns:a16="http://schemas.microsoft.com/office/drawing/2014/main" xmlns=""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2" name="Text Placeholder 7">
            <a:extLst>
              <a:ext uri="{FF2B5EF4-FFF2-40B4-BE49-F238E27FC236}">
                <a16:creationId xmlns:a16="http://schemas.microsoft.com/office/drawing/2014/main" xmlns=""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3</a:t>
            </a:r>
          </a:p>
        </p:txBody>
      </p:sp>
      <p:sp>
        <p:nvSpPr>
          <p:cNvPr id="23" name="Text Placeholder 2">
            <a:extLst>
              <a:ext uri="{FF2B5EF4-FFF2-40B4-BE49-F238E27FC236}">
                <a16:creationId xmlns:a16="http://schemas.microsoft.com/office/drawing/2014/main" xmlns="" id="{D09F31D3-FC19-4A61-A915-5F11C6F7EBD8}"/>
              </a:ext>
            </a:extLst>
          </p:cNvPr>
          <p:cNvSpPr>
            <a:spLocks noGrp="1"/>
          </p:cNvSpPr>
          <p:nvPr>
            <p:ph type="body" idx="27"/>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a16="http://schemas.microsoft.com/office/drawing/2014/main" xmlns="" id="{6AA97C78-ABC3-4559-8EFA-1F24C3A6E3FE}"/>
              </a:ext>
            </a:extLst>
          </p:cNvPr>
          <p:cNvSpPr>
            <a:spLocks noGrp="1"/>
          </p:cNvSpPr>
          <p:nvPr>
            <p:ph type="body" sz="quarter" idx="28"/>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5" name="Text Placeholder 7">
            <a:extLst>
              <a:ext uri="{FF2B5EF4-FFF2-40B4-BE49-F238E27FC236}">
                <a16:creationId xmlns:a16="http://schemas.microsoft.com/office/drawing/2014/main" xmlns=""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2</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a16="http://schemas.microsoft.com/office/drawing/2014/main" xmlns="" id="{62E97E9F-0DAA-48F4-90F4-640195EAD7DA}"/>
              </a:ext>
            </a:extLst>
          </p:cNvPr>
          <p:cNvSpPr>
            <a:spLocks noGrp="1"/>
          </p:cNvSpPr>
          <p:nvPr>
            <p:ph type="body" sz="quarter" idx="3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Picture Placeholder 11">
            <a:extLst>
              <a:ext uri="{FF2B5EF4-FFF2-40B4-BE49-F238E27FC236}">
                <a16:creationId xmlns:a16="http://schemas.microsoft.com/office/drawing/2014/main" xmlns=""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104349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a16="http://schemas.microsoft.com/office/drawing/2014/main" xmlns="" id="{4A6CBB7D-3142-4CED-98BE-68B4F7C14E52}"/>
              </a:ext>
            </a:extLst>
          </p:cNvPr>
          <p:cNvSpPr>
            <a:spLocks noGrp="1"/>
          </p:cNvSpPr>
          <p:nvPr>
            <p:ph type="body" sz="quarter" idx="13"/>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16" name="Text Placeholder 7">
            <a:extLst>
              <a:ext uri="{FF2B5EF4-FFF2-40B4-BE49-F238E27FC236}">
                <a16:creationId xmlns:a16="http://schemas.microsoft.com/office/drawing/2014/main" xmlns=""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19" name="Text Placeholder 2">
            <a:extLst>
              <a:ext uri="{FF2B5EF4-FFF2-40B4-BE49-F238E27FC236}">
                <a16:creationId xmlns:a16="http://schemas.microsoft.com/office/drawing/2014/main" xmlns=""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8" name="Rectangle 7">
            <a:extLst>
              <a:ext uri="{FF2B5EF4-FFF2-40B4-BE49-F238E27FC236}">
                <a16:creationId xmlns:a16="http://schemas.microsoft.com/office/drawing/2014/main" xmlns=""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Oval 10">
            <a:extLst>
              <a:ext uri="{FF2B5EF4-FFF2-40B4-BE49-F238E27FC236}">
                <a16:creationId xmlns:a16="http://schemas.microsoft.com/office/drawing/2014/main" xmlns=""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3" name="Text Placeholder 2">
            <a:extLst>
              <a:ext uri="{FF2B5EF4-FFF2-40B4-BE49-F238E27FC236}">
                <a16:creationId xmlns:a16="http://schemas.microsoft.com/office/drawing/2014/main" xmlns=""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4" name="Text Placeholder 11">
            <a:extLst>
              <a:ext uri="{FF2B5EF4-FFF2-40B4-BE49-F238E27FC236}">
                <a16:creationId xmlns:a16="http://schemas.microsoft.com/office/drawing/2014/main" xmlns="" id="{FB58FA02-066D-4A4D-BFEA-4ABCF3B550BE}"/>
              </a:ext>
            </a:extLst>
          </p:cNvPr>
          <p:cNvSpPr>
            <a:spLocks noGrp="1"/>
          </p:cNvSpPr>
          <p:nvPr>
            <p:ph type="body" sz="quarter" idx="34"/>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25" name="Text Placeholder 7">
            <a:extLst>
              <a:ext uri="{FF2B5EF4-FFF2-40B4-BE49-F238E27FC236}">
                <a16:creationId xmlns:a16="http://schemas.microsoft.com/office/drawing/2014/main" xmlns=""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28" name="Text Placeholder 2">
            <a:extLst>
              <a:ext uri="{FF2B5EF4-FFF2-40B4-BE49-F238E27FC236}">
                <a16:creationId xmlns:a16="http://schemas.microsoft.com/office/drawing/2014/main" xmlns=""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29" name="Text Placeholder 2">
            <a:extLst>
              <a:ext uri="{FF2B5EF4-FFF2-40B4-BE49-F238E27FC236}">
                <a16:creationId xmlns:a16="http://schemas.microsoft.com/office/drawing/2014/main" xmlns=""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a16="http://schemas.microsoft.com/office/drawing/2014/main" xmlns="" id="{993B8732-2AA4-40C3-A4A3-44C5803BDA1C}"/>
              </a:ext>
            </a:extLst>
          </p:cNvPr>
          <p:cNvSpPr>
            <a:spLocks noGrp="1"/>
          </p:cNvSpPr>
          <p:nvPr>
            <p:ph type="body" sz="quarter" idx="38"/>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1" name="Text Placeholder 7">
            <a:extLst>
              <a:ext uri="{FF2B5EF4-FFF2-40B4-BE49-F238E27FC236}">
                <a16:creationId xmlns:a16="http://schemas.microsoft.com/office/drawing/2014/main" xmlns=""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2" name="Text Placeholder 2">
            <a:extLst>
              <a:ext uri="{FF2B5EF4-FFF2-40B4-BE49-F238E27FC236}">
                <a16:creationId xmlns:a16="http://schemas.microsoft.com/office/drawing/2014/main" xmlns=""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3" name="Text Placeholder 2">
            <a:extLst>
              <a:ext uri="{FF2B5EF4-FFF2-40B4-BE49-F238E27FC236}">
                <a16:creationId xmlns:a16="http://schemas.microsoft.com/office/drawing/2014/main" xmlns=""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a16="http://schemas.microsoft.com/office/drawing/2014/main" xmlns="" id="{051BF3E5-DBCA-46BD-A139-755813ECCCCA}"/>
              </a:ext>
            </a:extLst>
          </p:cNvPr>
          <p:cNvSpPr>
            <a:spLocks noGrp="1"/>
          </p:cNvSpPr>
          <p:nvPr>
            <p:ph type="body" sz="quarter" idx="42"/>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5" name="Text Placeholder 7">
            <a:extLst>
              <a:ext uri="{FF2B5EF4-FFF2-40B4-BE49-F238E27FC236}">
                <a16:creationId xmlns:a16="http://schemas.microsoft.com/office/drawing/2014/main" xmlns=""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6" name="Text Placeholder 2">
            <a:extLst>
              <a:ext uri="{FF2B5EF4-FFF2-40B4-BE49-F238E27FC236}">
                <a16:creationId xmlns:a16="http://schemas.microsoft.com/office/drawing/2014/main" xmlns=""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7" name="Text Placeholder 2">
            <a:extLst>
              <a:ext uri="{FF2B5EF4-FFF2-40B4-BE49-F238E27FC236}">
                <a16:creationId xmlns:a16="http://schemas.microsoft.com/office/drawing/2014/main" xmlns=""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8" name="Text Placeholder 11">
            <a:extLst>
              <a:ext uri="{FF2B5EF4-FFF2-40B4-BE49-F238E27FC236}">
                <a16:creationId xmlns:a16="http://schemas.microsoft.com/office/drawing/2014/main" xmlns="" id="{4C346CE6-85D2-4744-ABBA-4EB5E51EB80F}"/>
              </a:ext>
            </a:extLst>
          </p:cNvPr>
          <p:cNvSpPr>
            <a:spLocks noGrp="1"/>
          </p:cNvSpPr>
          <p:nvPr>
            <p:ph type="body" sz="quarter" idx="46"/>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9" name="Text Placeholder 7">
            <a:extLst>
              <a:ext uri="{FF2B5EF4-FFF2-40B4-BE49-F238E27FC236}">
                <a16:creationId xmlns:a16="http://schemas.microsoft.com/office/drawing/2014/main" xmlns=""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40" name="Text Placeholder 2">
            <a:extLst>
              <a:ext uri="{FF2B5EF4-FFF2-40B4-BE49-F238E27FC236}">
                <a16:creationId xmlns:a16="http://schemas.microsoft.com/office/drawing/2014/main" xmlns=""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41" name="Oval 40">
            <a:extLst>
              <a:ext uri="{FF2B5EF4-FFF2-40B4-BE49-F238E27FC236}">
                <a16:creationId xmlns:a16="http://schemas.microsoft.com/office/drawing/2014/main" xmlns=""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2" name="Oval 41">
            <a:extLst>
              <a:ext uri="{FF2B5EF4-FFF2-40B4-BE49-F238E27FC236}">
                <a16:creationId xmlns:a16="http://schemas.microsoft.com/office/drawing/2014/main" xmlns=""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3" name="Oval 42">
            <a:extLst>
              <a:ext uri="{FF2B5EF4-FFF2-40B4-BE49-F238E27FC236}">
                <a16:creationId xmlns:a16="http://schemas.microsoft.com/office/drawing/2014/main" xmlns=""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4" name="Oval 43">
            <a:extLst>
              <a:ext uri="{FF2B5EF4-FFF2-40B4-BE49-F238E27FC236}">
                <a16:creationId xmlns:a16="http://schemas.microsoft.com/office/drawing/2014/main" xmlns=""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5" name="Picture Placeholder 11">
            <a:extLst>
              <a:ext uri="{FF2B5EF4-FFF2-40B4-BE49-F238E27FC236}">
                <a16:creationId xmlns:a16="http://schemas.microsoft.com/office/drawing/2014/main" xmlns=""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544759908"/>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dirty="0"/>
              <a:t>Title Here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a16="http://schemas.microsoft.com/office/drawing/2014/main" xmlns="" id="{1C91FD06-686C-4DAB-8F12-FBDE6BBF3144}"/>
              </a:ext>
            </a:extLst>
          </p:cNvPr>
          <p:cNvSpPr>
            <a:spLocks noGrp="1"/>
          </p:cNvSpPr>
          <p:nvPr>
            <p:ph type="body" idx="24"/>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able Placeholder 9">
            <a:extLst>
              <a:ext uri="{FF2B5EF4-FFF2-40B4-BE49-F238E27FC236}">
                <a16:creationId xmlns:a16="http://schemas.microsoft.com/office/drawing/2014/main" xmlns=""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dirty="0"/>
              <a:t>Click icon to add table</a:t>
            </a:r>
            <a:endParaRPr lang="ru-RU" dirty="0"/>
          </a:p>
        </p:txBody>
      </p:sp>
      <p:sp>
        <p:nvSpPr>
          <p:cNvPr id="11" name="Picture Placeholder 11">
            <a:extLst>
              <a:ext uri="{FF2B5EF4-FFF2-40B4-BE49-F238E27FC236}">
                <a16:creationId xmlns:a16="http://schemas.microsoft.com/office/drawing/2014/main" xmlns=""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5587047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1F8E8F-7A79-47A4-A23F-F3FD3E2A15F3}" type="datetime1">
              <a:rPr lang="en-US" smtClean="0"/>
              <a:t>3/17/2019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99151577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xmlns=""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3" name="Text Placeholder 2">
            <a:extLst>
              <a:ext uri="{FF2B5EF4-FFF2-40B4-BE49-F238E27FC236}">
                <a16:creationId xmlns:a16="http://schemas.microsoft.com/office/drawing/2014/main" xmlns="" id="{C246A6A6-0C1D-4435-9DB9-9E50E52E8DA2}"/>
              </a:ext>
            </a:extLst>
          </p:cNvPr>
          <p:cNvSpPr>
            <a:spLocks noGrp="1"/>
          </p:cNvSpPr>
          <p:nvPr>
            <p:ph type="body" idx="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a16="http://schemas.microsoft.com/office/drawing/2014/main" xmlns="" id="{13548F99-E128-4301-95D8-8FDACDA5912F}"/>
              </a:ext>
            </a:extLst>
          </p:cNvPr>
          <p:cNvSpPr>
            <a:spLocks noGrp="1"/>
          </p:cNvSpPr>
          <p:nvPr>
            <p:ph type="body" idx="13"/>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Text Placeholder 2">
            <a:extLst>
              <a:ext uri="{FF2B5EF4-FFF2-40B4-BE49-F238E27FC236}">
                <a16:creationId xmlns:a16="http://schemas.microsoft.com/office/drawing/2014/main" xmlns="" id="{D5E90A1C-4042-4F0F-BBF6-19CE0BDB72BB}"/>
              </a:ext>
            </a:extLst>
          </p:cNvPr>
          <p:cNvSpPr>
            <a:spLocks noGrp="1"/>
          </p:cNvSpPr>
          <p:nvPr>
            <p:ph type="body" idx="17"/>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3" name="Picture Placeholder 11">
            <a:extLst>
              <a:ext uri="{FF2B5EF4-FFF2-40B4-BE49-F238E27FC236}">
                <a16:creationId xmlns:a16="http://schemas.microsoft.com/office/drawing/2014/main" xmlns=""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45157870"/>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a:t>Click icon to add picture</a:t>
            </a:r>
            <a:endParaRPr lang="ru-RU" dirty="0"/>
          </a:p>
        </p:txBody>
      </p:sp>
      <p:sp>
        <p:nvSpPr>
          <p:cNvPr id="15" name="Picture Placeholder 14">
            <a:extLst>
              <a:ext uri="{FF2B5EF4-FFF2-40B4-BE49-F238E27FC236}">
                <a16:creationId xmlns:a16="http://schemas.microsoft.com/office/drawing/2014/main" xmlns=""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6" name="Text Placeholder 12">
            <a:extLst>
              <a:ext uri="{FF2B5EF4-FFF2-40B4-BE49-F238E27FC236}">
                <a16:creationId xmlns:a16="http://schemas.microsoft.com/office/drawing/2014/main" xmlns=""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Email:</a:t>
            </a:r>
            <a:endParaRPr lang="ru-RU" dirty="0"/>
          </a:p>
        </p:txBody>
      </p:sp>
      <p:sp>
        <p:nvSpPr>
          <p:cNvPr id="18" name="Text Placeholder 16">
            <a:extLst>
              <a:ext uri="{FF2B5EF4-FFF2-40B4-BE49-F238E27FC236}">
                <a16:creationId xmlns:a16="http://schemas.microsoft.com/office/drawing/2014/main" xmlns=""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err="1"/>
              <a:t>victoria@fabrikam.com</a:t>
            </a:r>
            <a:endParaRPr lang="ru-RU" dirty="0"/>
          </a:p>
        </p:txBody>
      </p:sp>
      <p:sp>
        <p:nvSpPr>
          <p:cNvPr id="21" name="Text Placeholder 12">
            <a:extLst>
              <a:ext uri="{FF2B5EF4-FFF2-40B4-BE49-F238E27FC236}">
                <a16:creationId xmlns:a16="http://schemas.microsoft.com/office/drawing/2014/main" xmlns=""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Phone:</a:t>
            </a:r>
            <a:endParaRPr lang="ru-RU" dirty="0"/>
          </a:p>
        </p:txBody>
      </p:sp>
      <p:sp>
        <p:nvSpPr>
          <p:cNvPr id="22" name="Text Placeholder 16">
            <a:extLst>
              <a:ext uri="{FF2B5EF4-FFF2-40B4-BE49-F238E27FC236}">
                <a16:creationId xmlns:a16="http://schemas.microsoft.com/office/drawing/2014/main" xmlns=""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a:t>404-555-0115</a:t>
            </a:r>
            <a:endParaRPr lang="ru-RU" dirty="0"/>
          </a:p>
        </p:txBody>
      </p:sp>
      <p:sp>
        <p:nvSpPr>
          <p:cNvPr id="11" name="Text Placeholder 12">
            <a:extLst>
              <a:ext uri="{FF2B5EF4-FFF2-40B4-BE49-F238E27FC236}">
                <a16:creationId xmlns:a16="http://schemas.microsoft.com/office/drawing/2014/main" xmlns=""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Website:</a:t>
            </a:r>
            <a:endParaRPr lang="ru-RU" dirty="0"/>
          </a:p>
        </p:txBody>
      </p:sp>
      <p:sp>
        <p:nvSpPr>
          <p:cNvPr id="12" name="Text Placeholder 16">
            <a:extLst>
              <a:ext uri="{FF2B5EF4-FFF2-40B4-BE49-F238E27FC236}">
                <a16:creationId xmlns:a16="http://schemas.microsoft.com/office/drawing/2014/main" xmlns=""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www.fabrikam.com</a:t>
            </a:r>
            <a:endParaRPr lang="ru-RU" dirty="0"/>
          </a:p>
        </p:txBody>
      </p:sp>
    </p:spTree>
    <p:extLst>
      <p:ext uri="{BB962C8B-B14F-4D97-AF65-F5344CB8AC3E}">
        <p14:creationId xmlns:p14="http://schemas.microsoft.com/office/powerpoint/2010/main" val="189865126"/>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a16="http://schemas.microsoft.com/office/drawing/2014/main" xmlns=""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xmlns=""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Edit Master text styles</a:t>
            </a:r>
          </a:p>
        </p:txBody>
      </p:sp>
      <p:sp>
        <p:nvSpPr>
          <p:cNvPr id="20" name="Title 19">
            <a:extLst>
              <a:ext uri="{FF2B5EF4-FFF2-40B4-BE49-F238E27FC236}">
                <a16:creationId xmlns:a16="http://schemas.microsoft.com/office/drawing/2014/main" xmlns=""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E61479DD-CE43-4425-B485-C8F1C75475A8}"/>
              </a:ext>
            </a:extLst>
          </p:cNvPr>
          <p:cNvSpPr>
            <a:spLocks noGrp="1"/>
          </p:cNvSpPr>
          <p:nvPr>
            <p:ph idx="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866012037"/>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a16="http://schemas.microsoft.com/office/drawing/2014/main" xmlns="" id="{61FE0B9B-7D73-4311-B749-C3FA874AF7CC}"/>
              </a:ext>
            </a:extLst>
          </p:cNvPr>
          <p:cNvSpPr>
            <a:spLocks noGrp="1"/>
          </p:cNvSpPr>
          <p:nvPr>
            <p:ph type="body" idx="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a16="http://schemas.microsoft.com/office/drawing/2014/main" xmlns="" id="{9CA39242-8640-435B-8C03-0CB0BC8E88E6}"/>
              </a:ext>
            </a:extLst>
          </p:cNvPr>
          <p:cNvSpPr>
            <a:spLocks noGrp="1"/>
          </p:cNvSpPr>
          <p:nvPr>
            <p:ph type="body" idx="30"/>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a16="http://schemas.microsoft.com/office/drawing/2014/main" xmlns="" id="{0314D5FA-EBD7-472E-9864-D76743BAB4DF}"/>
              </a:ext>
            </a:extLst>
          </p:cNvPr>
          <p:cNvSpPr>
            <a:spLocks noGrp="1"/>
          </p:cNvSpPr>
          <p:nvPr>
            <p:ph sz="quarter" idx="3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a16="http://schemas.microsoft.com/office/drawing/2014/main" xmlns="" id="{BA129CFA-D87C-494E-9E6D-E317C4D157EB}"/>
              </a:ext>
            </a:extLst>
          </p:cNvPr>
          <p:cNvSpPr>
            <a:spLocks noGrp="1"/>
          </p:cNvSpPr>
          <p:nvPr>
            <p:ph sz="quarter" idx="32"/>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1598894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xmlns=""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a16="http://schemas.microsoft.com/office/drawing/2014/main" xmlns=""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a16="http://schemas.microsoft.com/office/drawing/2014/main" xmlns=""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18" name="Rectangle 17">
            <a:extLst>
              <a:ext uri="{FF2B5EF4-FFF2-40B4-BE49-F238E27FC236}">
                <a16:creationId xmlns:a16="http://schemas.microsoft.com/office/drawing/2014/main" xmlns=""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12" name="Text Placeholder 2">
            <a:extLst>
              <a:ext uri="{FF2B5EF4-FFF2-40B4-BE49-F238E27FC236}">
                <a16:creationId xmlns:a16="http://schemas.microsoft.com/office/drawing/2014/main" xmlns="" id="{85E84782-CEED-4A74-8650-9CC907EA7201}"/>
              </a:ext>
            </a:extLst>
          </p:cNvPr>
          <p:cNvSpPr>
            <a:spLocks noGrp="1"/>
          </p:cNvSpPr>
          <p:nvPr>
            <p:ph type="body" idx="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a:t>Edit Master text styles</a:t>
            </a:r>
          </a:p>
        </p:txBody>
      </p:sp>
      <p:sp>
        <p:nvSpPr>
          <p:cNvPr id="13" name="Content Placeholder 3">
            <a:extLst>
              <a:ext uri="{FF2B5EF4-FFF2-40B4-BE49-F238E27FC236}">
                <a16:creationId xmlns:a16="http://schemas.microsoft.com/office/drawing/2014/main" xmlns="" id="{A4442761-B05F-4E61-83C8-DA8019B09325}"/>
              </a:ext>
            </a:extLst>
          </p:cNvPr>
          <p:cNvSpPr>
            <a:spLocks noGrp="1"/>
          </p:cNvSpPr>
          <p:nvPr>
            <p:ph sz="half" idx="2"/>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a:t>Edit Master text styles</a:t>
            </a:r>
          </a:p>
          <a:p>
            <a:pPr lvl="1"/>
            <a:r>
              <a:rPr lang="en-US"/>
              <a:t>Second level</a:t>
            </a:r>
          </a:p>
        </p:txBody>
      </p:sp>
      <p:sp>
        <p:nvSpPr>
          <p:cNvPr id="14" name="Text Placeholder 4">
            <a:extLst>
              <a:ext uri="{FF2B5EF4-FFF2-40B4-BE49-F238E27FC236}">
                <a16:creationId xmlns:a16="http://schemas.microsoft.com/office/drawing/2014/main" xmlns="" id="{675CE59E-BBF8-4A23-A2D4-859D2A375B8A}"/>
              </a:ext>
            </a:extLst>
          </p:cNvPr>
          <p:cNvSpPr>
            <a:spLocks noGrp="1"/>
          </p:cNvSpPr>
          <p:nvPr>
            <p:ph type="body" sz="quarter" idx="3"/>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a:t>Edit Master text styles</a:t>
            </a:r>
          </a:p>
        </p:txBody>
      </p:sp>
      <p:sp>
        <p:nvSpPr>
          <p:cNvPr id="15" name="Content Placeholder 5">
            <a:extLst>
              <a:ext uri="{FF2B5EF4-FFF2-40B4-BE49-F238E27FC236}">
                <a16:creationId xmlns:a16="http://schemas.microsoft.com/office/drawing/2014/main" xmlns="" id="{E8F94DDD-6A48-4E09-A419-FAF3E395AB55}"/>
              </a:ext>
            </a:extLst>
          </p:cNvPr>
          <p:cNvSpPr>
            <a:spLocks noGrp="1"/>
          </p:cNvSpPr>
          <p:nvPr>
            <p:ph sz="quarter" idx="4"/>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32081559"/>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p>
            <a:fld id="{78B1225C-A326-43F6-99D9-A073D5261568}"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8" name="Title 7">
            <a:extLst>
              <a:ext uri="{FF2B5EF4-FFF2-40B4-BE49-F238E27FC236}">
                <a16:creationId xmlns:a16="http://schemas.microsoft.com/office/drawing/2014/main" xmlns=""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a:t>Click to edit Master title style</a:t>
            </a:r>
            <a:endParaRPr lang="ru-RU" dirty="0"/>
          </a:p>
        </p:txBody>
      </p:sp>
    </p:spTree>
    <p:extLst>
      <p:ext uri="{BB962C8B-B14F-4D97-AF65-F5344CB8AC3E}">
        <p14:creationId xmlns:p14="http://schemas.microsoft.com/office/powerpoint/2010/main" val="4200028303"/>
      </p:ext>
    </p:extLst>
  </p:cSld>
  <p:clrMapOvr>
    <a:masterClrMapping/>
  </p:clrMapOvr>
  <p:extLst mod="1">
    <p:ext uri="{DCECCB84-F9BA-43D5-87BE-67443E8EF086}">
      <p15:sldGuideLst xmlns:p15="http://schemas.microsoft.com/office/powerpoint/2012/main">
        <p15:guide id="5"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611811041"/>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0595AFC1-BF2C-4C83-B474-7121F9C0BC8C}"/>
              </a:ext>
            </a:extLst>
          </p:cNvPr>
          <p:cNvSpPr>
            <a:spLocks noGrp="1"/>
          </p:cNvSpPr>
          <p:nvPr>
            <p:ph idx="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p:txBody>
      </p:sp>
      <p:sp>
        <p:nvSpPr>
          <p:cNvPr id="2" name="Title 1">
            <a:extLst>
              <a:ext uri="{FF2B5EF4-FFF2-40B4-BE49-F238E27FC236}">
                <a16:creationId xmlns:a16="http://schemas.microsoft.com/office/drawing/2014/main" xmlns=""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9" name="Text Placeholder 3">
            <a:extLst>
              <a:ext uri="{FF2B5EF4-FFF2-40B4-BE49-F238E27FC236}">
                <a16:creationId xmlns:a16="http://schemas.microsoft.com/office/drawing/2014/main" xmlns="" id="{8ECAA0F2-C20F-4289-BFB8-9BC2C65A8B9F}"/>
              </a:ext>
            </a:extLst>
          </p:cNvPr>
          <p:cNvSpPr>
            <a:spLocks noGrp="1"/>
          </p:cNvSpPr>
          <p:nvPr>
            <p:ph type="body" sz="half" idx="2"/>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a:t>Edit Master text styles</a:t>
            </a:r>
          </a:p>
        </p:txBody>
      </p:sp>
    </p:spTree>
    <p:extLst>
      <p:ext uri="{BB962C8B-B14F-4D97-AF65-F5344CB8AC3E}">
        <p14:creationId xmlns:p14="http://schemas.microsoft.com/office/powerpoint/2010/main" val="1985006598"/>
      </p:ext>
    </p:extLst>
  </p:cSld>
  <p:clrMapOvr>
    <a:masterClrMapping/>
  </p:clrMapOvr>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6241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smtClean="0"/>
              <a:t>3/17/2019</a:t>
            </a:fld>
            <a:endParaRPr lang="ru-RU" dirty="0"/>
          </a:p>
        </p:txBody>
      </p:sp>
      <p:sp>
        <p:nvSpPr>
          <p:cNvPr id="5" name="Footer Placeholder 4">
            <a:extLst>
              <a:ext uri="{FF2B5EF4-FFF2-40B4-BE49-F238E27FC236}">
                <a16:creationId xmlns:a16="http://schemas.microsoft.com/office/drawing/2014/main" xmlns="" id="{5287AD20-725D-45E4-8D6A-08EF4C81833B}"/>
              </a:ext>
            </a:extLst>
          </p:cNvPr>
          <p:cNvSpPr>
            <a:spLocks noGrp="1"/>
          </p:cNvSpPr>
          <p:nvPr>
            <p:ph type="ftr" sz="quarter" idx="11"/>
          </p:nvPr>
        </p:nvSpPr>
        <p:spPr/>
        <p:txBody>
          <a:bodyPr/>
          <a:lstStyle>
            <a:lvl1pPr>
              <a:defRPr>
                <a:solidFill>
                  <a:schemeClr val="bg1"/>
                </a:solidFill>
              </a:defRPr>
            </a:lvl1pPr>
          </a:lstStyle>
          <a:p>
            <a:r>
              <a:rPr lang="en-US" dirty="0"/>
              <a:t>ADD A FOOADDTER</a:t>
            </a:r>
            <a:endParaRPr lang="ru-RU" dirty="0"/>
          </a:p>
        </p:txBody>
      </p:sp>
      <p:sp>
        <p:nvSpPr>
          <p:cNvPr id="6" name="Slide Number Placeholder 5">
            <a:extLst>
              <a:ext uri="{FF2B5EF4-FFF2-40B4-BE49-F238E27FC236}">
                <a16:creationId xmlns:a16="http://schemas.microsoft.com/office/drawing/2014/main" xmlns=""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ru-RU" smtClean="0"/>
              <a:pPr/>
              <a:t>‹#›</a:t>
            </a:fld>
            <a:endParaRPr lang="ru-RU" dirty="0"/>
          </a:p>
        </p:txBody>
      </p:sp>
      <p:sp>
        <p:nvSpPr>
          <p:cNvPr id="11" name="Title 1">
            <a:extLst>
              <a:ext uri="{FF2B5EF4-FFF2-40B4-BE49-F238E27FC236}">
                <a16:creationId xmlns:a16="http://schemas.microsoft.com/office/drawing/2014/main" xmlns=""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a:t>Click to edit Master title style</a:t>
            </a:r>
            <a:endParaRPr lang="ru-RU" dirty="0"/>
          </a:p>
        </p:txBody>
      </p:sp>
      <p:sp>
        <p:nvSpPr>
          <p:cNvPr id="8" name="Picture Placeholder 2">
            <a:extLst>
              <a:ext uri="{FF2B5EF4-FFF2-40B4-BE49-F238E27FC236}">
                <a16:creationId xmlns:a16="http://schemas.microsoft.com/office/drawing/2014/main" xmlns=""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68404903-B722-4F8B-94E9-F478DB3A75E2}"/>
              </a:ext>
            </a:extLst>
          </p:cNvPr>
          <p:cNvSpPr>
            <a:spLocks noGrp="1"/>
          </p:cNvSpPr>
          <p:nvPr>
            <p:ph type="body" sz="half" idx="2"/>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a:t>Edit Master text styles</a:t>
            </a:r>
          </a:p>
        </p:txBody>
      </p:sp>
    </p:spTree>
    <p:extLst>
      <p:ext uri="{BB962C8B-B14F-4D97-AF65-F5344CB8AC3E}">
        <p14:creationId xmlns:p14="http://schemas.microsoft.com/office/powerpoint/2010/main" val="1867728691"/>
      </p:ext>
    </p:extLst>
  </p:cSld>
  <p:clrMapOvr>
    <a:masterClrMapping/>
  </p:clrMapOvr>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a16="http://schemas.microsoft.com/office/drawing/2014/main" xmlns=""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a:extLst>
              <a:ext uri="{FF2B5EF4-FFF2-40B4-BE49-F238E27FC236}">
                <a16:creationId xmlns:a16="http://schemas.microsoft.com/office/drawing/2014/main" xmlns=""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a16="http://schemas.microsoft.com/office/drawing/2014/main" xmlns=""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2" name="Picture Placeholder 12">
            <a:extLst>
              <a:ext uri="{FF2B5EF4-FFF2-40B4-BE49-F238E27FC236}">
                <a16:creationId xmlns:a16="http://schemas.microsoft.com/office/drawing/2014/main" xmlns=""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a16="http://schemas.microsoft.com/office/drawing/2014/main" xmlns=""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a16="http://schemas.microsoft.com/office/drawing/2014/main" xmlns=""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5" name="Text Placeholder 3">
            <a:extLst>
              <a:ext uri="{FF2B5EF4-FFF2-40B4-BE49-F238E27FC236}">
                <a16:creationId xmlns:a16="http://schemas.microsoft.com/office/drawing/2014/main" xmlns=""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a16="http://schemas.microsoft.com/office/drawing/2014/main" xmlns=""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a16="http://schemas.microsoft.com/office/drawing/2014/main" xmlns=""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2" name="Text Placeholder 3">
            <a:extLst>
              <a:ext uri="{FF2B5EF4-FFF2-40B4-BE49-F238E27FC236}">
                <a16:creationId xmlns:a16="http://schemas.microsoft.com/office/drawing/2014/main" xmlns=""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a16="http://schemas.microsoft.com/office/drawing/2014/main" xmlns=""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a16="http://schemas.microsoft.com/office/drawing/2014/main" xmlns=""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6" name="Text Placeholder 3">
            <a:extLst>
              <a:ext uri="{FF2B5EF4-FFF2-40B4-BE49-F238E27FC236}">
                <a16:creationId xmlns:a16="http://schemas.microsoft.com/office/drawing/2014/main" xmlns=""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a16="http://schemas.microsoft.com/office/drawing/2014/main" xmlns=""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8" name="Text Placeholder 7">
            <a:extLst>
              <a:ext uri="{FF2B5EF4-FFF2-40B4-BE49-F238E27FC236}">
                <a16:creationId xmlns:a16="http://schemas.microsoft.com/office/drawing/2014/main" xmlns=""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a16="http://schemas.microsoft.com/office/drawing/2014/main" xmlns=""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a16="http://schemas.microsoft.com/office/drawing/2014/main" xmlns=""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p:extLst mod="1">
    <p:ext uri="{DCECCB84-F9BA-43D5-87BE-67443E8EF086}">
      <p15:sldGuideLst xmlns:p15="http://schemas.microsoft.com/office/powerpoint/2012/main">
        <p15:guide id="4" orient="horz" pos="55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a16="http://schemas.microsoft.com/office/drawing/2014/main" xmlns=""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a16="http://schemas.microsoft.com/office/drawing/2014/main" xmlns=""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xmlns=""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xmlns=""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a16="http://schemas.microsoft.com/office/drawing/2014/main" xmlns=""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a16="http://schemas.microsoft.com/office/drawing/2014/main" xmlns=""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xmlns=""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xmlns=""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a16="http://schemas.microsoft.com/office/drawing/2014/main" xmlns=""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a16="http://schemas.microsoft.com/office/drawing/2014/main" xmlns=""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xmlns=""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a16="http://schemas.microsoft.com/office/drawing/2014/main" xmlns=""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a16="http://schemas.microsoft.com/office/drawing/2014/main" xmlns=""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a16="http://schemas.microsoft.com/office/drawing/2014/main" xmlns=""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xmlns=""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a16="http://schemas.microsoft.com/office/drawing/2014/main" xmlns=""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a16="http://schemas.microsoft.com/office/drawing/2014/main" xmlns=""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a16="http://schemas.microsoft.com/office/drawing/2014/main" xmlns=""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xmlns=""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a16="http://schemas.microsoft.com/office/drawing/2014/main" xmlns=""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00972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35D83B-8639-4535-9E2A-6F2776DA544B}" type="datetime1">
              <a:rPr lang="en-US" smtClean="0"/>
              <a:t>3/17/2019</a:t>
            </a:fld>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42132957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1F8E8F-7A79-47A4-A23F-F3FD3E2A15F3}" type="datetime1">
              <a:rPr lang="en-US" smtClean="0"/>
              <a:t>3/17/2019</a:t>
            </a:fld>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9" name="Slide Number Placeholder 8"/>
          <p:cNvSpPr>
            <a:spLocks noGrp="1"/>
          </p:cNvSpPr>
          <p:nvPr>
            <p:ph type="sldNum" sz="quarter" idx="12"/>
          </p:nvPr>
        </p:nvSpPr>
        <p:spPr/>
        <p:txBody>
          <a:bodyPr/>
          <a:lstStyle/>
          <a:p>
            <a:fld id="{3CE5352E-9B9F-4EDC-8769-7FA3D3F814C7}" type="slidenum">
              <a:rPr lang="ru-RU" smtClean="0"/>
              <a:pPr/>
              <a:t>‹#›</a:t>
            </a:fld>
            <a:endParaRPr lang="ru-RU" dirty="0"/>
          </a:p>
        </p:txBody>
      </p:sp>
      <p:sp>
        <p:nvSpPr>
          <p:cNvPr id="10" name="Rectangle 9">
            <a:extLst>
              <a:ext uri="{FF2B5EF4-FFF2-40B4-BE49-F238E27FC236}">
                <a16:creationId xmlns:a16="http://schemas.microsoft.com/office/drawing/2014/main" xmlns=""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Rectangle 10">
            <a:extLst>
              <a:ext uri="{FF2B5EF4-FFF2-40B4-BE49-F238E27FC236}">
                <a16:creationId xmlns:a16="http://schemas.microsoft.com/office/drawing/2014/main" xmlns=""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Tree>
    <p:extLst>
      <p:ext uri="{BB962C8B-B14F-4D97-AF65-F5344CB8AC3E}">
        <p14:creationId xmlns:p14="http://schemas.microsoft.com/office/powerpoint/2010/main" val="31314995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B1225C-A326-43F6-99D9-A073D5261568}" type="datetime1">
              <a:rPr lang="en-US" smtClean="0"/>
              <a:t>3/17/2019</a:t>
            </a:fld>
            <a:endParaRPr lang="ru-RU" dirty="0"/>
          </a:p>
        </p:txBody>
      </p:sp>
      <p:sp>
        <p:nvSpPr>
          <p:cNvPr id="4" name="Footer Placeholder 3"/>
          <p:cNvSpPr>
            <a:spLocks noGrp="1"/>
          </p:cNvSpPr>
          <p:nvPr>
            <p:ph type="ftr" sz="quarter" idx="11"/>
          </p:nvPr>
        </p:nvSpPr>
        <p:spPr/>
        <p:txBody>
          <a:bodyPr/>
          <a:lstStyle/>
          <a:p>
            <a:r>
              <a:rPr lang="en-US"/>
              <a:t>ADD A FOOTER</a:t>
            </a:r>
            <a:endParaRPr lang="ru-RU" dirty="0"/>
          </a:p>
        </p:txBody>
      </p:sp>
      <p:sp>
        <p:nvSpPr>
          <p:cNvPr id="5" name="Slide Number Placeholder 4"/>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52354772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3DBD1-F259-4AEB-A7D9-D728D6E04490}" type="datetime1">
              <a:rPr lang="en-US" smtClean="0"/>
              <a:t>3/17/2019</a:t>
            </a:fld>
            <a:endParaRPr lang="ru-RU" dirty="0"/>
          </a:p>
        </p:txBody>
      </p:sp>
      <p:sp>
        <p:nvSpPr>
          <p:cNvPr id="3" name="Footer Placeholder 2"/>
          <p:cNvSpPr>
            <a:spLocks noGrp="1"/>
          </p:cNvSpPr>
          <p:nvPr>
            <p:ph type="ftr" sz="quarter" idx="11"/>
          </p:nvPr>
        </p:nvSpPr>
        <p:spPr/>
        <p:txBody>
          <a:bodyPr/>
          <a:lstStyle/>
          <a:p>
            <a:r>
              <a:rPr lang="en-US"/>
              <a:t>ADD A FOOTER</a:t>
            </a:r>
            <a:endParaRPr lang="ru-RU" dirty="0"/>
          </a:p>
        </p:txBody>
      </p:sp>
      <p:sp>
        <p:nvSpPr>
          <p:cNvPr id="4" name="Slide Number Placeholder 3"/>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4871905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DBD1-F259-4AEB-A7D9-D728D6E04490}" type="datetime1">
              <a:rPr lang="en-US" smtClean="0"/>
              <a:t>3/17/2019</a:t>
            </a:fld>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2111128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A9C29-DD8E-4518-B4D3-44806885A5F9}" type="datetime1">
              <a:rPr lang="en-US" smtClean="0"/>
              <a:t>3/17/2019</a:t>
            </a:fld>
            <a:endParaRPr lang="ru-RU" dirty="0"/>
          </a:p>
        </p:txBody>
      </p:sp>
      <p:sp>
        <p:nvSpPr>
          <p:cNvPr id="6" name="Footer Placeholder 5"/>
          <p:cNvSpPr>
            <a:spLocks noGrp="1"/>
          </p:cNvSpPr>
          <p:nvPr>
            <p:ph type="ftr" sz="quarter" idx="11"/>
          </p:nvPr>
        </p:nvSpPr>
        <p:spPr/>
        <p:txBody>
          <a:bodyPr/>
          <a:lstStyle/>
          <a:p>
            <a:r>
              <a:rPr lang="en-US"/>
              <a:t>ADD A FOOADDTER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8839884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5D83B-8639-4535-9E2A-6F2776DA544B}" type="datetime1">
              <a:rPr lang="en-US" smtClean="0"/>
              <a:t>3/17/2019</a:t>
            </a:fld>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650059693"/>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6" r:id="rId17"/>
    <p:sldLayoutId id="2147484003" r:id="rId18"/>
    <p:sldLayoutId id="2147484004" r:id="rId19"/>
    <p:sldLayoutId id="2147484010" r:id="rId20"/>
    <p:sldLayoutId id="2147484012" r:id="rId21"/>
    <p:sldLayoutId id="2147483687" r:id="rId22"/>
    <p:sldLayoutId id="2147483688" r:id="rId23"/>
    <p:sldLayoutId id="2147483696" r:id="rId24"/>
    <p:sldLayoutId id="2147483693" r:id="rId25"/>
    <p:sldLayoutId id="2147483692" r:id="rId26"/>
    <p:sldLayoutId id="2147483694" r:id="rId27"/>
    <p:sldLayoutId id="2147483686" r:id="rId28"/>
    <p:sldLayoutId id="2147483695" r:id="rId29"/>
    <p:sldLayoutId id="2147483690" r:id="rId30"/>
    <p:sldLayoutId id="2147483685" r:id="rId31"/>
    <p:sldLayoutId id="2147484013" r:id="rId3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F26B43"/>
          </p15:clr>
        </p15:guide>
        <p15:guide id="2" pos="7401">
          <p15:clr>
            <a:srgbClr val="F26B43"/>
          </p15:clr>
        </p15:guide>
        <p15:guide id="3" pos="279">
          <p15:clr>
            <a:srgbClr val="F26B43"/>
          </p15:clr>
        </p15:guide>
        <p15:guide id="4" pos="551">
          <p15:clr>
            <a:srgbClr val="F26B43"/>
          </p15:clr>
        </p15:guide>
        <p15:guide id="5" pos="7129">
          <p15:clr>
            <a:srgbClr val="F26B43"/>
          </p15:clr>
        </p15:guide>
        <p15:guide id="6" orient="horz" pos="4042">
          <p15:clr>
            <a:srgbClr val="F26B43"/>
          </p15:clr>
        </p15:guide>
        <p15:guide id="7" orient="horz" pos="37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png"/><Relationship Id="rId7" Type="http://schemas.openxmlformats.org/officeDocument/2006/relationships/diagramColors" Target="../diagrams/colors3.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data.gov.in/catalog/cases-registered-and-their-disposal-under-crime-against-women" TargetMode="External"/><Relationship Id="rId7" Type="http://schemas.openxmlformats.org/officeDocument/2006/relationships/diagramQuickStyle" Target="../diagrams/quickStyle1.xml"/><Relationship Id="rId2" Type="http://schemas.openxmlformats.org/officeDocument/2006/relationships/hyperlink" Target="https://www.kaggle.com/rajanand/crime-in-india#42_Cases_under_crime_against_women.csv"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data.gov.in/government-open-data-license-india" TargetMode="External"/><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0.pn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2" b="762"/>
          <a:stretch>
            <a:fillRect/>
          </a:stretch>
        </p:blipFill>
        <p:spPr/>
      </p:pic>
      <p:sp>
        <p:nvSpPr>
          <p:cNvPr id="4" name="Text Placeholder 3">
            <a:extLst>
              <a:ext uri="{FF2B5EF4-FFF2-40B4-BE49-F238E27FC236}">
                <a16:creationId xmlns:a16="http://schemas.microsoft.com/office/drawing/2014/main" xmlns="" id="{638679ED-B012-44FD-8C45-F9526C81ABD8}"/>
              </a:ext>
            </a:extLst>
          </p:cNvPr>
          <p:cNvSpPr>
            <a:spLocks noGrp="1"/>
          </p:cNvSpPr>
          <p:nvPr>
            <p:ph type="body" sz="quarter" idx="15"/>
          </p:nvPr>
        </p:nvSpPr>
        <p:spPr>
          <a:xfrm>
            <a:off x="8736037" y="5150386"/>
            <a:ext cx="2997239" cy="922389"/>
          </a:xfrm>
        </p:spPr>
        <p:txBody>
          <a:bodyPr/>
          <a:lstStyle/>
          <a:p>
            <a:pPr algn="r"/>
            <a:r>
              <a:rPr lang="en-US" dirty="0"/>
              <a:t>By – Nayna Goyal</a:t>
            </a:r>
            <a:endParaRPr lang="ru-RU" dirty="0"/>
          </a:p>
        </p:txBody>
      </p:sp>
      <p:sp>
        <p:nvSpPr>
          <p:cNvPr id="5" name="Title 4">
            <a:extLst>
              <a:ext uri="{FF2B5EF4-FFF2-40B4-BE49-F238E27FC236}">
                <a16:creationId xmlns:a16="http://schemas.microsoft.com/office/drawing/2014/main" xmlns="" id="{22CD4052-CA5C-4234-B1F4-5ADAACA35D45}"/>
              </a:ext>
            </a:extLst>
          </p:cNvPr>
          <p:cNvSpPr>
            <a:spLocks noGrp="1"/>
          </p:cNvSpPr>
          <p:nvPr>
            <p:ph type="title"/>
          </p:nvPr>
        </p:nvSpPr>
        <p:spPr>
          <a:xfrm>
            <a:off x="458724" y="1211621"/>
            <a:ext cx="11274552" cy="1515134"/>
          </a:xfrm>
        </p:spPr>
        <p:txBody>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Yu Gothic UI Semibold" panose="020B0700000000000000" pitchFamily="34" charset="-128"/>
                <a:ea typeface="Yu Gothic UI Semibold" panose="020B0700000000000000" pitchFamily="34" charset="-128"/>
              </a:rPr>
              <a:t>EDA OF</a:t>
            </a:r>
            <a:endParaRPr lang="en-IN"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54031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94713" y="251791"/>
            <a:ext cx="4691270" cy="63477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3BF8DDC2-29D0-4966-B14C-A8992AE59BA4}"/>
              </a:ext>
            </a:extLst>
          </p:cNvPr>
          <p:cNvSpPr>
            <a:spLocks noGrp="1"/>
          </p:cNvSpPr>
          <p:nvPr>
            <p:ph type="title"/>
          </p:nvPr>
        </p:nvSpPr>
        <p:spPr>
          <a:xfrm>
            <a:off x="6819460" y="867777"/>
            <a:ext cx="5076582" cy="1926938"/>
          </a:xfrm>
        </p:spPr>
        <p:txBody>
          <a:bodyPr>
            <a:normAutofit/>
          </a:bodyPr>
          <a:lstStyle/>
          <a:p>
            <a:pPr algn="ctr"/>
            <a:r>
              <a:rPr lang="en-IN" sz="3600" b="1" dirty="0"/>
              <a:t>Crime Reported </a:t>
            </a:r>
            <a:br>
              <a:rPr lang="en-IN" sz="3600" b="1" dirty="0"/>
            </a:br>
            <a:r>
              <a:rPr lang="en-IN" sz="3600" b="1" dirty="0"/>
              <a:t>Percentage </a:t>
            </a:r>
            <a:br>
              <a:rPr lang="en-IN" sz="3600" b="1" dirty="0"/>
            </a:br>
            <a:r>
              <a:rPr lang="en-IN" sz="3600" b="1" dirty="0"/>
              <a:t>Distribution</a:t>
            </a:r>
            <a:endParaRPr lang="ru-RU" sz="3600" b="1" dirty="0"/>
          </a:p>
        </p:txBody>
      </p:sp>
      <p:sp>
        <p:nvSpPr>
          <p:cNvPr id="5" name="Slide Number Placeholder 4">
            <a:extLst>
              <a:ext uri="{FF2B5EF4-FFF2-40B4-BE49-F238E27FC236}">
                <a16:creationId xmlns:a16="http://schemas.microsoft.com/office/drawing/2014/main" xmlns="" id="{2FE37566-572A-4015-B19D-2B2CE083954C}"/>
              </a:ext>
            </a:extLst>
          </p:cNvPr>
          <p:cNvSpPr>
            <a:spLocks noGrp="1"/>
          </p:cNvSpPr>
          <p:nvPr>
            <p:ph type="sldNum" sz="quarter" idx="12"/>
          </p:nvPr>
        </p:nvSpPr>
        <p:spPr/>
        <p:txBody>
          <a:bodyPr/>
          <a:lstStyle/>
          <a:p>
            <a:fld id="{3CE5352E-9B9F-4EDC-8769-7FA3D3F814C7}" type="slidenum">
              <a:rPr lang="ru-RU" smtClean="0"/>
              <a:pPr/>
              <a:t>10</a:t>
            </a:fld>
            <a:endParaRPr lang="ru-RU" dirty="0"/>
          </a:p>
        </p:txBody>
      </p:sp>
      <p:sp>
        <p:nvSpPr>
          <p:cNvPr id="8" name="Text Placeholder 7">
            <a:extLst>
              <a:ext uri="{FF2B5EF4-FFF2-40B4-BE49-F238E27FC236}">
                <a16:creationId xmlns:a16="http://schemas.microsoft.com/office/drawing/2014/main" xmlns="" id="{C829CA4D-9E93-4EC3-A2A1-BABC2D03401F}"/>
              </a:ext>
            </a:extLst>
          </p:cNvPr>
          <p:cNvSpPr>
            <a:spLocks noGrp="1"/>
          </p:cNvSpPr>
          <p:nvPr>
            <p:ph type="body" idx="13"/>
          </p:nvPr>
        </p:nvSpPr>
        <p:spPr>
          <a:xfrm>
            <a:off x="7394713" y="3536070"/>
            <a:ext cx="4584212" cy="2467690"/>
          </a:xfrm>
        </p:spPr>
        <p:txBody>
          <a:bodyPr>
            <a:normAutofit/>
          </a:bodyPr>
          <a:lstStyle/>
          <a:p>
            <a:endParaRPr lang="en-IN" sz="1600" dirty="0">
              <a:solidFill>
                <a:schemeClr val="tx1"/>
              </a:solidFill>
            </a:endParaRPr>
          </a:p>
          <a:p>
            <a:pPr lvl="1"/>
            <a:r>
              <a:rPr lang="en-IN" sz="1800" dirty="0">
                <a:solidFill>
                  <a:schemeClr val="tx2"/>
                </a:solidFill>
              </a:rPr>
              <a:t>Cruelty by Husband and Relatives, Molestation and Rape cases comprises of 72.9% of total cases reported.</a:t>
            </a:r>
          </a:p>
        </p:txBody>
      </p:sp>
      <p:pic>
        <p:nvPicPr>
          <p:cNvPr id="3" name="Picture 2"/>
          <p:cNvPicPr>
            <a:picLocks noChangeAspect="1"/>
          </p:cNvPicPr>
          <p:nvPr/>
        </p:nvPicPr>
        <p:blipFill>
          <a:blip r:embed="rId2"/>
          <a:stretch>
            <a:fillRect/>
          </a:stretch>
        </p:blipFill>
        <p:spPr>
          <a:xfrm>
            <a:off x="128740" y="1831246"/>
            <a:ext cx="6690720" cy="2938669"/>
          </a:xfrm>
          <a:prstGeom prst="rect">
            <a:avLst/>
          </a:prstGeom>
        </p:spPr>
      </p:pic>
      <p:sp>
        <p:nvSpPr>
          <p:cNvPr id="9" name="Half Frame 8"/>
          <p:cNvSpPr/>
          <p:nvPr/>
        </p:nvSpPr>
        <p:spPr>
          <a:xfrm rot="5400000">
            <a:off x="730950" y="-152765"/>
            <a:ext cx="5906906" cy="7111325"/>
          </a:xfrm>
          <a:prstGeom prst="halfFrame">
            <a:avLst>
              <a:gd name="adj1" fmla="val 5810"/>
              <a:gd name="adj2" fmla="val 5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Half Frame 12"/>
          <p:cNvSpPr/>
          <p:nvPr/>
        </p:nvSpPr>
        <p:spPr>
          <a:xfrm>
            <a:off x="7722704" y="3635988"/>
            <a:ext cx="1775791" cy="1797403"/>
          </a:xfrm>
          <a:prstGeom prst="halfFrame">
            <a:avLst>
              <a:gd name="adj1" fmla="val 4228"/>
              <a:gd name="adj2" fmla="val 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11612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2FE37566-572A-4015-B19D-2B2CE083954C}"/>
              </a:ext>
            </a:extLst>
          </p:cNvPr>
          <p:cNvSpPr>
            <a:spLocks noGrp="1"/>
          </p:cNvSpPr>
          <p:nvPr>
            <p:ph type="sldNum" sz="quarter" idx="12"/>
          </p:nvPr>
        </p:nvSpPr>
        <p:spPr/>
        <p:txBody>
          <a:bodyPr/>
          <a:lstStyle/>
          <a:p>
            <a:fld id="{3CE5352E-9B9F-4EDC-8769-7FA3D3F814C7}" type="slidenum">
              <a:rPr lang="ru-RU" smtClean="0"/>
              <a:pPr/>
              <a:t>11</a:t>
            </a:fld>
            <a:endParaRPr lang="ru-RU" dirty="0"/>
          </a:p>
        </p:txBody>
      </p:sp>
      <p:sp>
        <p:nvSpPr>
          <p:cNvPr id="9" name="Half Frame 8"/>
          <p:cNvSpPr/>
          <p:nvPr/>
        </p:nvSpPr>
        <p:spPr>
          <a:xfrm rot="5400000">
            <a:off x="7688296" y="538609"/>
            <a:ext cx="3806331" cy="4918521"/>
          </a:xfrm>
          <a:prstGeom prst="halfFrame">
            <a:avLst>
              <a:gd name="adj1" fmla="val 5810"/>
              <a:gd name="adj2" fmla="val 5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p:cNvSpPr/>
          <p:nvPr/>
        </p:nvSpPr>
        <p:spPr>
          <a:xfrm>
            <a:off x="1288520" y="3091400"/>
            <a:ext cx="1081580" cy="707886"/>
          </a:xfrm>
          <a:prstGeom prst="rect">
            <a:avLst/>
          </a:prstGeom>
          <a:noFill/>
        </p:spPr>
        <p:txBody>
          <a:bodyPr wrap="square" lIns="91440" tIns="45720" rIns="91440" bIns="45720">
            <a:spAutoFit/>
          </a:bodyPr>
          <a:lstStyle/>
          <a:p>
            <a:pPr algn="ctr"/>
            <a:endParaRPr lang="en-IN" sz="4000" b="1" cap="none" spc="0" dirty="0">
              <a:ln w="12700">
                <a:solidFill>
                  <a:schemeClr val="accent1"/>
                </a:solidFill>
                <a:prstDash val="solid"/>
              </a:ln>
              <a:solidFill>
                <a:schemeClr val="accent1">
                  <a:lumMod val="75000"/>
                </a:schemeClr>
              </a:solidFill>
              <a:latin typeface="Berlin Sans FB Demi" panose="020E0802020502020306" pitchFamily="34" charset="0"/>
            </a:endParaRPr>
          </a:p>
        </p:txBody>
      </p:sp>
      <p:sp>
        <p:nvSpPr>
          <p:cNvPr id="19" name="Title 2">
            <a:extLst>
              <a:ext uri="{FF2B5EF4-FFF2-40B4-BE49-F238E27FC236}">
                <a16:creationId xmlns:a16="http://schemas.microsoft.com/office/drawing/2014/main" xmlns="" id="{0DED61FF-98D7-468C-A710-A0E65FFCFDD7}"/>
              </a:ext>
            </a:extLst>
          </p:cNvPr>
          <p:cNvSpPr>
            <a:spLocks noGrp="1"/>
          </p:cNvSpPr>
          <p:nvPr>
            <p:ph type="title"/>
          </p:nvPr>
        </p:nvSpPr>
        <p:spPr>
          <a:xfrm>
            <a:off x="52148" y="98026"/>
            <a:ext cx="2472744" cy="4676481"/>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w="12700">
            <a:solidFill>
              <a:schemeClr val="bg1">
                <a:lumMod val="65000"/>
              </a:schemeClr>
            </a:solidFill>
          </a:ln>
        </p:spPr>
        <p:txBody>
          <a:bodyPr>
            <a:normAutofit/>
          </a:bodyPr>
          <a:lstStyle/>
          <a:p>
            <a:pPr algn="ctr"/>
            <a:r>
              <a:rPr lang="en-ZA" sz="5400" b="1" dirty="0" smtClean="0">
                <a:solidFill>
                  <a:schemeClr val="bg1">
                    <a:lumMod val="50000"/>
                  </a:schemeClr>
                </a:solidFill>
                <a:latin typeface="Berlin Sans FB Demi" panose="020E0802020502020306" pitchFamily="34" charset="0"/>
              </a:rPr>
              <a:t>CRIMES </a:t>
            </a: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WORD</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lumMod val="95000"/>
                  </a:schemeClr>
                </a:solidFill>
                <a:latin typeface="Berlin Sans FB Demi" panose="020E0802020502020306" pitchFamily="34" charset="0"/>
              </a:rPr>
              <a:t>MAP</a:t>
            </a:r>
            <a:endParaRPr lang="en-ZA" sz="3600" b="1" dirty="0">
              <a:solidFill>
                <a:schemeClr val="bg1">
                  <a:lumMod val="95000"/>
                </a:schemeClr>
              </a:solidFill>
              <a:latin typeface="Berlin Sans FB Demi" panose="020E0802020502020306" pitchFamily="34"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286" t="3151" r="787" b="6160"/>
          <a:stretch/>
        </p:blipFill>
        <p:spPr>
          <a:xfrm>
            <a:off x="2370100" y="1285146"/>
            <a:ext cx="9524202" cy="4626257"/>
          </a:xfrm>
          <a:prstGeom prst="rect">
            <a:avLst/>
          </a:prstGeom>
          <a:ln>
            <a:noFill/>
          </a:ln>
          <a:effectLst>
            <a:glow rad="63500">
              <a:schemeClr val="accent5">
                <a:satMod val="175000"/>
                <a:alpha val="40000"/>
              </a:schemeClr>
            </a:glow>
            <a:outerShdw blurRad="152400" dist="317500" dir="5400000" sx="90000" sy="-19000" rotWithShape="0">
              <a:prstClr val="black">
                <a:alpha val="15000"/>
              </a:prstClr>
            </a:outerShdw>
            <a:reflection blurRad="6350" stA="68000" endPos="3000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648475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lstStyle/>
          <a:p>
            <a:r>
              <a:rPr lang="en-ZA" b="1" dirty="0">
                <a:solidFill>
                  <a:schemeClr val="bg1"/>
                </a:solidFill>
              </a:rPr>
              <a:t>Time</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normAutofit/>
          </a:bodyPr>
          <a:lstStyle/>
          <a:p>
            <a:r>
              <a:rPr lang="en-IN" dirty="0">
                <a:solidFill>
                  <a:schemeClr val="bg1"/>
                </a:solidFill>
              </a:rPr>
              <a:t>Are women getting safer from time to time?</a:t>
            </a:r>
          </a:p>
          <a:p>
            <a:endParaRPr lang="en-ZA" dirty="0"/>
          </a:p>
        </p:txBody>
      </p:sp>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12</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6824377" y="2032000"/>
            <a:ext cx="4003280"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3800661"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2965476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2" y="984045"/>
            <a:ext cx="6581030" cy="27420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Subtitle 4"/>
          <p:cNvSpPr>
            <a:spLocks noGrp="1"/>
          </p:cNvSpPr>
          <p:nvPr>
            <p:ph type="subTitle" idx="1"/>
          </p:nvPr>
        </p:nvSpPr>
        <p:spPr>
          <a:gradFill flip="none" rotWithShape="1">
            <a:gsLst>
              <a:gs pos="100000">
                <a:schemeClr val="accent1">
                  <a:lumMod val="5000"/>
                  <a:lumOff val="95000"/>
                </a:schemeClr>
              </a:gs>
              <a:gs pos="67000">
                <a:schemeClr val="accent1">
                  <a:lumMod val="45000"/>
                  <a:lumOff val="55000"/>
                </a:schemeClr>
              </a:gs>
              <a:gs pos="23000">
                <a:schemeClr val="accent1">
                  <a:lumMod val="45000"/>
                  <a:lumOff val="55000"/>
                </a:schemeClr>
              </a:gs>
              <a:gs pos="15000">
                <a:srgbClr val="B5D2EC"/>
              </a:gs>
              <a:gs pos="0">
                <a:schemeClr val="accent1">
                  <a:lumMod val="30000"/>
                  <a:lumOff val="70000"/>
                </a:schemeClr>
              </a:gs>
            </a:gsLst>
            <a:lin ang="5400000" scaled="1"/>
            <a:tileRect/>
          </a:gradFill>
          <a:ln>
            <a:noFill/>
          </a:ln>
        </p:spPr>
        <p:txBody>
          <a:bodyPr>
            <a:normAutofit/>
          </a:bodyPr>
          <a:lstStyle/>
          <a:p>
            <a:r>
              <a:rPr lang="en-IN" sz="3600" b="1" dirty="0" smtClean="0">
                <a:solidFill>
                  <a:schemeClr val="tx1"/>
                </a:solidFill>
                <a:ea typeface="+mj-ea"/>
                <a:cs typeface="+mj-cs"/>
              </a:rPr>
              <a:t>CASES REPORTED SPREAD PER YEAR</a:t>
            </a:r>
            <a:endParaRPr lang="en-IN" sz="3600" b="1" dirty="0">
              <a:solidFill>
                <a:schemeClr val="tx1"/>
              </a:solidFill>
              <a:ea typeface="+mj-ea"/>
              <a:cs typeface="+mj-cs"/>
            </a:endParaRPr>
          </a:p>
          <a:p>
            <a:pPr marL="285750" indent="-285750">
              <a:buFont typeface="Wingdings" panose="05000000000000000000" pitchFamily="2" charset="2"/>
              <a:buChar char="Ø"/>
            </a:pPr>
            <a:r>
              <a:rPr lang="en-IN" sz="1800" dirty="0">
                <a:solidFill>
                  <a:schemeClr val="tx2"/>
                </a:solidFill>
                <a:latin typeface="+mn-lt"/>
              </a:rPr>
              <a:t> Year on year, total crime against women is increasing</a:t>
            </a:r>
          </a:p>
          <a:p>
            <a:pPr marL="285750" indent="-285750">
              <a:buFont typeface="Wingdings" panose="05000000000000000000" pitchFamily="2" charset="2"/>
              <a:buChar char="Ø"/>
            </a:pPr>
            <a:r>
              <a:rPr lang="en-IN" sz="1800" dirty="0">
                <a:solidFill>
                  <a:schemeClr val="tx2"/>
                </a:solidFill>
                <a:latin typeface="+mn-lt"/>
              </a:rPr>
              <a:t>Among all crimes, “Cruelty by Husband and Relatives" has more cases reported and it keeps increasing.</a:t>
            </a:r>
          </a:p>
        </p:txBody>
      </p:sp>
      <p:pic>
        <p:nvPicPr>
          <p:cNvPr id="12" name="Picture 11"/>
          <p:cNvPicPr>
            <a:picLocks noChangeAspect="1"/>
          </p:cNvPicPr>
          <p:nvPr/>
        </p:nvPicPr>
        <p:blipFill>
          <a:blip r:embed="rId3"/>
          <a:stretch>
            <a:fillRect/>
          </a:stretch>
        </p:blipFill>
        <p:spPr>
          <a:xfrm>
            <a:off x="722864" y="451103"/>
            <a:ext cx="5895975" cy="3895725"/>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3" name="Picture 12"/>
          <p:cNvPicPr>
            <a:picLocks noChangeAspect="1"/>
          </p:cNvPicPr>
          <p:nvPr/>
        </p:nvPicPr>
        <p:blipFill>
          <a:blip r:embed="rId4"/>
          <a:stretch>
            <a:fillRect/>
          </a:stretch>
        </p:blipFill>
        <p:spPr>
          <a:xfrm>
            <a:off x="1419018" y="165794"/>
            <a:ext cx="2723915" cy="1636502"/>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127925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620376" y="5871459"/>
            <a:ext cx="4878432" cy="667453"/>
          </a:xfrm>
          <a:prstGeom prst="rect">
            <a:avLst/>
          </a:prstGeom>
          <a:solidFill>
            <a:srgbClr val="DA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776142" y="3721994"/>
            <a:ext cx="4577108" cy="667453"/>
          </a:xfrm>
          <a:prstGeom prst="rect">
            <a:avLst/>
          </a:prstGeom>
          <a:solidFill>
            <a:srgbClr val="DA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96245" y="122078"/>
            <a:ext cx="11268224" cy="6045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a:xfrm>
            <a:off x="9188555" y="6425695"/>
            <a:ext cx="2743200" cy="365125"/>
          </a:xfrm>
        </p:spPr>
        <p:txBody>
          <a:bodyPr/>
          <a:lstStyle/>
          <a:p>
            <a:fld id="{3CE5352E-9B9F-4EDC-8769-7FA3D3F814C7}" type="slidenum">
              <a:rPr lang="ru-RU" smtClean="0"/>
              <a:t>14</a:t>
            </a:fld>
            <a:endParaRPr lang="ru-RU" dirty="0"/>
          </a:p>
        </p:txBody>
      </p:sp>
      <p:sp>
        <p:nvSpPr>
          <p:cNvPr id="5" name="Title 1">
            <a:extLst>
              <a:ext uri="{FF2B5EF4-FFF2-40B4-BE49-F238E27FC236}">
                <a16:creationId xmlns:a16="http://schemas.microsoft.com/office/drawing/2014/main" xmlns="" id="{5B584C9B-ED7B-4445-BEC7-1C96A1492482}"/>
              </a:ext>
            </a:extLst>
          </p:cNvPr>
          <p:cNvSpPr txBox="1">
            <a:spLocks/>
          </p:cNvSpPr>
          <p:nvPr/>
        </p:nvSpPr>
        <p:spPr>
          <a:xfrm>
            <a:off x="396245" y="122078"/>
            <a:ext cx="11268224" cy="60458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PREVIOUS YEAR VS. YEAR END</a:t>
            </a:r>
            <a:endParaRPr lang="ru-RU" sz="3600" b="1" dirty="0"/>
          </a:p>
        </p:txBody>
      </p:sp>
      <p:sp>
        <p:nvSpPr>
          <p:cNvPr id="7" name="Text Placeholder 6">
            <a:extLst>
              <a:ext uri="{FF2B5EF4-FFF2-40B4-BE49-F238E27FC236}">
                <a16:creationId xmlns:a16="http://schemas.microsoft.com/office/drawing/2014/main" xmlns="" id="{97F51BD2-4CE8-4426-BEE1-08B7F601F4D1}"/>
              </a:ext>
            </a:extLst>
          </p:cNvPr>
          <p:cNvSpPr txBox="1">
            <a:spLocks/>
          </p:cNvSpPr>
          <p:nvPr/>
        </p:nvSpPr>
        <p:spPr>
          <a:xfrm>
            <a:off x="6712642" y="1061686"/>
            <a:ext cx="4951827" cy="15838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This indicates the inefficiencies where number of pending cases at year end keeps increasing and adding up to backlog for next year.</a:t>
            </a:r>
          </a:p>
        </p:txBody>
      </p:sp>
      <p:sp>
        <p:nvSpPr>
          <p:cNvPr id="9" name="Text Placeholder 13"/>
          <p:cNvSpPr txBox="1">
            <a:spLocks/>
          </p:cNvSpPr>
          <p:nvPr/>
        </p:nvSpPr>
        <p:spPr>
          <a:xfrm>
            <a:off x="949994" y="3985044"/>
            <a:ext cx="4820533" cy="334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2"/>
                </a:solidFill>
              </a:rPr>
              <a:t>Trial Pending  by Previous Year</a:t>
            </a:r>
          </a:p>
        </p:txBody>
      </p:sp>
      <p:pic>
        <p:nvPicPr>
          <p:cNvPr id="10" name="Picture 9"/>
          <p:cNvPicPr>
            <a:picLocks noChangeAspect="1"/>
          </p:cNvPicPr>
          <p:nvPr/>
        </p:nvPicPr>
        <p:blipFill>
          <a:blip r:embed="rId2"/>
          <a:stretch>
            <a:fillRect/>
          </a:stretch>
        </p:blipFill>
        <p:spPr>
          <a:xfrm>
            <a:off x="425553" y="841378"/>
            <a:ext cx="5848350" cy="3028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1" name="Picture 10"/>
          <p:cNvPicPr>
            <a:picLocks noChangeAspect="1"/>
          </p:cNvPicPr>
          <p:nvPr/>
        </p:nvPicPr>
        <p:blipFill>
          <a:blip r:embed="rId3"/>
          <a:stretch>
            <a:fillRect/>
          </a:stretch>
        </p:blipFill>
        <p:spPr>
          <a:xfrm>
            <a:off x="6187805" y="2874972"/>
            <a:ext cx="5743575" cy="3028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 Placeholder 13"/>
          <p:cNvSpPr txBox="1">
            <a:spLocks/>
          </p:cNvSpPr>
          <p:nvPr/>
        </p:nvSpPr>
        <p:spPr>
          <a:xfrm>
            <a:off x="6583680" y="6128981"/>
            <a:ext cx="5080789" cy="3630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2"/>
                </a:solidFill>
              </a:rPr>
              <a:t>Investigation</a:t>
            </a:r>
            <a:r>
              <a:rPr lang="en-IN" sz="2400" dirty="0"/>
              <a:t> </a:t>
            </a:r>
            <a:r>
              <a:rPr lang="en-IN" sz="2400" dirty="0">
                <a:solidFill>
                  <a:schemeClr val="tx2"/>
                </a:solidFill>
              </a:rPr>
              <a:t>Pending  by Previous Year</a:t>
            </a:r>
          </a:p>
        </p:txBody>
      </p:sp>
      <p:graphicFrame>
        <p:nvGraphicFramePr>
          <p:cNvPr id="13" name="Diagram 12"/>
          <p:cNvGraphicFramePr/>
          <p:nvPr>
            <p:extLst>
              <p:ext uri="{D42A27DB-BD31-4B8C-83A1-F6EECF244321}">
                <p14:modId xmlns:p14="http://schemas.microsoft.com/office/powerpoint/2010/main" val="1212037133"/>
              </p:ext>
            </p:extLst>
          </p:nvPr>
        </p:nvGraphicFramePr>
        <p:xfrm>
          <a:off x="962854" y="4474912"/>
          <a:ext cx="4228123" cy="2274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13"/>
          <p:cNvSpPr txBox="1"/>
          <p:nvPr/>
        </p:nvSpPr>
        <p:spPr>
          <a:xfrm>
            <a:off x="2954985" y="4690150"/>
            <a:ext cx="281354" cy="2031325"/>
          </a:xfrm>
          <a:prstGeom prst="rect">
            <a:avLst/>
          </a:prstGeom>
          <a:noFill/>
        </p:spPr>
        <p:txBody>
          <a:bodyPr wrap="square" rtlCol="0">
            <a:spAutoFit/>
          </a:bodyPr>
          <a:lstStyle/>
          <a:p>
            <a:r>
              <a:rPr lang="en-IN" b="1" dirty="0"/>
              <a:t>REASONS</a:t>
            </a:r>
          </a:p>
        </p:txBody>
      </p:sp>
    </p:spTree>
    <p:extLst>
      <p:ext uri="{BB962C8B-B14F-4D97-AF65-F5344CB8AC3E}">
        <p14:creationId xmlns:p14="http://schemas.microsoft.com/office/powerpoint/2010/main" val="203792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normAutofit/>
          </a:bodyPr>
          <a:lstStyle/>
          <a:p>
            <a:r>
              <a:rPr lang="en-ZA" b="1" dirty="0"/>
              <a:t>Time</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b="1" dirty="0">
                <a:solidFill>
                  <a:schemeClr val="bg1"/>
                </a:solidFill>
              </a:rPr>
              <a:t>Trust</a:t>
            </a:r>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normAutofit/>
          </a:bodyPr>
          <a:lstStyle/>
          <a:p>
            <a:r>
              <a:rPr lang="en-ZA" dirty="0" smtClean="0">
                <a:solidFill>
                  <a:schemeClr val="bg1"/>
                </a:solidFill>
              </a:rPr>
              <a:t>Are </a:t>
            </a:r>
            <a:r>
              <a:rPr lang="en-ZA" dirty="0">
                <a:solidFill>
                  <a:schemeClr val="bg1"/>
                </a:solidFill>
              </a:rPr>
              <a:t>there any loopholes in legislation?</a:t>
            </a:r>
          </a:p>
          <a:p>
            <a:endParaRPr lang="en-ZA" dirty="0"/>
          </a:p>
        </p:txBody>
      </p:sp>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15</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9048698" y="1854706"/>
            <a:ext cx="1668810" cy="3613255"/>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6180941"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634767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4ECF4C04-010D-45EE-BDEB-6D74C8C76130}"/>
              </a:ext>
            </a:extLst>
          </p:cNvPr>
          <p:cNvSpPr txBox="1">
            <a:spLocks/>
          </p:cNvSpPr>
          <p:nvPr/>
        </p:nvSpPr>
        <p:spPr>
          <a:xfrm>
            <a:off x="836614" y="437284"/>
            <a:ext cx="9700757" cy="568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t>Different types of Withdrawn comparison</a:t>
            </a:r>
            <a:endParaRPr lang="ru-RU" sz="3500" b="1" dirty="0"/>
          </a:p>
        </p:txBody>
      </p:sp>
      <p:sp>
        <p:nvSpPr>
          <p:cNvPr id="6" name="Slide Number Placeholder 4">
            <a:extLst>
              <a:ext uri="{FF2B5EF4-FFF2-40B4-BE49-F238E27FC236}">
                <a16:creationId xmlns:a16="http://schemas.microsoft.com/office/drawing/2014/main" xmlns="" id="{9EA1FD37-0EB3-4B3D-B67F-6CE317674A69}"/>
              </a:ext>
            </a:extLst>
          </p:cNvPr>
          <p:cNvSpPr txBox="1">
            <a:spLocks/>
          </p:cNvSpPr>
          <p:nvPr/>
        </p:nvSpPr>
        <p:spPr>
          <a:xfrm>
            <a:off x="9240961" y="6391943"/>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E5352E-9B9F-4EDC-8769-7FA3D3F814C7}" type="slidenum">
              <a:rPr lang="ru-RU" smtClean="0"/>
              <a:pPr/>
              <a:t>16</a:t>
            </a:fld>
            <a:endParaRPr lang="ru-RU" dirty="0"/>
          </a:p>
        </p:txBody>
      </p:sp>
      <p:sp>
        <p:nvSpPr>
          <p:cNvPr id="7" name="Text Placeholder 6">
            <a:extLst>
              <a:ext uri="{FF2B5EF4-FFF2-40B4-BE49-F238E27FC236}">
                <a16:creationId xmlns:a16="http://schemas.microsoft.com/office/drawing/2014/main" xmlns="" id="{2282F042-18EC-44D5-8667-D838E30A2397}"/>
              </a:ext>
            </a:extLst>
          </p:cNvPr>
          <p:cNvSpPr txBox="1">
            <a:spLocks/>
          </p:cNvSpPr>
          <p:nvPr/>
        </p:nvSpPr>
        <p:spPr>
          <a:xfrm>
            <a:off x="364072" y="2375881"/>
            <a:ext cx="4650531" cy="9852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800" dirty="0">
                <a:solidFill>
                  <a:schemeClr val="tx2"/>
                </a:solidFill>
              </a:rPr>
              <a:t>Cases withdrawn by the Govt. is directly influenced by Cases not investigated or for which investigation was refused.</a:t>
            </a:r>
          </a:p>
        </p:txBody>
      </p:sp>
      <p:sp>
        <p:nvSpPr>
          <p:cNvPr id="8" name="Text Placeholder 8">
            <a:extLst>
              <a:ext uri="{FF2B5EF4-FFF2-40B4-BE49-F238E27FC236}">
                <a16:creationId xmlns:a16="http://schemas.microsoft.com/office/drawing/2014/main" xmlns="" id="{00D72E20-070D-4DF7-BA5E-0CBAD4D40C66}"/>
              </a:ext>
            </a:extLst>
          </p:cNvPr>
          <p:cNvSpPr txBox="1">
            <a:spLocks/>
          </p:cNvSpPr>
          <p:nvPr/>
        </p:nvSpPr>
        <p:spPr>
          <a:xfrm>
            <a:off x="8725159" y="1608311"/>
            <a:ext cx="978855" cy="3294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77.1%</a:t>
            </a:r>
            <a:endParaRPr lang="ru-RU" sz="2000" dirty="0"/>
          </a:p>
        </p:txBody>
      </p:sp>
      <p:sp>
        <p:nvSpPr>
          <p:cNvPr id="9" name="Text Placeholder 10">
            <a:extLst>
              <a:ext uri="{FF2B5EF4-FFF2-40B4-BE49-F238E27FC236}">
                <a16:creationId xmlns:a16="http://schemas.microsoft.com/office/drawing/2014/main" xmlns="" id="{0A568BDF-0957-4064-B285-33216F69B856}"/>
              </a:ext>
            </a:extLst>
          </p:cNvPr>
          <p:cNvSpPr txBox="1">
            <a:spLocks/>
          </p:cNvSpPr>
          <p:nvPr/>
        </p:nvSpPr>
        <p:spPr>
          <a:xfrm>
            <a:off x="8714263" y="2918676"/>
            <a:ext cx="846039" cy="32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22.6%</a:t>
            </a:r>
            <a:endParaRPr lang="ru-RU"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436858">
            <a:off x="4958110" y="1387978"/>
            <a:ext cx="4522230" cy="3061397"/>
          </a:xfrm>
          <a:prstGeom prst="rect">
            <a:avLst/>
          </a:prstGeom>
        </p:spPr>
      </p:pic>
      <p:sp>
        <p:nvSpPr>
          <p:cNvPr id="11" name="Rectangle 10"/>
          <p:cNvSpPr/>
          <p:nvPr/>
        </p:nvSpPr>
        <p:spPr>
          <a:xfrm>
            <a:off x="8906110" y="1302992"/>
            <a:ext cx="334851" cy="252509"/>
          </a:xfrm>
          <a:prstGeom prst="rect">
            <a:avLst/>
          </a:prstGeom>
          <a:solidFill>
            <a:srgbClr val="2CA0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621044" y="1284019"/>
            <a:ext cx="1821890" cy="584775"/>
          </a:xfrm>
          <a:prstGeom prst="rect">
            <a:avLst/>
          </a:prstGeom>
          <a:noFill/>
          <a:ln w="12700">
            <a:solidFill>
              <a:schemeClr val="bg1">
                <a:lumMod val="50000"/>
              </a:schemeClr>
            </a:solidFill>
            <a:prstDash val="sysDash"/>
          </a:ln>
        </p:spPr>
        <p:txBody>
          <a:bodyPr wrap="square" rtlCol="0">
            <a:spAutoFit/>
          </a:bodyPr>
          <a:lstStyle/>
          <a:p>
            <a:r>
              <a:rPr lang="en-IN" sz="1600" dirty="0" smtClean="0"/>
              <a:t>Cases Compounded or Withdrawn</a:t>
            </a:r>
            <a:endParaRPr lang="en-IN" sz="1600" dirty="0"/>
          </a:p>
        </p:txBody>
      </p:sp>
      <p:sp>
        <p:nvSpPr>
          <p:cNvPr id="13" name="Rectangle 12"/>
          <p:cNvSpPr/>
          <p:nvPr/>
        </p:nvSpPr>
        <p:spPr>
          <a:xfrm>
            <a:off x="8906110" y="2616013"/>
            <a:ext cx="334851" cy="252509"/>
          </a:xfrm>
          <a:prstGeom prst="rect">
            <a:avLst/>
          </a:prstGeom>
          <a:solidFill>
            <a:srgbClr val="1F77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911240" y="3933517"/>
            <a:ext cx="334851" cy="252509"/>
          </a:xfrm>
          <a:prstGeom prst="rect">
            <a:avLst/>
          </a:prstGeom>
          <a:solidFill>
            <a:srgbClr val="FD91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8725159" y="4202306"/>
            <a:ext cx="824248" cy="400110"/>
          </a:xfrm>
          <a:prstGeom prst="rect">
            <a:avLst/>
          </a:prstGeom>
          <a:noFill/>
        </p:spPr>
        <p:txBody>
          <a:bodyPr wrap="square" rtlCol="0">
            <a:spAutoFit/>
          </a:bodyPr>
          <a:lstStyle/>
          <a:p>
            <a:r>
              <a:rPr lang="en-IN" sz="2000" dirty="0" smtClean="0"/>
              <a:t>0.3%</a:t>
            </a:r>
            <a:endParaRPr lang="en-IN" sz="2000" dirty="0"/>
          </a:p>
        </p:txBody>
      </p:sp>
      <p:sp>
        <p:nvSpPr>
          <p:cNvPr id="16" name="TextBox 15"/>
          <p:cNvSpPr txBox="1"/>
          <p:nvPr/>
        </p:nvSpPr>
        <p:spPr>
          <a:xfrm>
            <a:off x="9621044" y="2583520"/>
            <a:ext cx="1832672" cy="584775"/>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Government</a:t>
            </a:r>
          </a:p>
        </p:txBody>
      </p:sp>
      <p:sp>
        <p:nvSpPr>
          <p:cNvPr id="17" name="TextBox 16"/>
          <p:cNvSpPr txBox="1"/>
          <p:nvPr/>
        </p:nvSpPr>
        <p:spPr>
          <a:xfrm>
            <a:off x="9621044" y="3771419"/>
            <a:ext cx="1832672" cy="830997"/>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Govt. During Investigation</a:t>
            </a:r>
          </a:p>
        </p:txBody>
      </p:sp>
      <p:sp>
        <p:nvSpPr>
          <p:cNvPr id="23" name="Left Arrow 22"/>
          <p:cNvSpPr/>
          <p:nvPr/>
        </p:nvSpPr>
        <p:spPr>
          <a:xfrm rot="20321858">
            <a:off x="5115512" y="3183733"/>
            <a:ext cx="761230" cy="944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3" y="3240238"/>
            <a:ext cx="4743150" cy="3170045"/>
          </a:xfrm>
          <a:prstGeom prst="rect">
            <a:avLst/>
          </a:prstGeom>
          <a:ln>
            <a:solidFill>
              <a:schemeClr val="accent1">
                <a:shade val="50000"/>
              </a:schemeClr>
            </a:solidFill>
          </a:ln>
        </p:spPr>
      </p:pic>
      <p:sp>
        <p:nvSpPr>
          <p:cNvPr id="28" name="Text Placeholder 6">
            <a:extLst>
              <a:ext uri="{FF2B5EF4-FFF2-40B4-BE49-F238E27FC236}">
                <a16:creationId xmlns:a16="http://schemas.microsoft.com/office/drawing/2014/main" xmlns="" id="{2282F042-18EC-44D5-8667-D838E30A2397}"/>
              </a:ext>
            </a:extLst>
          </p:cNvPr>
          <p:cNvSpPr txBox="1">
            <a:spLocks/>
          </p:cNvSpPr>
          <p:nvPr/>
        </p:nvSpPr>
        <p:spPr>
          <a:xfrm>
            <a:off x="6499001" y="4780236"/>
            <a:ext cx="4814218" cy="15777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800" dirty="0">
                <a:solidFill>
                  <a:schemeClr val="tx2"/>
                </a:solidFill>
              </a:rPr>
              <a:t>It says, Govt. don’t investigate much before withdrawing a </a:t>
            </a:r>
            <a:r>
              <a:rPr lang="en-IN" sz="1800" dirty="0" smtClean="0">
                <a:solidFill>
                  <a:schemeClr val="tx2"/>
                </a:solidFill>
              </a:rPr>
              <a:t>case.</a:t>
            </a:r>
          </a:p>
          <a:p>
            <a:pPr>
              <a:buFont typeface="Wingdings" panose="05000000000000000000" pitchFamily="2" charset="2"/>
              <a:buChar char="§"/>
            </a:pPr>
            <a:r>
              <a:rPr lang="en-IN" sz="1800" dirty="0" smtClean="0">
                <a:solidFill>
                  <a:schemeClr val="tx2"/>
                </a:solidFill>
              </a:rPr>
              <a:t>23</a:t>
            </a:r>
            <a:r>
              <a:rPr lang="en-IN" sz="1800" dirty="0">
                <a:solidFill>
                  <a:schemeClr val="tx2"/>
                </a:solidFill>
              </a:rPr>
              <a:t>% of cases were withdrawn by Govt. rest were compounded.</a:t>
            </a:r>
          </a:p>
        </p:txBody>
      </p:sp>
    </p:spTree>
    <p:extLst>
      <p:ext uri="{BB962C8B-B14F-4D97-AF65-F5344CB8AC3E}">
        <p14:creationId xmlns:p14="http://schemas.microsoft.com/office/powerpoint/2010/main" val="782702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8DDC2-29D0-4966-B14C-A8992AE59BA4}"/>
              </a:ext>
            </a:extLst>
          </p:cNvPr>
          <p:cNvSpPr>
            <a:spLocks noGrp="1"/>
          </p:cNvSpPr>
          <p:nvPr>
            <p:ph type="title"/>
          </p:nvPr>
        </p:nvSpPr>
        <p:spPr>
          <a:xfrm>
            <a:off x="457569" y="167425"/>
            <a:ext cx="2981091" cy="862885"/>
          </a:xfrm>
        </p:spPr>
        <p:txBody>
          <a:bodyPr>
            <a:normAutofit/>
          </a:bodyPr>
          <a:lstStyle/>
          <a:p>
            <a:pPr algn="ctr"/>
            <a:r>
              <a:rPr lang="en-US" dirty="0" smtClean="0"/>
              <a:t>As per crime</a:t>
            </a:r>
            <a:endParaRPr lang="ru-RU" dirty="0"/>
          </a:p>
        </p:txBody>
      </p:sp>
      <p:sp>
        <p:nvSpPr>
          <p:cNvPr id="5" name="Slide Number Placeholder 4">
            <a:extLst>
              <a:ext uri="{FF2B5EF4-FFF2-40B4-BE49-F238E27FC236}">
                <a16:creationId xmlns:a16="http://schemas.microsoft.com/office/drawing/2014/main" xmlns="" id="{2FE37566-572A-4015-B19D-2B2CE083954C}"/>
              </a:ext>
            </a:extLst>
          </p:cNvPr>
          <p:cNvSpPr>
            <a:spLocks noGrp="1"/>
          </p:cNvSpPr>
          <p:nvPr>
            <p:ph type="sldNum" sz="quarter" idx="12"/>
          </p:nvPr>
        </p:nvSpPr>
        <p:spPr/>
        <p:txBody>
          <a:bodyPr/>
          <a:lstStyle/>
          <a:p>
            <a:fld id="{3CE5352E-9B9F-4EDC-8769-7FA3D3F814C7}" type="slidenum">
              <a:rPr lang="ru-RU" smtClean="0"/>
              <a:pPr/>
              <a:t>17</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33" y="1260452"/>
            <a:ext cx="7634439" cy="3887086"/>
          </a:xfrm>
          <a:prstGeom prst="rect">
            <a:avLst/>
          </a:prstGeom>
        </p:spPr>
      </p:pic>
      <p:sp>
        <p:nvSpPr>
          <p:cNvPr id="7" name="Text Placeholder 8">
            <a:extLst>
              <a:ext uri="{FF2B5EF4-FFF2-40B4-BE49-F238E27FC236}">
                <a16:creationId xmlns:a16="http://schemas.microsoft.com/office/drawing/2014/main" xmlns="" id="{00D72E20-070D-4DF7-BA5E-0CBAD4D40C66}"/>
              </a:ext>
            </a:extLst>
          </p:cNvPr>
          <p:cNvSpPr txBox="1">
            <a:spLocks/>
          </p:cNvSpPr>
          <p:nvPr/>
        </p:nvSpPr>
        <p:spPr>
          <a:xfrm>
            <a:off x="7899805" y="3256922"/>
            <a:ext cx="978855" cy="32945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77.1 %</a:t>
            </a:r>
            <a:endParaRPr lang="ru-RU" dirty="0"/>
          </a:p>
        </p:txBody>
      </p:sp>
      <p:sp>
        <p:nvSpPr>
          <p:cNvPr id="9" name="Text Placeholder 10">
            <a:extLst>
              <a:ext uri="{FF2B5EF4-FFF2-40B4-BE49-F238E27FC236}">
                <a16:creationId xmlns:a16="http://schemas.microsoft.com/office/drawing/2014/main" xmlns="" id="{0A568BDF-0957-4064-B285-33216F69B856}"/>
              </a:ext>
            </a:extLst>
          </p:cNvPr>
          <p:cNvSpPr txBox="1">
            <a:spLocks/>
          </p:cNvSpPr>
          <p:nvPr/>
        </p:nvSpPr>
        <p:spPr>
          <a:xfrm>
            <a:off x="7966214" y="4567170"/>
            <a:ext cx="846039" cy="32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22.6%</a:t>
            </a:r>
            <a:endParaRPr lang="ru-RU" sz="2000" dirty="0"/>
          </a:p>
        </p:txBody>
      </p:sp>
      <p:sp>
        <p:nvSpPr>
          <p:cNvPr id="11" name="Rectangle 10"/>
          <p:cNvSpPr/>
          <p:nvPr/>
        </p:nvSpPr>
        <p:spPr>
          <a:xfrm>
            <a:off x="8158061" y="2951486"/>
            <a:ext cx="334851" cy="252509"/>
          </a:xfrm>
          <a:prstGeom prst="rect">
            <a:avLst/>
          </a:prstGeom>
          <a:solidFill>
            <a:srgbClr val="1F77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872995" y="2932513"/>
            <a:ext cx="1821890" cy="584775"/>
          </a:xfrm>
          <a:prstGeom prst="rect">
            <a:avLst/>
          </a:prstGeom>
          <a:noFill/>
          <a:ln w="12700">
            <a:solidFill>
              <a:schemeClr val="bg1">
                <a:lumMod val="50000"/>
              </a:schemeClr>
            </a:solidFill>
            <a:prstDash val="sysDash"/>
          </a:ln>
        </p:spPr>
        <p:txBody>
          <a:bodyPr wrap="square" rtlCol="0">
            <a:spAutoFit/>
          </a:bodyPr>
          <a:lstStyle/>
          <a:p>
            <a:r>
              <a:rPr lang="en-IN" sz="1600" dirty="0" smtClean="0"/>
              <a:t>Cases Compounded or Withdrawn</a:t>
            </a:r>
            <a:endParaRPr lang="en-IN" sz="1600" dirty="0"/>
          </a:p>
        </p:txBody>
      </p:sp>
      <p:sp>
        <p:nvSpPr>
          <p:cNvPr id="13" name="Rectangle 12"/>
          <p:cNvSpPr/>
          <p:nvPr/>
        </p:nvSpPr>
        <p:spPr>
          <a:xfrm>
            <a:off x="8158061" y="4264507"/>
            <a:ext cx="334851" cy="252509"/>
          </a:xfrm>
          <a:prstGeom prst="rect">
            <a:avLst/>
          </a:prstGeom>
          <a:solidFill>
            <a:srgbClr val="FF7F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163191" y="5582011"/>
            <a:ext cx="334851" cy="252509"/>
          </a:xfrm>
          <a:prstGeom prst="rect">
            <a:avLst/>
          </a:prstGeom>
          <a:solidFill>
            <a:srgbClr val="3595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977110" y="5850800"/>
            <a:ext cx="824248" cy="400110"/>
          </a:xfrm>
          <a:prstGeom prst="rect">
            <a:avLst/>
          </a:prstGeom>
          <a:noFill/>
        </p:spPr>
        <p:txBody>
          <a:bodyPr wrap="square" rtlCol="0">
            <a:spAutoFit/>
          </a:bodyPr>
          <a:lstStyle/>
          <a:p>
            <a:r>
              <a:rPr lang="en-IN" sz="2000" dirty="0" smtClean="0"/>
              <a:t>0.3%</a:t>
            </a:r>
            <a:endParaRPr lang="en-IN" sz="2000" dirty="0"/>
          </a:p>
        </p:txBody>
      </p:sp>
      <p:sp>
        <p:nvSpPr>
          <p:cNvPr id="16" name="TextBox 15"/>
          <p:cNvSpPr txBox="1"/>
          <p:nvPr/>
        </p:nvSpPr>
        <p:spPr>
          <a:xfrm>
            <a:off x="8872995" y="4232014"/>
            <a:ext cx="1832672" cy="584775"/>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Government</a:t>
            </a:r>
          </a:p>
        </p:txBody>
      </p:sp>
      <p:sp>
        <p:nvSpPr>
          <p:cNvPr id="17" name="TextBox 16"/>
          <p:cNvSpPr txBox="1"/>
          <p:nvPr/>
        </p:nvSpPr>
        <p:spPr>
          <a:xfrm>
            <a:off x="8872995" y="5419913"/>
            <a:ext cx="1832672" cy="830997"/>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Govt. During Investigation</a:t>
            </a:r>
          </a:p>
        </p:txBody>
      </p:sp>
      <p:sp>
        <p:nvSpPr>
          <p:cNvPr id="3" name="Text Placeholder 2"/>
          <p:cNvSpPr>
            <a:spLocks noGrp="1"/>
          </p:cNvSpPr>
          <p:nvPr>
            <p:ph type="body" idx="13"/>
          </p:nvPr>
        </p:nvSpPr>
        <p:spPr>
          <a:xfrm>
            <a:off x="585888" y="5658557"/>
            <a:ext cx="6999299" cy="784595"/>
          </a:xfrm>
        </p:spPr>
        <p:txBody>
          <a:bodyPr/>
          <a:lstStyle/>
          <a:p>
            <a:r>
              <a:rPr lang="en-IN" dirty="0" smtClean="0"/>
              <a:t>Only in “Immoral Traffic Act” we can see some cases were withdrawn by the Government, else mostly cases are compounded.</a:t>
            </a:r>
            <a:endParaRPr lang="en-IN" dirty="0"/>
          </a:p>
        </p:txBody>
      </p:sp>
      <p:pic>
        <p:nvPicPr>
          <p:cNvPr id="4" name="Picture 3"/>
          <p:cNvPicPr>
            <a:picLocks noChangeAspect="1"/>
          </p:cNvPicPr>
          <p:nvPr/>
        </p:nvPicPr>
        <p:blipFill>
          <a:blip r:embed="rId3"/>
          <a:stretch>
            <a:fillRect/>
          </a:stretch>
        </p:blipFill>
        <p:spPr>
          <a:xfrm>
            <a:off x="7977110" y="28122"/>
            <a:ext cx="2730493" cy="2646800"/>
          </a:xfrm>
          <a:prstGeom prst="rect">
            <a:avLst/>
          </a:prstGeom>
        </p:spPr>
      </p:pic>
    </p:spTree>
    <p:extLst>
      <p:ext uri="{BB962C8B-B14F-4D97-AF65-F5344CB8AC3E}">
        <p14:creationId xmlns:p14="http://schemas.microsoft.com/office/powerpoint/2010/main" val="909375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
            <a:extLst>
              <a:ext uri="{FF2B5EF4-FFF2-40B4-BE49-F238E27FC236}">
                <a16:creationId xmlns:a16="http://schemas.microsoft.com/office/drawing/2014/main" xmlns="" id="{0AA59691-7851-4C4B-A0DB-08A254019864}"/>
              </a:ext>
            </a:extLst>
          </p:cNvPr>
          <p:cNvSpPr txBox="1">
            <a:spLocks/>
          </p:cNvSpPr>
          <p:nvPr/>
        </p:nvSpPr>
        <p:spPr>
          <a:xfrm>
            <a:off x="309093" y="5474744"/>
            <a:ext cx="11578107" cy="105828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smtClean="0"/>
              <a:t>OVERALL TRIAL’S ANALYSIS</a:t>
            </a:r>
            <a:endParaRPr lang="ru-RU" sz="3500" b="1" dirty="0"/>
          </a:p>
        </p:txBody>
      </p:sp>
      <p:sp>
        <p:nvSpPr>
          <p:cNvPr id="3" name="Title 2">
            <a:extLst>
              <a:ext uri="{FF2B5EF4-FFF2-40B4-BE49-F238E27FC236}">
                <a16:creationId xmlns:a16="http://schemas.microsoft.com/office/drawing/2014/main" xmlns="" id="{0AA59691-7851-4C4B-A0DB-08A254019864}"/>
              </a:ext>
            </a:extLst>
          </p:cNvPr>
          <p:cNvSpPr>
            <a:spLocks noGrp="1"/>
          </p:cNvSpPr>
          <p:nvPr>
            <p:ph type="title"/>
          </p:nvPr>
        </p:nvSpPr>
        <p:spPr>
          <a:xfrm>
            <a:off x="7134716" y="744687"/>
            <a:ext cx="4153830" cy="2449274"/>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lgn="ctr"/>
            <a:r>
              <a:rPr lang="en-IN" sz="3500" b="1" dirty="0"/>
              <a:t> </a:t>
            </a:r>
            <a:endParaRPr lang="ru-RU" sz="3500" b="1" dirty="0"/>
          </a:p>
        </p:txBody>
      </p:sp>
      <p:sp>
        <p:nvSpPr>
          <p:cNvPr id="7" name="Slide Number Placeholder 6">
            <a:extLst>
              <a:ext uri="{FF2B5EF4-FFF2-40B4-BE49-F238E27FC236}">
                <a16:creationId xmlns:a16="http://schemas.microsoft.com/office/drawing/2014/main" xmlns="" id="{D46CE1B1-2E2C-4B06-8877-30EBF3F152FF}"/>
              </a:ext>
            </a:extLst>
          </p:cNvPr>
          <p:cNvSpPr>
            <a:spLocks noGrp="1"/>
          </p:cNvSpPr>
          <p:nvPr>
            <p:ph type="sldNum" sz="quarter" idx="12"/>
          </p:nvPr>
        </p:nvSpPr>
        <p:spPr/>
        <p:txBody>
          <a:bodyPr/>
          <a:lstStyle/>
          <a:p>
            <a:fld id="{3CE5352E-9B9F-4EDC-8769-7FA3D3F814C7}" type="slidenum">
              <a:rPr lang="ru-RU" smtClean="0"/>
              <a:pPr/>
              <a:t>18</a:t>
            </a:fld>
            <a:endParaRPr lang="ru-RU" dirty="0"/>
          </a:p>
        </p:txBody>
      </p:sp>
      <p:sp>
        <p:nvSpPr>
          <p:cNvPr id="4" name="Text Placeholder 3">
            <a:extLst>
              <a:ext uri="{FF2B5EF4-FFF2-40B4-BE49-F238E27FC236}">
                <a16:creationId xmlns:a16="http://schemas.microsoft.com/office/drawing/2014/main" xmlns="" id="{5DA95332-3DBE-4AD4-8280-F519EC89E35A}"/>
              </a:ext>
            </a:extLst>
          </p:cNvPr>
          <p:cNvSpPr>
            <a:spLocks noGrp="1"/>
          </p:cNvSpPr>
          <p:nvPr>
            <p:ph type="body" idx="13"/>
          </p:nvPr>
        </p:nvSpPr>
        <p:spPr>
          <a:xfrm>
            <a:off x="7034478" y="3065171"/>
            <a:ext cx="4444245" cy="2698657"/>
          </a:xfrm>
        </p:spPr>
        <p:txBody>
          <a:bodyPr>
            <a:normAutofit/>
          </a:bodyPr>
          <a:lstStyle/>
          <a:p>
            <a:pPr marL="0" indent="0">
              <a:buNone/>
            </a:pPr>
            <a:endParaRPr lang="en-US" sz="1800" dirty="0" smtClean="0">
              <a:solidFill>
                <a:schemeClr val="tx1">
                  <a:lumMod val="95000"/>
                  <a:lumOff val="5000"/>
                </a:schemeClr>
              </a:solidFill>
            </a:endParaRPr>
          </a:p>
          <a:p>
            <a:r>
              <a:rPr lang="en-US" sz="1800" dirty="0" smtClean="0">
                <a:solidFill>
                  <a:schemeClr val="tx1">
                    <a:lumMod val="95000"/>
                    <a:lumOff val="5000"/>
                  </a:schemeClr>
                </a:solidFill>
              </a:rPr>
              <a:t>Its clearly visible that the overall cases for trial is quite high as comparison to </a:t>
            </a:r>
            <a:r>
              <a:rPr lang="en-US" sz="1800" dirty="0">
                <a:solidFill>
                  <a:schemeClr val="tx1">
                    <a:lumMod val="95000"/>
                    <a:lumOff val="5000"/>
                  </a:schemeClr>
                </a:solidFill>
              </a:rPr>
              <a:t>c</a:t>
            </a:r>
            <a:r>
              <a:rPr lang="en-US" sz="1800" dirty="0" smtClean="0">
                <a:solidFill>
                  <a:schemeClr val="tx1">
                    <a:lumMod val="95000"/>
                    <a:lumOff val="5000"/>
                  </a:schemeClr>
                </a:solidFill>
              </a:rPr>
              <a:t>ases </a:t>
            </a:r>
            <a:r>
              <a:rPr lang="en-US" sz="1800" dirty="0">
                <a:solidFill>
                  <a:schemeClr val="tx1">
                    <a:lumMod val="95000"/>
                    <a:lumOff val="5000"/>
                  </a:schemeClr>
                </a:solidFill>
              </a:rPr>
              <a:t>sent for </a:t>
            </a:r>
            <a:r>
              <a:rPr lang="en-US" sz="1800" dirty="0" smtClean="0">
                <a:solidFill>
                  <a:schemeClr val="tx1">
                    <a:lumMod val="95000"/>
                    <a:lumOff val="5000"/>
                  </a:schemeClr>
                </a:solidFill>
              </a:rPr>
              <a:t>trial and trial completed is even lesser.</a:t>
            </a:r>
          </a:p>
          <a:p>
            <a:r>
              <a:rPr lang="en-US" sz="1800" dirty="0" smtClean="0">
                <a:solidFill>
                  <a:schemeClr val="tx1">
                    <a:lumMod val="95000"/>
                    <a:lumOff val="5000"/>
                  </a:schemeClr>
                </a:solidFill>
              </a:rPr>
              <a:t>Most of </a:t>
            </a:r>
            <a:r>
              <a:rPr lang="en-US" sz="1800" dirty="0">
                <a:solidFill>
                  <a:schemeClr val="tx1">
                    <a:lumMod val="95000"/>
                    <a:lumOff val="5000"/>
                  </a:schemeClr>
                </a:solidFill>
              </a:rPr>
              <a:t>the cases are not being sent for trial itself, and this </a:t>
            </a:r>
            <a:r>
              <a:rPr lang="en-US" sz="1800" dirty="0" smtClean="0">
                <a:solidFill>
                  <a:schemeClr val="tx1">
                    <a:lumMod val="95000"/>
                    <a:lumOff val="5000"/>
                  </a:schemeClr>
                </a:solidFill>
              </a:rPr>
              <a:t>leads </a:t>
            </a:r>
            <a:r>
              <a:rPr lang="en-US" sz="1800" dirty="0">
                <a:solidFill>
                  <a:schemeClr val="tx1">
                    <a:lumMod val="95000"/>
                    <a:lumOff val="5000"/>
                  </a:schemeClr>
                </a:solidFill>
              </a:rPr>
              <a:t>to increase </a:t>
            </a:r>
            <a:r>
              <a:rPr lang="en-US" sz="1800" dirty="0" smtClean="0">
                <a:solidFill>
                  <a:schemeClr val="tx1">
                    <a:lumMod val="95000"/>
                    <a:lumOff val="5000"/>
                  </a:schemeClr>
                </a:solidFill>
              </a:rPr>
              <a:t>in backlogs</a:t>
            </a:r>
            <a:r>
              <a:rPr lang="en-US" sz="1800" dirty="0" smtClean="0">
                <a:solidFill>
                  <a:schemeClr val="tx1">
                    <a:lumMod val="95000"/>
                    <a:lumOff val="5000"/>
                  </a:schemeClr>
                </a:solidFill>
              </a:rPr>
              <a:t>.</a:t>
            </a:r>
          </a:p>
          <a:p>
            <a:r>
              <a:rPr lang="en-IN" sz="1800" dirty="0">
                <a:solidFill>
                  <a:schemeClr val="tx1">
                    <a:lumMod val="95000"/>
                    <a:lumOff val="5000"/>
                  </a:schemeClr>
                </a:solidFill>
              </a:rPr>
              <a:t>Whereas the number of case completed per year remains same.</a:t>
            </a:r>
            <a:endParaRPr lang="en-US" sz="1800" dirty="0">
              <a:solidFill>
                <a:schemeClr val="tx1">
                  <a:lumMod val="95000"/>
                  <a:lumOff val="5000"/>
                </a:schemeClr>
              </a:solidFill>
            </a:endParaRPr>
          </a:p>
          <a:p>
            <a:pPr marL="0" indent="0">
              <a:buNone/>
            </a:pPr>
            <a:endParaRPr lang="ru-RU" dirty="0">
              <a:solidFill>
                <a:schemeClr val="tx1">
                  <a:lumMod val="95000"/>
                  <a:lumOff val="5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190"/>
          <a:stretch/>
        </p:blipFill>
        <p:spPr>
          <a:xfrm>
            <a:off x="0" y="562609"/>
            <a:ext cx="7062809" cy="4653335"/>
          </a:xfrm>
          <a:prstGeom prst="rect">
            <a:avLst/>
          </a:prstGeom>
        </p:spPr>
      </p:pic>
      <p:sp>
        <p:nvSpPr>
          <p:cNvPr id="11" name="Rectangle 10"/>
          <p:cNvSpPr/>
          <p:nvPr/>
        </p:nvSpPr>
        <p:spPr>
          <a:xfrm>
            <a:off x="1505786" y="2119835"/>
            <a:ext cx="3608167" cy="769441"/>
          </a:xfrm>
          <a:prstGeom prst="rect">
            <a:avLst/>
          </a:prstGeom>
          <a:noFill/>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Cases For Trial</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5" name="Rectangle 14"/>
          <p:cNvSpPr/>
          <p:nvPr/>
        </p:nvSpPr>
        <p:spPr>
          <a:xfrm>
            <a:off x="5426987" y="4118955"/>
            <a:ext cx="1407437" cy="369332"/>
          </a:xfrm>
          <a:prstGeom prst="rect">
            <a:avLst/>
          </a:prstGeom>
          <a:noFill/>
          <a:ln>
            <a:solidFill>
              <a:srgbClr val="6CAED6"/>
            </a:solidFill>
          </a:ln>
        </p:spPr>
        <p:txBody>
          <a:bodyPr wrap="none" lIns="91440" tIns="45720" rIns="91440" bIns="45720">
            <a:spAutoFit/>
          </a:bodyPr>
          <a:lstStyle/>
          <a:p>
            <a:pPr algn="ctr"/>
            <a:r>
              <a:rPr lang="en-US" b="0" cap="none" spc="0" dirty="0" smtClean="0">
                <a:ln w="0"/>
                <a:solidFill>
                  <a:srgbClr val="0070C0"/>
                </a:solidFill>
                <a:effectLst>
                  <a:outerShdw blurRad="38100" dist="25400" dir="5400000" algn="ctr" rotWithShape="0">
                    <a:srgbClr val="6E747A">
                      <a:alpha val="43000"/>
                    </a:srgbClr>
                  </a:outerShdw>
                </a:effectLst>
              </a:rPr>
              <a:t>Sent For Trial</a:t>
            </a:r>
            <a:endParaRPr lang="en-US" b="0" cap="none" spc="0" dirty="0">
              <a:ln w="0"/>
              <a:solidFill>
                <a:srgbClr val="0070C0"/>
              </a:solidFill>
              <a:effectLst>
                <a:outerShdw blurRad="38100" dist="25400" dir="5400000" algn="ctr" rotWithShape="0">
                  <a:srgbClr val="6E747A">
                    <a:alpha val="43000"/>
                  </a:srgbClr>
                </a:outerShdw>
              </a:effectLst>
            </a:endParaRPr>
          </a:p>
        </p:txBody>
      </p:sp>
      <p:sp>
        <p:nvSpPr>
          <p:cNvPr id="18" name="Rectangle 17"/>
          <p:cNvSpPr/>
          <p:nvPr/>
        </p:nvSpPr>
        <p:spPr>
          <a:xfrm>
            <a:off x="5172174" y="4672953"/>
            <a:ext cx="1662250" cy="369332"/>
          </a:xfrm>
          <a:prstGeom prst="rect">
            <a:avLst/>
          </a:prstGeom>
          <a:noFill/>
          <a:ln>
            <a:solidFill>
              <a:srgbClr val="C7DBEF"/>
            </a:solidFill>
          </a:ln>
        </p:spPr>
        <p:txBody>
          <a:bodyPr wrap="none" lIns="91440" tIns="45720" rIns="91440" bIns="45720">
            <a:spAutoFit/>
          </a:bodyPr>
          <a:lstStyle/>
          <a:p>
            <a:pPr algn="ctr"/>
            <a:r>
              <a:rPr lang="en-US" b="0" cap="none" spc="0" dirty="0" smtClean="0">
                <a:ln w="0"/>
                <a:solidFill>
                  <a:srgbClr val="0070C0"/>
                </a:solidFill>
                <a:effectLst>
                  <a:outerShdw blurRad="38100" dist="25400" dir="5400000" algn="ctr" rotWithShape="0">
                    <a:srgbClr val="6E747A">
                      <a:alpha val="43000"/>
                    </a:srgbClr>
                  </a:outerShdw>
                </a:effectLst>
              </a:rPr>
              <a:t>Trial Completed</a:t>
            </a:r>
            <a:endParaRPr lang="en-US" b="0" cap="none" spc="0" dirty="0">
              <a:ln w="0"/>
              <a:solidFill>
                <a:srgbClr val="0070C0"/>
              </a:solidFill>
              <a:effectLst>
                <a:outerShdw blurRad="38100" dist="25400" dir="5400000" algn="ctr" rotWithShape="0">
                  <a:srgbClr val="6E747A">
                    <a:alpha val="43000"/>
                  </a:srgbClr>
                </a:outerShdw>
              </a:effectLst>
            </a:endParaRPr>
          </a:p>
        </p:txBody>
      </p:sp>
      <p:cxnSp>
        <p:nvCxnSpPr>
          <p:cNvPr id="20" name="Straight Arrow Connector 19"/>
          <p:cNvCxnSpPr/>
          <p:nvPr/>
        </p:nvCxnSpPr>
        <p:spPr>
          <a:xfrm>
            <a:off x="3309870" y="4303621"/>
            <a:ext cx="211711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09870" y="4857619"/>
            <a:ext cx="186230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727" y="744686"/>
            <a:ext cx="3745745" cy="2268969"/>
          </a:xfrm>
          <a:prstGeom prst="rect">
            <a:avLst/>
          </a:prstGeom>
        </p:spPr>
      </p:pic>
    </p:spTree>
    <p:extLst>
      <p:ext uri="{BB962C8B-B14F-4D97-AF65-F5344CB8AC3E}">
        <p14:creationId xmlns:p14="http://schemas.microsoft.com/office/powerpoint/2010/main" val="1735919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999697" y="1162711"/>
            <a:ext cx="8385181" cy="3759261"/>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7" name="Left-Up Arrow 16"/>
          <p:cNvSpPr/>
          <p:nvPr/>
        </p:nvSpPr>
        <p:spPr>
          <a:xfrm rot="5400000">
            <a:off x="2603838" y="-1579139"/>
            <a:ext cx="6008112" cy="11491813"/>
          </a:xfrm>
          <a:prstGeom prst="leftUpArrow">
            <a:avLst>
              <a:gd name="adj1" fmla="val 13496"/>
              <a:gd name="adj2" fmla="val 25000"/>
              <a:gd name="adj3" fmla="val 9915"/>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xmlns="" id="{0AA59691-7851-4C4B-A0DB-08A254019864}"/>
              </a:ext>
            </a:extLst>
          </p:cNvPr>
          <p:cNvSpPr>
            <a:spLocks noGrp="1"/>
          </p:cNvSpPr>
          <p:nvPr>
            <p:ph type="title"/>
          </p:nvPr>
        </p:nvSpPr>
        <p:spPr>
          <a:xfrm>
            <a:off x="408096" y="298834"/>
            <a:ext cx="11243434" cy="540001"/>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lgn="ctr"/>
            <a:r>
              <a:rPr lang="en-US" sz="3500" b="1" dirty="0" smtClean="0"/>
              <a:t>Trial Analysis </a:t>
            </a:r>
            <a:r>
              <a:rPr lang="en-US" sz="3500" b="1" dirty="0"/>
              <a:t>in ANDHRA PRADESH</a:t>
            </a:r>
            <a:endParaRPr lang="ru-RU" sz="3500" b="1" dirty="0"/>
          </a:p>
        </p:txBody>
      </p:sp>
      <p:sp>
        <p:nvSpPr>
          <p:cNvPr id="4" name="Text Placeholder 3">
            <a:extLst>
              <a:ext uri="{FF2B5EF4-FFF2-40B4-BE49-F238E27FC236}">
                <a16:creationId xmlns:a16="http://schemas.microsoft.com/office/drawing/2014/main" xmlns="" id="{5DA95332-3DBE-4AD4-8280-F519EC89E35A}"/>
              </a:ext>
            </a:extLst>
          </p:cNvPr>
          <p:cNvSpPr>
            <a:spLocks noGrp="1"/>
          </p:cNvSpPr>
          <p:nvPr>
            <p:ph type="body" idx="1"/>
          </p:nvPr>
        </p:nvSpPr>
        <p:spPr>
          <a:xfrm>
            <a:off x="1030310" y="5407785"/>
            <a:ext cx="9968248" cy="786627"/>
          </a:xfrm>
        </p:spPr>
        <p:txBody>
          <a:bodyPr>
            <a:normAutofit/>
          </a:bodyPr>
          <a:lstStyle/>
          <a:p>
            <a:pPr marL="285750" indent="-285750">
              <a:buFont typeface="Courier New" panose="02070309020205020404" pitchFamily="49" charset="0"/>
              <a:buChar char="o"/>
            </a:pPr>
            <a:r>
              <a:rPr lang="en-US" dirty="0">
                <a:solidFill>
                  <a:schemeClr val="tx1">
                    <a:lumMod val="95000"/>
                    <a:lumOff val="5000"/>
                  </a:schemeClr>
                </a:solidFill>
              </a:rPr>
              <a:t>Although cases sent for trial is increasing as number of cases for trial increases but the rate of increase of </a:t>
            </a:r>
            <a:r>
              <a:rPr lang="en-US" dirty="0" smtClean="0">
                <a:solidFill>
                  <a:schemeClr val="tx1">
                    <a:lumMod val="95000"/>
                    <a:lumOff val="5000"/>
                  </a:schemeClr>
                </a:solidFill>
              </a:rPr>
              <a:t>later </a:t>
            </a:r>
            <a:r>
              <a:rPr lang="en-US" dirty="0">
                <a:solidFill>
                  <a:schemeClr val="tx1">
                    <a:lumMod val="95000"/>
                    <a:lumOff val="5000"/>
                  </a:schemeClr>
                </a:solidFill>
              </a:rPr>
              <a:t>is higher. </a:t>
            </a:r>
          </a:p>
        </p:txBody>
      </p:sp>
      <p:sp>
        <p:nvSpPr>
          <p:cNvPr id="7" name="Slide Number Placeholder 6">
            <a:extLst>
              <a:ext uri="{FF2B5EF4-FFF2-40B4-BE49-F238E27FC236}">
                <a16:creationId xmlns:a16="http://schemas.microsoft.com/office/drawing/2014/main" xmlns="" id="{D46CE1B1-2E2C-4B06-8877-30EBF3F152FF}"/>
              </a:ext>
            </a:extLst>
          </p:cNvPr>
          <p:cNvSpPr>
            <a:spLocks noGrp="1"/>
          </p:cNvSpPr>
          <p:nvPr>
            <p:ph type="sldNum" sz="quarter" idx="12"/>
          </p:nvPr>
        </p:nvSpPr>
        <p:spPr/>
        <p:txBody>
          <a:bodyPr/>
          <a:lstStyle/>
          <a:p>
            <a:fld id="{3CE5352E-9B9F-4EDC-8769-7FA3D3F814C7}" type="slidenum">
              <a:rPr lang="ru-RU" smtClean="0"/>
              <a:pPr/>
              <a:t>19</a:t>
            </a:fld>
            <a:endParaRPr lang="ru-RU" dirty="0"/>
          </a:p>
        </p:txBody>
      </p:sp>
    </p:spTree>
    <p:extLst>
      <p:ext uri="{BB962C8B-B14F-4D97-AF65-F5344CB8AC3E}">
        <p14:creationId xmlns:p14="http://schemas.microsoft.com/office/powerpoint/2010/main" val="301578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1888" y="458961"/>
            <a:ext cx="11268224" cy="6045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458961"/>
            <a:ext cx="3200400" cy="604584"/>
          </a:xfrm>
        </p:spPr>
        <p:txBody>
          <a:bodyPr/>
          <a:lstStyle/>
          <a:p>
            <a:r>
              <a:rPr lang="en-IN" sz="3600" b="1" dirty="0"/>
              <a:t>INTRODUCTION</a:t>
            </a:r>
            <a:endParaRPr lang="en-IN" sz="3600" b="1" dirty="0"/>
          </a:p>
        </p:txBody>
      </p:sp>
      <p:sp>
        <p:nvSpPr>
          <p:cNvPr id="3" name="Content Placeholder 2"/>
          <p:cNvSpPr>
            <a:spLocks noGrp="1"/>
          </p:cNvSpPr>
          <p:nvPr>
            <p:ph idx="1"/>
          </p:nvPr>
        </p:nvSpPr>
        <p:spPr>
          <a:xfrm>
            <a:off x="632139" y="1377115"/>
            <a:ext cx="8202768" cy="5126715"/>
          </a:xfrm>
        </p:spPr>
        <p:txBody>
          <a:bodyPr>
            <a:noAutofit/>
          </a:bodyPr>
          <a:lstStyle/>
          <a:p>
            <a:pPr marL="0" indent="0">
              <a:buNone/>
            </a:pPr>
            <a:r>
              <a:rPr lang="en-IN" sz="1800" dirty="0">
                <a:solidFill>
                  <a:schemeClr val="tx2"/>
                </a:solidFill>
              </a:rPr>
              <a:t>This project is about </a:t>
            </a:r>
            <a:r>
              <a:rPr lang="en-IN" sz="1800" b="1" dirty="0">
                <a:solidFill>
                  <a:schemeClr val="tx2"/>
                </a:solidFill>
              </a:rPr>
              <a:t>Exploratory </a:t>
            </a:r>
            <a:r>
              <a:rPr lang="en-IN" sz="1800" b="1" dirty="0">
                <a:solidFill>
                  <a:schemeClr val="tx2"/>
                </a:solidFill>
              </a:rPr>
              <a:t>Data Analysis</a:t>
            </a:r>
            <a:r>
              <a:rPr lang="en-IN" sz="1800" dirty="0">
                <a:solidFill>
                  <a:schemeClr val="tx2"/>
                </a:solidFill>
              </a:rPr>
              <a:t> of "</a:t>
            </a:r>
            <a:r>
              <a:rPr lang="en-IN" sz="1800" b="1" dirty="0">
                <a:solidFill>
                  <a:schemeClr val="tx2"/>
                </a:solidFill>
              </a:rPr>
              <a:t>Crime Against Women in India</a:t>
            </a:r>
            <a:r>
              <a:rPr lang="en-IN" sz="1800" dirty="0">
                <a:solidFill>
                  <a:schemeClr val="tx2"/>
                </a:solidFill>
              </a:rPr>
              <a:t>". </a:t>
            </a:r>
          </a:p>
          <a:p>
            <a:pPr marL="0" indent="0">
              <a:buNone/>
            </a:pPr>
            <a:r>
              <a:rPr lang="en-IN" sz="1800" dirty="0" smtClean="0">
                <a:solidFill>
                  <a:schemeClr val="tx2"/>
                </a:solidFill>
              </a:rPr>
              <a:t>The </a:t>
            </a:r>
            <a:r>
              <a:rPr lang="en-IN" sz="1800" dirty="0">
                <a:solidFill>
                  <a:schemeClr val="tx2"/>
                </a:solidFill>
              </a:rPr>
              <a:t>data refers to State/UT-wise details of cases registered and their disposal under </a:t>
            </a:r>
            <a:endParaRPr lang="en-IN" sz="1800" dirty="0" smtClean="0">
              <a:solidFill>
                <a:schemeClr val="tx2"/>
              </a:solidFill>
            </a:endParaRPr>
          </a:p>
          <a:p>
            <a:pPr marL="0" indent="0">
              <a:buNone/>
            </a:pPr>
            <a:r>
              <a:rPr lang="en-IN" sz="1800" dirty="0" smtClean="0">
                <a:solidFill>
                  <a:schemeClr val="tx2"/>
                </a:solidFill>
              </a:rPr>
              <a:t>crime </a:t>
            </a:r>
            <a:r>
              <a:rPr lang="en-IN" sz="1800" dirty="0">
                <a:solidFill>
                  <a:schemeClr val="tx2"/>
                </a:solidFill>
              </a:rPr>
              <a:t>against Women by crime </a:t>
            </a:r>
            <a:r>
              <a:rPr lang="en-IN" sz="1800" dirty="0" smtClean="0">
                <a:solidFill>
                  <a:schemeClr val="tx2"/>
                </a:solidFill>
              </a:rPr>
              <a:t>heads.</a:t>
            </a:r>
            <a:r>
              <a:rPr lang="en-IN" sz="1800" dirty="0">
                <a:solidFill>
                  <a:schemeClr val="tx2"/>
                </a:solidFill>
              </a:rPr>
              <a:t> </a:t>
            </a:r>
            <a:r>
              <a:rPr lang="en-IN" sz="1800" dirty="0" smtClean="0">
                <a:solidFill>
                  <a:schemeClr val="tx2"/>
                </a:solidFill>
              </a:rPr>
              <a:t>The dataset contains complete information </a:t>
            </a:r>
          </a:p>
          <a:p>
            <a:pPr marL="0" indent="0">
              <a:buNone/>
            </a:pPr>
            <a:r>
              <a:rPr lang="en-IN" sz="1800" dirty="0" smtClean="0">
                <a:solidFill>
                  <a:schemeClr val="tx2"/>
                </a:solidFill>
              </a:rPr>
              <a:t>about various aspects of crimes happened in India from 2001-2010.</a:t>
            </a:r>
          </a:p>
          <a:p>
            <a:pPr marL="0" indent="0">
              <a:buNone/>
            </a:pPr>
            <a:r>
              <a:rPr lang="en-IN" sz="1800" dirty="0" smtClean="0">
                <a:solidFill>
                  <a:schemeClr val="tx2"/>
                </a:solidFill>
              </a:rPr>
              <a:t>Data </a:t>
            </a:r>
            <a:r>
              <a:rPr lang="en-IN" sz="1800" dirty="0">
                <a:solidFill>
                  <a:schemeClr val="tx2"/>
                </a:solidFill>
              </a:rPr>
              <a:t>source </a:t>
            </a:r>
            <a:r>
              <a:rPr lang="en-IN" sz="1800" dirty="0" smtClean="0">
                <a:solidFill>
                  <a:schemeClr val="tx2"/>
                </a:solidFill>
              </a:rPr>
              <a:t>–</a:t>
            </a:r>
          </a:p>
          <a:p>
            <a:r>
              <a:rPr lang="en-IN" sz="1800" b="1" dirty="0">
                <a:solidFill>
                  <a:schemeClr val="tx2"/>
                </a:solidFill>
              </a:rPr>
              <a:t>Name</a:t>
            </a:r>
            <a:r>
              <a:rPr lang="en-IN" sz="1800" dirty="0">
                <a:solidFill>
                  <a:schemeClr val="tx2"/>
                </a:solidFill>
              </a:rPr>
              <a:t>: "Crime Against Women In India"</a:t>
            </a:r>
          </a:p>
          <a:p>
            <a:r>
              <a:rPr lang="en-IN" sz="1800" b="1" dirty="0" smtClean="0">
                <a:solidFill>
                  <a:schemeClr val="tx2"/>
                </a:solidFill>
              </a:rPr>
              <a:t>Sponsoring </a:t>
            </a:r>
            <a:r>
              <a:rPr lang="en-IN" sz="1800" b="1" dirty="0">
                <a:solidFill>
                  <a:schemeClr val="tx2"/>
                </a:solidFill>
              </a:rPr>
              <a:t>Organization</a:t>
            </a:r>
            <a:r>
              <a:rPr lang="en-IN" sz="1800" dirty="0">
                <a:solidFill>
                  <a:schemeClr val="tx2"/>
                </a:solidFill>
              </a:rPr>
              <a:t>: 1. </a:t>
            </a:r>
            <a:r>
              <a:rPr lang="en-IN" sz="1800" dirty="0">
                <a:solidFill>
                  <a:schemeClr val="tx2"/>
                </a:solidFill>
              </a:rPr>
              <a:t>This data set is taken from </a:t>
            </a:r>
            <a:r>
              <a:rPr lang="en-IN" sz="1800" dirty="0" err="1">
                <a:solidFill>
                  <a:schemeClr val="tx2"/>
                </a:solidFill>
                <a:hlinkClick r:id="rId2"/>
              </a:rPr>
              <a:t>kaggle</a:t>
            </a:r>
            <a:r>
              <a:rPr lang="en-IN" sz="1800" dirty="0">
                <a:solidFill>
                  <a:schemeClr val="tx2"/>
                </a:solidFill>
              </a:rPr>
              <a:t>, which was actually taken from National Crime Records Bureau (NCRB) and </a:t>
            </a:r>
            <a:r>
              <a:rPr lang="en-IN" sz="1800" dirty="0">
                <a:solidFill>
                  <a:schemeClr val="tx2"/>
                </a:solidFill>
              </a:rPr>
              <a:t>Govt. </a:t>
            </a:r>
            <a:r>
              <a:rPr lang="en-IN" sz="1800" dirty="0">
                <a:solidFill>
                  <a:schemeClr val="tx2"/>
                </a:solidFill>
              </a:rPr>
              <a:t>of India has published and shared this dataset on </a:t>
            </a:r>
            <a:r>
              <a:rPr lang="en-IN" sz="1800" dirty="0">
                <a:solidFill>
                  <a:schemeClr val="tx2"/>
                </a:solidFill>
                <a:hlinkClick r:id="rId3"/>
              </a:rPr>
              <a:t>Open </a:t>
            </a:r>
            <a:r>
              <a:rPr lang="en-IN" sz="1800" dirty="0" err="1">
                <a:solidFill>
                  <a:schemeClr val="tx2"/>
                </a:solidFill>
                <a:hlinkClick r:id="rId3"/>
              </a:rPr>
              <a:t>Govt</a:t>
            </a:r>
            <a:r>
              <a:rPr lang="en-IN" sz="1800" dirty="0">
                <a:solidFill>
                  <a:schemeClr val="tx2"/>
                </a:solidFill>
                <a:hlinkClick r:id="rId3"/>
              </a:rPr>
              <a:t> Data Platform portal</a:t>
            </a:r>
            <a:r>
              <a:rPr lang="en-IN" sz="1800" dirty="0">
                <a:solidFill>
                  <a:schemeClr val="tx2"/>
                </a:solidFill>
              </a:rPr>
              <a:t> under </a:t>
            </a:r>
            <a:r>
              <a:rPr lang="en-IN" sz="1800" dirty="0">
                <a:solidFill>
                  <a:schemeClr val="tx2"/>
                </a:solidFill>
                <a:hlinkClick r:id="rId4"/>
              </a:rPr>
              <a:t>Govt. Open Data License - India</a:t>
            </a:r>
            <a:r>
              <a:rPr lang="en-IN" sz="1800" dirty="0">
                <a:solidFill>
                  <a:schemeClr val="tx2"/>
                </a:solidFill>
              </a:rPr>
              <a:t>.</a:t>
            </a:r>
          </a:p>
          <a:p>
            <a:r>
              <a:rPr lang="en-IN" sz="1800" b="1" dirty="0" smtClean="0">
                <a:solidFill>
                  <a:schemeClr val="tx2"/>
                </a:solidFill>
              </a:rPr>
              <a:t>Description</a:t>
            </a:r>
            <a:r>
              <a:rPr lang="en-IN" sz="1800" dirty="0" smtClean="0">
                <a:solidFill>
                  <a:schemeClr val="tx2"/>
                </a:solidFill>
              </a:rPr>
              <a:t>: "Total Crime Against Women" includes: Rape, Kidnapping and Abduction, Dowry Death, Cruelty by Husband and Relatives, Assault on Women with intent to outrage her modesty, Insult to modesty of Women, Importation of Girls from foreign country, Commission of Sati Prevention Act, Immoral Traffic (Prevention) Act, Indecent Representation of Women (Prohibition) Act and Dowry Prohibition Act.</a:t>
            </a:r>
            <a:endParaRPr lang="en-IN" sz="1800" dirty="0">
              <a:solidFill>
                <a:schemeClr val="tx2"/>
              </a:solidFill>
            </a:endParaRPr>
          </a:p>
        </p:txBody>
      </p:sp>
      <p:sp>
        <p:nvSpPr>
          <p:cNvPr id="6" name="Slide Number Placeholder 5"/>
          <p:cNvSpPr>
            <a:spLocks noGrp="1"/>
          </p:cNvSpPr>
          <p:nvPr>
            <p:ph type="sldNum" sz="quarter" idx="12"/>
          </p:nvPr>
        </p:nvSpPr>
        <p:spPr/>
        <p:txBody>
          <a:bodyPr/>
          <a:lstStyle/>
          <a:p>
            <a:fld id="{3CE5352E-9B9F-4EDC-8769-7FA3D3F814C7}" type="slidenum">
              <a:rPr lang="ru-RU" smtClean="0"/>
              <a:pPr/>
              <a:t>2</a:t>
            </a:fld>
            <a:endParaRPr lang="ru-RU" dirty="0"/>
          </a:p>
        </p:txBody>
      </p:sp>
      <p:graphicFrame>
        <p:nvGraphicFramePr>
          <p:cNvPr id="14" name="Diagram 13"/>
          <p:cNvGraphicFramePr/>
          <p:nvPr>
            <p:extLst>
              <p:ext uri="{D42A27DB-BD31-4B8C-83A1-F6EECF244321}">
                <p14:modId xmlns:p14="http://schemas.microsoft.com/office/powerpoint/2010/main" val="1780928939"/>
              </p:ext>
            </p:extLst>
          </p:nvPr>
        </p:nvGraphicFramePr>
        <p:xfrm>
          <a:off x="8381247" y="693909"/>
          <a:ext cx="3810753" cy="60275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6745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normAutofit/>
          </a:bodyPr>
          <a:lstStyle/>
          <a:p>
            <a:r>
              <a:rPr lang="en-ZA" b="1" dirty="0"/>
              <a:t>Time</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b="1" dirty="0">
                <a:solidFill>
                  <a:schemeClr val="bg1"/>
                </a:solidFill>
              </a:rPr>
              <a:t>Result</a:t>
            </a:r>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p:txBody>
          <a:bodyPr>
            <a:normAutofit/>
          </a:bodyPr>
          <a:lstStyle/>
          <a:p>
            <a:r>
              <a:rPr lang="en-ZA" dirty="0">
                <a:solidFill>
                  <a:schemeClr val="bg1"/>
                </a:solidFill>
              </a:rPr>
              <a:t>What is the outcome of cases reported?</a:t>
            </a:r>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20</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431800" y="2032000"/>
            <a:ext cx="8222802"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41650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DBDD8F8-EE94-4A31-9A04-85F56FCCD0BB}"/>
              </a:ext>
            </a:extLst>
          </p:cNvPr>
          <p:cNvSpPr>
            <a:spLocks noGrp="1"/>
          </p:cNvSpPr>
          <p:nvPr>
            <p:ph type="dt" sz="half" idx="10"/>
          </p:nvPr>
        </p:nvSpPr>
        <p:spPr/>
        <p:txBody>
          <a:bodyPr/>
          <a:lstStyle/>
          <a:p>
            <a:fld id="{78B1225C-A326-43F6-99D9-A073D5261568}" type="datetime1">
              <a:rPr lang="en-US" smtClean="0">
                <a:solidFill>
                  <a:schemeClr val="bg1"/>
                </a:solidFill>
              </a:rPr>
              <a:t>3/17/2019</a:t>
            </a:fld>
            <a:endParaRPr lang="ru-RU" dirty="0">
              <a:solidFill>
                <a:schemeClr val="bg1"/>
              </a:solidFill>
            </a:endParaRPr>
          </a:p>
        </p:txBody>
      </p:sp>
      <p:sp>
        <p:nvSpPr>
          <p:cNvPr id="5" name="Slide Number Placeholder 4">
            <a:extLst>
              <a:ext uri="{FF2B5EF4-FFF2-40B4-BE49-F238E27FC236}">
                <a16:creationId xmlns:a16="http://schemas.microsoft.com/office/drawing/2014/main" xmlns="" id="{D22F2930-1861-4A9A-99DA-9EEDA34BE98E}"/>
              </a:ext>
            </a:extLst>
          </p:cNvPr>
          <p:cNvSpPr>
            <a:spLocks noGrp="1"/>
          </p:cNvSpPr>
          <p:nvPr>
            <p:ph type="sldNum" sz="quarter" idx="12"/>
          </p:nvPr>
        </p:nvSpPr>
        <p:spPr>
          <a:xfrm>
            <a:off x="9187375" y="6356349"/>
            <a:ext cx="2743200" cy="365125"/>
          </a:xfrm>
        </p:spPr>
        <p:txBody>
          <a:bodyPr/>
          <a:lstStyle/>
          <a:p>
            <a:fld id="{3CE5352E-9B9F-4EDC-8769-7FA3D3F814C7}" type="slidenum">
              <a:rPr lang="ru-RU" smtClean="0">
                <a:solidFill>
                  <a:schemeClr val="bg1"/>
                </a:solidFill>
              </a:rPr>
              <a:t>21</a:t>
            </a:fld>
            <a:endParaRPr lang="ru-RU" dirty="0">
              <a:solidFill>
                <a:schemeClr val="bg1"/>
              </a:solidFill>
            </a:endParaRPr>
          </a:p>
        </p:txBody>
      </p:sp>
      <p:sp>
        <p:nvSpPr>
          <p:cNvPr id="6" name="Text Placeholder 5">
            <a:extLst>
              <a:ext uri="{FF2B5EF4-FFF2-40B4-BE49-F238E27FC236}">
                <a16:creationId xmlns:a16="http://schemas.microsoft.com/office/drawing/2014/main" xmlns="" id="{7D8E9571-D6F6-4877-B714-8D4A4C88890C}"/>
              </a:ext>
            </a:extLst>
          </p:cNvPr>
          <p:cNvSpPr>
            <a:spLocks noGrp="1"/>
          </p:cNvSpPr>
          <p:nvPr>
            <p:ph type="body" idx="13"/>
          </p:nvPr>
        </p:nvSpPr>
        <p:spPr>
          <a:xfrm>
            <a:off x="484089" y="4640195"/>
            <a:ext cx="10996319" cy="1254065"/>
          </a:xfrm>
        </p:spPr>
        <p:txBody>
          <a:bodyPr>
            <a:normAutofit/>
          </a:bodyPr>
          <a:lstStyle/>
          <a:p>
            <a:pPr lvl="1"/>
            <a:r>
              <a:rPr lang="en-US" sz="1800" dirty="0">
                <a:solidFill>
                  <a:schemeClr val="tx2"/>
                </a:solidFill>
              </a:rPr>
              <a:t>For cases reported under women assaulted, charge sheets were prepared, cases got investigated and final report got submitted, even sent for trial but at last most of the cases got acquitted or accused got discharged instead of convicted. Some reasons for this may be – </a:t>
            </a:r>
          </a:p>
          <a:p>
            <a:pPr lvl="1"/>
            <a:endParaRPr lang="en-US" sz="1800" dirty="0">
              <a:solidFill>
                <a:schemeClr val="tx2"/>
              </a:solidFill>
            </a:endParaRPr>
          </a:p>
        </p:txBody>
      </p:sp>
      <p:pic>
        <p:nvPicPr>
          <p:cNvPr id="14" name="Picture 13"/>
          <p:cNvPicPr>
            <a:picLocks noChangeAspect="1"/>
          </p:cNvPicPr>
          <p:nvPr/>
        </p:nvPicPr>
        <p:blipFill>
          <a:blip r:embed="rId2"/>
          <a:stretch>
            <a:fillRect/>
          </a:stretch>
        </p:blipFill>
        <p:spPr>
          <a:xfrm>
            <a:off x="3233079" y="276517"/>
            <a:ext cx="8851068" cy="3971925"/>
          </a:xfrm>
          <a:prstGeom prst="rect">
            <a:avLst/>
          </a:prstGeom>
          <a:effectLst>
            <a:glow rad="63500">
              <a:schemeClr val="accent5">
                <a:satMod val="175000"/>
                <a:alpha val="40000"/>
              </a:schemeClr>
            </a:glow>
            <a:outerShdw blurRad="50800" dist="38100" dir="2700000" algn="tl" rotWithShape="0">
              <a:prstClr val="black">
                <a:alpha val="40000"/>
              </a:prstClr>
            </a:outerShdw>
          </a:effectLst>
        </p:spPr>
      </p:pic>
      <p:graphicFrame>
        <p:nvGraphicFramePr>
          <p:cNvPr id="17" name="Diagram 16"/>
          <p:cNvGraphicFramePr/>
          <p:nvPr>
            <p:extLst>
              <p:ext uri="{D42A27DB-BD31-4B8C-83A1-F6EECF244321}">
                <p14:modId xmlns:p14="http://schemas.microsoft.com/office/powerpoint/2010/main" val="2169175858"/>
              </p:ext>
            </p:extLst>
          </p:nvPr>
        </p:nvGraphicFramePr>
        <p:xfrm>
          <a:off x="2315308" y="5412910"/>
          <a:ext cx="7503941" cy="1145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 19"/>
          <p:cNvGraphicFramePr/>
          <p:nvPr>
            <p:extLst>
              <p:ext uri="{D42A27DB-BD31-4B8C-83A1-F6EECF244321}">
                <p14:modId xmlns:p14="http://schemas.microsoft.com/office/powerpoint/2010/main" val="1079136565"/>
              </p:ext>
            </p:extLst>
          </p:nvPr>
        </p:nvGraphicFramePr>
        <p:xfrm>
          <a:off x="0" y="-325354"/>
          <a:ext cx="4286349" cy="4692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11163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91673" y="5734077"/>
            <a:ext cx="10109916" cy="98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xmlns="" id="{913AC799-F01F-40A4-9433-15D791E6BB73}"/>
              </a:ext>
            </a:extLst>
          </p:cNvPr>
          <p:cNvSpPr>
            <a:spLocks noGrp="1"/>
          </p:cNvSpPr>
          <p:nvPr>
            <p:ph type="sldNum" sz="quarter" idx="12"/>
          </p:nvPr>
        </p:nvSpPr>
        <p:spPr>
          <a:xfrm>
            <a:off x="9203028" y="6356350"/>
            <a:ext cx="2743200" cy="365125"/>
          </a:xfrm>
        </p:spPr>
        <p:txBody>
          <a:bodyPr/>
          <a:lstStyle/>
          <a:p>
            <a:fld id="{3CE5352E-9B9F-4EDC-8769-7FA3D3F814C7}" type="slidenum">
              <a:rPr lang="ru-RU" smtClean="0"/>
              <a:pPr/>
              <a:t>22</a:t>
            </a:fld>
            <a:endParaRPr lang="ru-RU" dirty="0"/>
          </a:p>
        </p:txBody>
      </p:sp>
      <p:sp>
        <p:nvSpPr>
          <p:cNvPr id="16" name="Text Placeholder 15">
            <a:extLst>
              <a:ext uri="{FF2B5EF4-FFF2-40B4-BE49-F238E27FC236}">
                <a16:creationId xmlns:a16="http://schemas.microsoft.com/office/drawing/2014/main" xmlns="" id="{992A80DD-1725-4F20-9D18-5E51DC55F3D4}"/>
              </a:ext>
            </a:extLst>
          </p:cNvPr>
          <p:cNvSpPr>
            <a:spLocks noGrp="1"/>
          </p:cNvSpPr>
          <p:nvPr>
            <p:ph type="body" sz="quarter" idx="4294967295"/>
          </p:nvPr>
        </p:nvSpPr>
        <p:spPr>
          <a:xfrm>
            <a:off x="0" y="390858"/>
            <a:ext cx="11655380" cy="1167486"/>
          </a:xfrm>
        </p:spPr>
        <p:txBody>
          <a:bodyPr>
            <a:noAutofit/>
          </a:bodyPr>
          <a:lstStyle/>
          <a:p>
            <a:pPr marL="457200" lvl="1" indent="0">
              <a:buNone/>
            </a:pPr>
            <a:r>
              <a:rPr lang="en-IN" sz="1800" dirty="0">
                <a:solidFill>
                  <a:schemeClr val="tx2"/>
                </a:solidFill>
              </a:rPr>
              <a:t>We can notice, “Cruelty by Husband and Relatives” is widely spread and we can notice that mostly these cases  are discarded rather than convicted. </a:t>
            </a:r>
          </a:p>
          <a:p>
            <a:pPr marL="457200" lvl="1" indent="0">
              <a:buNone/>
            </a:pPr>
            <a:r>
              <a:rPr lang="en-IN" sz="1800" dirty="0">
                <a:solidFill>
                  <a:schemeClr val="tx2"/>
                </a:solidFill>
              </a:rPr>
              <a:t>Also cases under “Immoral Traffic Act” is widely spread towards cases discarded.</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8" y="1801427"/>
            <a:ext cx="5673702" cy="38972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3926"/>
            <a:ext cx="5795493" cy="3874701"/>
          </a:xfrm>
          <a:prstGeom prst="rect">
            <a:avLst/>
          </a:prstGeom>
        </p:spPr>
      </p:pic>
      <p:sp>
        <p:nvSpPr>
          <p:cNvPr id="2" name="Title 1">
            <a:extLst>
              <a:ext uri="{FF2B5EF4-FFF2-40B4-BE49-F238E27FC236}">
                <a16:creationId xmlns:a16="http://schemas.microsoft.com/office/drawing/2014/main" xmlns="" id="{77F53500-0DDA-4413-93F5-DB62B445952A}"/>
              </a:ext>
            </a:extLst>
          </p:cNvPr>
          <p:cNvSpPr>
            <a:spLocks noGrp="1"/>
          </p:cNvSpPr>
          <p:nvPr>
            <p:ph type="title"/>
          </p:nvPr>
        </p:nvSpPr>
        <p:spPr>
          <a:xfrm>
            <a:off x="707779" y="5734077"/>
            <a:ext cx="10515600" cy="987398"/>
          </a:xfrm>
          <a:noFill/>
        </p:spPr>
        <p:txBody>
          <a:bodyPr>
            <a:normAutofit/>
          </a:bodyPr>
          <a:lstStyle/>
          <a:p>
            <a:pPr algn="ctr"/>
            <a:r>
              <a:rPr lang="en-US" sz="3600" b="1" dirty="0" smtClean="0">
                <a:solidFill>
                  <a:schemeClr val="bg1"/>
                </a:solidFill>
              </a:rPr>
              <a:t>Cases</a:t>
            </a:r>
            <a:r>
              <a:rPr lang="en-US" dirty="0" smtClean="0">
                <a:solidFill>
                  <a:schemeClr val="bg1"/>
                </a:solidFill>
              </a:rPr>
              <a:t> </a:t>
            </a:r>
            <a:r>
              <a:rPr lang="en-US" sz="3600" b="1" dirty="0" smtClean="0">
                <a:solidFill>
                  <a:schemeClr val="bg1"/>
                </a:solidFill>
              </a:rPr>
              <a:t>final state - discarded or convicted?</a:t>
            </a:r>
            <a:endParaRPr lang="ru-RU" sz="3600" b="1" dirty="0">
              <a:solidFill>
                <a:schemeClr val="bg1"/>
              </a:solidFill>
            </a:endParaRPr>
          </a:p>
        </p:txBody>
      </p:sp>
    </p:spTree>
    <p:extLst>
      <p:ext uri="{BB962C8B-B14F-4D97-AF65-F5344CB8AC3E}">
        <p14:creationId xmlns:p14="http://schemas.microsoft.com/office/powerpoint/2010/main" val="3550046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31842" y="5562267"/>
            <a:ext cx="8560158" cy="1101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accent1">
                    <a:lumMod val="50000"/>
                  </a:schemeClr>
                </a:solidFill>
                <a:latin typeface="Arial" panose="020B0604020202020204" pitchFamily="34" charset="0"/>
                <a:cs typeface="Arial" panose="020B0604020202020204" pitchFamily="34" charset="0"/>
              </a:rPr>
              <a:t>India Today’s 14</a:t>
            </a:r>
            <a:r>
              <a:rPr lang="en-IN" baseline="30000" dirty="0">
                <a:solidFill>
                  <a:schemeClr val="accent1">
                    <a:lumMod val="50000"/>
                  </a:schemeClr>
                </a:solidFill>
                <a:latin typeface="Arial" panose="020B0604020202020204" pitchFamily="34" charset="0"/>
                <a:cs typeface="Arial" panose="020B0604020202020204" pitchFamily="34" charset="0"/>
              </a:rPr>
              <a:t>th</a:t>
            </a:r>
            <a:r>
              <a:rPr lang="en-IN" dirty="0">
                <a:solidFill>
                  <a:schemeClr val="accent1">
                    <a:lumMod val="50000"/>
                  </a:schemeClr>
                </a:solidFill>
                <a:latin typeface="Arial" panose="020B0604020202020204" pitchFamily="34" charset="0"/>
                <a:cs typeface="Arial" panose="020B0604020202020204" pitchFamily="34" charset="0"/>
              </a:rPr>
              <a:t> March, 2019 </a:t>
            </a:r>
          </a:p>
          <a:p>
            <a:pPr algn="r"/>
            <a:r>
              <a:rPr lang="en-IN" dirty="0">
                <a:solidFill>
                  <a:schemeClr val="accent1">
                    <a:lumMod val="50000"/>
                  </a:schemeClr>
                </a:solidFill>
                <a:latin typeface="Arial" panose="020B0604020202020204" pitchFamily="34" charset="0"/>
                <a:cs typeface="Arial" panose="020B0604020202020204" pitchFamily="34" charset="0"/>
              </a:rPr>
              <a:t>News of crime. This is not based </a:t>
            </a:r>
          </a:p>
          <a:p>
            <a:pPr algn="r"/>
            <a:r>
              <a:rPr lang="en-IN" dirty="0">
                <a:solidFill>
                  <a:schemeClr val="accent1">
                    <a:lumMod val="50000"/>
                  </a:schemeClr>
                </a:solidFill>
                <a:latin typeface="Arial" panose="020B0604020202020204" pitchFamily="34" charset="0"/>
                <a:cs typeface="Arial" panose="020B0604020202020204" pitchFamily="34" charset="0"/>
              </a:rPr>
              <a:t>on any data collected but the reality.</a:t>
            </a:r>
          </a:p>
        </p:txBody>
      </p:sp>
      <p:pic>
        <p:nvPicPr>
          <p:cNvPr id="7" name="Picture 6"/>
          <p:cNvPicPr>
            <a:picLocks noChangeAspect="1"/>
          </p:cNvPicPr>
          <p:nvPr/>
        </p:nvPicPr>
        <p:blipFill>
          <a:blip r:embed="rId3"/>
          <a:stretch>
            <a:fillRect/>
          </a:stretch>
        </p:blipFill>
        <p:spPr>
          <a:xfrm>
            <a:off x="1199240" y="-875764"/>
            <a:ext cx="10134168" cy="6438031"/>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graphicFrame>
        <p:nvGraphicFramePr>
          <p:cNvPr id="6" name="Diagram 5"/>
          <p:cNvGraphicFramePr/>
          <p:nvPr>
            <p:extLst>
              <p:ext uri="{D42A27DB-BD31-4B8C-83A1-F6EECF244321}">
                <p14:modId xmlns:p14="http://schemas.microsoft.com/office/powerpoint/2010/main" val="1506395221"/>
              </p:ext>
            </p:extLst>
          </p:nvPr>
        </p:nvGraphicFramePr>
        <p:xfrm>
          <a:off x="3165734" y="338333"/>
          <a:ext cx="5334000" cy="5223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p:cNvSpPr/>
          <p:nvPr/>
        </p:nvSpPr>
        <p:spPr>
          <a:xfrm rot="20618338">
            <a:off x="827397" y="1631668"/>
            <a:ext cx="2649761" cy="476823"/>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022451" y="1992810"/>
            <a:ext cx="3715886" cy="2123658"/>
          </a:xfrm>
          <a:prstGeom prst="rect">
            <a:avLst/>
          </a:prstGeom>
          <a:noFill/>
        </p:spPr>
        <p:txBody>
          <a:bodyPr wrap="square" lIns="91440" tIns="45720" rIns="91440" bIns="45720">
            <a:spAutoFit/>
          </a:bodyPr>
          <a:lstStyle/>
          <a:p>
            <a:pPr algn="ctr"/>
            <a: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t>THE </a:t>
            </a:r>
            <a:b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br>
            <a: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t>TRUTH</a:t>
            </a:r>
            <a:endParaRPr lang="en-IN"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77D9F-55A9-45FE-B943-4A14EFB11BC4}"/>
              </a:ext>
            </a:extLst>
          </p:cNvPr>
          <p:cNvSpPr>
            <a:spLocks noGrp="1"/>
          </p:cNvSpPr>
          <p:nvPr>
            <p:ph type="title"/>
          </p:nvPr>
        </p:nvSpPr>
        <p:spPr>
          <a:xfrm>
            <a:off x="0" y="350650"/>
            <a:ext cx="6267911" cy="568800"/>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txBody>
          <a:bodyPr>
            <a:normAutofit/>
          </a:bodyPr>
          <a:lstStyle/>
          <a:p>
            <a:r>
              <a:rPr lang="en-US" sz="3500" b="1" dirty="0" smtClean="0"/>
              <a:t>Conclusion &amp; Actionable Insights</a:t>
            </a:r>
            <a:endParaRPr lang="ru-RU" sz="3500" b="1" dirty="0"/>
          </a:p>
        </p:txBody>
      </p:sp>
      <p:sp>
        <p:nvSpPr>
          <p:cNvPr id="5" name="Slide Number Placeholder 4">
            <a:extLst>
              <a:ext uri="{FF2B5EF4-FFF2-40B4-BE49-F238E27FC236}">
                <a16:creationId xmlns:a16="http://schemas.microsoft.com/office/drawing/2014/main" xmlns="" id="{69527198-FBEF-4DD0-9CF6-B5D6F1729BA6}"/>
              </a:ext>
            </a:extLst>
          </p:cNvPr>
          <p:cNvSpPr>
            <a:spLocks noGrp="1"/>
          </p:cNvSpPr>
          <p:nvPr>
            <p:ph type="sldNum" sz="quarter" idx="12"/>
          </p:nvPr>
        </p:nvSpPr>
        <p:spPr/>
        <p:txBody>
          <a:bodyPr/>
          <a:lstStyle/>
          <a:p>
            <a:fld id="{3CE5352E-9B9F-4EDC-8769-7FA3D3F814C7}" type="slidenum">
              <a:rPr lang="ru-RU" smtClean="0"/>
              <a:pPr/>
              <a:t>24</a:t>
            </a:fld>
            <a:endParaRPr lang="ru-RU" dirty="0"/>
          </a:p>
        </p:txBody>
      </p:sp>
      <p:sp>
        <p:nvSpPr>
          <p:cNvPr id="9"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836613" y="3891527"/>
            <a:ext cx="1936928" cy="1527101"/>
          </a:xfrm>
        </p:spPr>
        <p:txBody>
          <a:bodyPr>
            <a:noAutofit/>
          </a:bodyPr>
          <a:lstStyle/>
          <a:p>
            <a:r>
              <a:rPr lang="en-IN" sz="1400" dirty="0" smtClean="0">
                <a:solidFill>
                  <a:schemeClr val="tx1">
                    <a:lumMod val="95000"/>
                    <a:lumOff val="5000"/>
                  </a:schemeClr>
                </a:solidFill>
              </a:rPr>
              <a:t>Proper planning of the cities, </a:t>
            </a:r>
            <a:r>
              <a:rPr lang="en-IN" sz="1400" dirty="0" smtClean="0"/>
              <a:t>slums</a:t>
            </a:r>
            <a:r>
              <a:rPr lang="en-IN" sz="1400" dirty="0"/>
              <a:t>, villages, with </a:t>
            </a:r>
            <a:r>
              <a:rPr lang="en-IN" sz="1400" dirty="0" smtClean="0"/>
              <a:t>proper </a:t>
            </a:r>
            <a:r>
              <a:rPr lang="en-IN" sz="1400" dirty="0"/>
              <a:t>lighting or </a:t>
            </a:r>
            <a:r>
              <a:rPr lang="en-IN" sz="1400" dirty="0" smtClean="0"/>
              <a:t>development, </a:t>
            </a:r>
            <a:r>
              <a:rPr lang="en-IN" sz="1400" dirty="0">
                <a:solidFill>
                  <a:schemeClr val="tx1">
                    <a:lumMod val="95000"/>
                    <a:lumOff val="5000"/>
                  </a:schemeClr>
                </a:solidFill>
              </a:rPr>
              <a:t>e</a:t>
            </a:r>
            <a:r>
              <a:rPr lang="en-IN" sz="1400" dirty="0" smtClean="0"/>
              <a:t>ducation to women on </a:t>
            </a:r>
            <a:r>
              <a:rPr lang="en-IN" sz="1400" dirty="0"/>
              <a:t>their </a:t>
            </a:r>
            <a:r>
              <a:rPr lang="en-IN" sz="1400" dirty="0" smtClean="0"/>
              <a:t>rights and encouragement to </a:t>
            </a:r>
            <a:r>
              <a:rPr lang="en-IN" sz="1400" dirty="0"/>
              <a:t>come forward to register the </a:t>
            </a:r>
            <a:r>
              <a:rPr lang="en-IN" sz="1400" dirty="0" smtClean="0"/>
              <a:t>cases is required.</a:t>
            </a:r>
            <a:endParaRPr lang="en-IN" sz="1400" dirty="0" smtClean="0">
              <a:solidFill>
                <a:schemeClr val="tx1">
                  <a:lumMod val="95000"/>
                  <a:lumOff val="5000"/>
                </a:schemeClr>
              </a:solidFill>
            </a:endParaRPr>
          </a:p>
        </p:txBody>
      </p:sp>
      <p:sp>
        <p:nvSpPr>
          <p:cNvPr id="31"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871388" y="2341484"/>
            <a:ext cx="1728216" cy="1142011"/>
          </a:xfrm>
        </p:spPr>
        <p:txBody>
          <a:bodyPr>
            <a:noAutofit/>
          </a:bodyPr>
          <a:lstStyle/>
          <a:p>
            <a:r>
              <a:rPr lang="en-IN" sz="1400" dirty="0">
                <a:solidFill>
                  <a:schemeClr val="tx1">
                    <a:lumMod val="95000"/>
                    <a:lumOff val="5000"/>
                  </a:schemeClr>
                </a:solidFill>
              </a:rPr>
              <a:t>AP, UP and MP are most unsafe areas for women. Whereas Union Territories are the safest areas.</a:t>
            </a:r>
          </a:p>
        </p:txBody>
      </p:sp>
      <p:sp>
        <p:nvSpPr>
          <p:cNvPr id="45"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3059937" y="3891525"/>
            <a:ext cx="1728216" cy="1527101"/>
          </a:xfrm>
        </p:spPr>
        <p:txBody>
          <a:bodyPr>
            <a:noAutofit/>
          </a:bodyPr>
          <a:lstStyle/>
          <a:p>
            <a:r>
              <a:rPr lang="en-IN" sz="1400" dirty="0">
                <a:solidFill>
                  <a:schemeClr val="tx1">
                    <a:lumMod val="95000"/>
                    <a:lumOff val="5000"/>
                  </a:schemeClr>
                </a:solidFill>
              </a:rPr>
              <a:t>The incorporation of stringent laws and stricter punishments are important to deter people from committing such </a:t>
            </a:r>
            <a:r>
              <a:rPr lang="en-IN" sz="1400" dirty="0" smtClean="0">
                <a:solidFill>
                  <a:schemeClr val="tx1">
                    <a:lumMod val="95000"/>
                    <a:lumOff val="5000"/>
                  </a:schemeClr>
                </a:solidFill>
              </a:rPr>
              <a:t>crimes</a:t>
            </a:r>
            <a:r>
              <a:rPr lang="en-US" sz="1400" dirty="0">
                <a:solidFill>
                  <a:schemeClr val="tx1">
                    <a:lumMod val="95000"/>
                    <a:lumOff val="5000"/>
                  </a:schemeClr>
                </a:solidFill>
              </a:rPr>
              <a:t>.</a:t>
            </a:r>
            <a:endParaRPr lang="en-IN" sz="1400" dirty="0">
              <a:solidFill>
                <a:schemeClr val="tx1">
                  <a:lumMod val="95000"/>
                  <a:lumOff val="5000"/>
                </a:schemeClr>
              </a:solidFill>
            </a:endParaRPr>
          </a:p>
        </p:txBody>
      </p:sp>
      <p:sp>
        <p:nvSpPr>
          <p:cNvPr id="46"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5248486" y="3891526"/>
            <a:ext cx="1728216" cy="1527101"/>
          </a:xfrm>
        </p:spPr>
        <p:txBody>
          <a:bodyPr>
            <a:noAutofit/>
          </a:bodyPr>
          <a:lstStyle/>
          <a:p>
            <a:r>
              <a:rPr lang="en-IN" sz="1400" dirty="0">
                <a:solidFill>
                  <a:schemeClr val="tx1">
                    <a:lumMod val="95000"/>
                    <a:lumOff val="5000"/>
                  </a:schemeClr>
                </a:solidFill>
              </a:rPr>
              <a:t>An improvement in court management should certainly be considered.</a:t>
            </a:r>
            <a:endParaRPr lang="en-US" sz="1400" dirty="0">
              <a:solidFill>
                <a:schemeClr val="tx1">
                  <a:lumMod val="95000"/>
                  <a:lumOff val="5000"/>
                </a:schemeClr>
              </a:solidFill>
            </a:endParaRPr>
          </a:p>
        </p:txBody>
      </p:sp>
      <p:sp>
        <p:nvSpPr>
          <p:cNvPr id="47"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7437035" y="3896329"/>
            <a:ext cx="1728216" cy="1527101"/>
          </a:xfrm>
        </p:spPr>
        <p:txBody>
          <a:bodyPr>
            <a:noAutofit/>
          </a:bodyPr>
          <a:lstStyle/>
          <a:p>
            <a:r>
              <a:rPr lang="en-IN" sz="1400" dirty="0">
                <a:solidFill>
                  <a:schemeClr val="tx1">
                    <a:lumMod val="95000"/>
                    <a:lumOff val="5000"/>
                  </a:schemeClr>
                </a:solidFill>
              </a:rPr>
              <a:t>More and more fast track court should establish</a:t>
            </a:r>
          </a:p>
        </p:txBody>
      </p:sp>
      <p:sp>
        <p:nvSpPr>
          <p:cNvPr id="48"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9625584" y="3891526"/>
            <a:ext cx="1728216" cy="1527101"/>
          </a:xfrm>
        </p:spPr>
        <p:txBody>
          <a:bodyPr>
            <a:noAutofit/>
          </a:bodyPr>
          <a:lstStyle/>
          <a:p>
            <a:r>
              <a:rPr lang="en-IN" sz="1400" dirty="0">
                <a:solidFill>
                  <a:schemeClr val="tx1">
                    <a:lumMod val="95000"/>
                    <a:lumOff val="5000"/>
                  </a:schemeClr>
                </a:solidFill>
              </a:rPr>
              <a:t>More </a:t>
            </a:r>
            <a:r>
              <a:rPr lang="en-IN" sz="1400" dirty="0" smtClean="0">
                <a:solidFill>
                  <a:schemeClr val="tx1">
                    <a:lumMod val="95000"/>
                    <a:lumOff val="5000"/>
                  </a:schemeClr>
                </a:solidFill>
              </a:rPr>
              <a:t>concentration </a:t>
            </a:r>
            <a:r>
              <a:rPr lang="en-IN" sz="1400" dirty="0">
                <a:solidFill>
                  <a:schemeClr val="tx1">
                    <a:lumMod val="95000"/>
                    <a:lumOff val="5000"/>
                  </a:schemeClr>
                </a:solidFill>
              </a:rPr>
              <a:t>and awareness should be spread to collect proper proofs for submission in trials</a:t>
            </a:r>
            <a:r>
              <a:rPr lang="en-IN" sz="1400" dirty="0" smtClean="0">
                <a:solidFill>
                  <a:schemeClr val="tx1">
                    <a:lumMod val="95000"/>
                    <a:lumOff val="5000"/>
                  </a:schemeClr>
                </a:solidFill>
              </a:rPr>
              <a:t>.</a:t>
            </a:r>
            <a:endParaRPr lang="en-IN" sz="1400" dirty="0">
              <a:solidFill>
                <a:schemeClr val="tx1">
                  <a:lumMod val="95000"/>
                  <a:lumOff val="5000"/>
                </a:schemeClr>
              </a:solidFill>
            </a:endParaRPr>
          </a:p>
        </p:txBody>
      </p:sp>
      <p:sp>
        <p:nvSpPr>
          <p:cNvPr id="52"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3059937" y="2341483"/>
            <a:ext cx="1728216" cy="1142011"/>
          </a:xfrm>
        </p:spPr>
        <p:txBody>
          <a:bodyPr>
            <a:noAutofit/>
          </a:bodyPr>
          <a:lstStyle/>
          <a:p>
            <a:r>
              <a:rPr lang="en-IN" sz="1400" dirty="0">
                <a:solidFill>
                  <a:schemeClr val="tx1">
                    <a:lumMod val="95000"/>
                    <a:lumOff val="5000"/>
                  </a:schemeClr>
                </a:solidFill>
              </a:rPr>
              <a:t>Cruelty by Husband/Relatives, Molestation and Rape cases comprises of 72.9% of total cases reported.</a:t>
            </a:r>
          </a:p>
        </p:txBody>
      </p:sp>
      <p:sp>
        <p:nvSpPr>
          <p:cNvPr id="53"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5248486" y="2340876"/>
            <a:ext cx="1728216" cy="1142011"/>
          </a:xfrm>
        </p:spPr>
        <p:txBody>
          <a:bodyPr>
            <a:noAutofit/>
          </a:bodyPr>
          <a:lstStyle/>
          <a:p>
            <a:r>
              <a:rPr lang="en-IN" sz="1400" dirty="0">
                <a:solidFill>
                  <a:schemeClr val="tx1">
                    <a:lumMod val="95000"/>
                    <a:lumOff val="5000"/>
                  </a:schemeClr>
                </a:solidFill>
              </a:rPr>
              <a:t>Year on year, total crime against women is increasing. And </a:t>
            </a:r>
            <a:r>
              <a:rPr lang="en-IN" sz="1400" dirty="0" smtClean="0">
                <a:solidFill>
                  <a:schemeClr val="tx1">
                    <a:lumMod val="95000"/>
                    <a:lumOff val="5000"/>
                  </a:schemeClr>
                </a:solidFill>
              </a:rPr>
              <a:t>also pending cases are not reducing.</a:t>
            </a:r>
            <a:endParaRPr lang="en-IN" sz="1400" dirty="0">
              <a:solidFill>
                <a:schemeClr val="tx1">
                  <a:lumMod val="95000"/>
                  <a:lumOff val="5000"/>
                </a:schemeClr>
              </a:solidFill>
            </a:endParaRPr>
          </a:p>
        </p:txBody>
      </p:sp>
      <p:sp>
        <p:nvSpPr>
          <p:cNvPr id="54"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7437035" y="2340876"/>
            <a:ext cx="1728216" cy="1142011"/>
          </a:xfrm>
        </p:spPr>
        <p:txBody>
          <a:bodyPr>
            <a:noAutofit/>
          </a:bodyPr>
          <a:lstStyle/>
          <a:p>
            <a:r>
              <a:rPr lang="en-US" sz="1400" dirty="0">
                <a:solidFill>
                  <a:schemeClr val="tx1">
                    <a:lumMod val="95000"/>
                    <a:lumOff val="5000"/>
                  </a:schemeClr>
                </a:solidFill>
              </a:rPr>
              <a:t>Most of the cases are not being sent for trial itself, and this leads to increase in backlogs.</a:t>
            </a:r>
          </a:p>
        </p:txBody>
      </p:sp>
      <p:sp>
        <p:nvSpPr>
          <p:cNvPr id="55" name="Text Placeholder 8">
            <a:extLst>
              <a:ext uri="{FF2B5EF4-FFF2-40B4-BE49-F238E27FC236}">
                <a16:creationId xmlns:a16="http://schemas.microsoft.com/office/drawing/2014/main" xmlns="" id="{4E758861-8D4E-4861-8F2E-C0331A36F70D}"/>
              </a:ext>
            </a:extLst>
          </p:cNvPr>
          <p:cNvSpPr>
            <a:spLocks noGrp="1"/>
          </p:cNvSpPr>
          <p:nvPr>
            <p:ph type="body" sz="quarter" idx="13"/>
          </p:nvPr>
        </p:nvSpPr>
        <p:spPr>
          <a:xfrm>
            <a:off x="9625584" y="2340876"/>
            <a:ext cx="1728216" cy="1142011"/>
          </a:xfrm>
        </p:spPr>
        <p:txBody>
          <a:bodyPr>
            <a:noAutofit/>
          </a:bodyPr>
          <a:lstStyle/>
          <a:p>
            <a:r>
              <a:rPr lang="en-IN" sz="1400" dirty="0">
                <a:solidFill>
                  <a:schemeClr val="tx1">
                    <a:lumMod val="95000"/>
                    <a:lumOff val="5000"/>
                  </a:schemeClr>
                </a:solidFill>
              </a:rPr>
              <a:t>M</a:t>
            </a:r>
            <a:r>
              <a:rPr lang="en-IN" sz="1400" dirty="0" smtClean="0">
                <a:solidFill>
                  <a:schemeClr val="tx1">
                    <a:lumMod val="95000"/>
                    <a:lumOff val="5000"/>
                  </a:schemeClr>
                </a:solidFill>
              </a:rPr>
              <a:t>ostly cases are </a:t>
            </a:r>
            <a:r>
              <a:rPr lang="en-IN" sz="1400" dirty="0">
                <a:solidFill>
                  <a:schemeClr val="tx1">
                    <a:lumMod val="95000"/>
                    <a:lumOff val="5000"/>
                  </a:schemeClr>
                </a:solidFill>
              </a:rPr>
              <a:t>discarded rather than convicted</a:t>
            </a:r>
            <a:r>
              <a:rPr lang="en-IN" sz="1400" dirty="0" smtClean="0">
                <a:solidFill>
                  <a:schemeClr val="tx1">
                    <a:lumMod val="95000"/>
                    <a:lumOff val="5000"/>
                  </a:schemeClr>
                </a:solidFill>
              </a:rPr>
              <a:t>.</a:t>
            </a:r>
            <a:endParaRPr lang="en-IN" sz="1400" dirty="0">
              <a:solidFill>
                <a:schemeClr val="tx1">
                  <a:lumMod val="95000"/>
                  <a:lumOff val="5000"/>
                </a:schemeClr>
              </a:solidFill>
            </a:endParaRPr>
          </a:p>
        </p:txBody>
      </p:sp>
      <p:sp>
        <p:nvSpPr>
          <p:cNvPr id="58" name="Text Placeholder 4">
            <a:extLst>
              <a:ext uri="{FF2B5EF4-FFF2-40B4-BE49-F238E27FC236}">
                <a16:creationId xmlns:a16="http://schemas.microsoft.com/office/drawing/2014/main" xmlns="" id="{DB6638D4-E453-4BC4-A3A0-F3C51852BCF8}"/>
              </a:ext>
            </a:extLst>
          </p:cNvPr>
          <p:cNvSpPr>
            <a:spLocks noGrp="1"/>
          </p:cNvSpPr>
          <p:nvPr>
            <p:ph type="body" sz="quarter" idx="4294967295"/>
          </p:nvPr>
        </p:nvSpPr>
        <p:spPr>
          <a:xfrm>
            <a:off x="1153541" y="1852138"/>
            <a:ext cx="1620000" cy="360000"/>
          </a:xfrm>
          <a:prstGeom prst="rect">
            <a:avLst/>
          </a:prstGeom>
        </p:spPr>
        <p:txBody>
          <a:bodyPr>
            <a:normAutofit fontScale="85000" lnSpcReduction="20000"/>
          </a:bodyPr>
          <a:lstStyle/>
          <a:p>
            <a:pPr marL="0" indent="0">
              <a:buNone/>
            </a:pPr>
            <a:r>
              <a:rPr lang="en-ZA" b="1" dirty="0"/>
              <a:t>Area</a:t>
            </a:r>
          </a:p>
        </p:txBody>
      </p:sp>
      <p:sp>
        <p:nvSpPr>
          <p:cNvPr id="5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a:xfrm>
            <a:off x="3318090" y="1852138"/>
            <a:ext cx="1620000" cy="360000"/>
          </a:xfrm>
        </p:spPr>
        <p:txBody>
          <a:bodyPr/>
          <a:lstStyle/>
          <a:p>
            <a:r>
              <a:rPr lang="en-ZA" sz="2400" dirty="0">
                <a:latin typeface="+mn-lt"/>
              </a:rPr>
              <a:t>Crime</a:t>
            </a:r>
          </a:p>
        </p:txBody>
      </p:sp>
      <p:sp>
        <p:nvSpPr>
          <p:cNvPr id="60"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a:xfrm>
            <a:off x="5572955" y="1852138"/>
            <a:ext cx="1620000" cy="360000"/>
          </a:xfrm>
        </p:spPr>
        <p:txBody>
          <a:bodyPr/>
          <a:lstStyle/>
          <a:p>
            <a:r>
              <a:rPr lang="en-ZA" sz="2400" dirty="0">
                <a:solidFill>
                  <a:schemeClr val="tx1"/>
                </a:solidFill>
                <a:latin typeface="+mn-lt"/>
                <a:ea typeface="+mn-ea"/>
                <a:cs typeface="+mn-cs"/>
              </a:rPr>
              <a:t>Time</a:t>
            </a:r>
          </a:p>
        </p:txBody>
      </p:sp>
      <p:sp>
        <p:nvSpPr>
          <p:cNvPr id="61"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a:xfrm>
            <a:off x="7841563" y="1806030"/>
            <a:ext cx="1620000" cy="360000"/>
          </a:xfrm>
        </p:spPr>
        <p:txBody>
          <a:bodyPr/>
          <a:lstStyle/>
          <a:p>
            <a:r>
              <a:rPr lang="en-ZA" sz="2400" dirty="0">
                <a:latin typeface="+mn-lt"/>
              </a:rPr>
              <a:t>Trust</a:t>
            </a:r>
          </a:p>
        </p:txBody>
      </p:sp>
      <p:sp>
        <p:nvSpPr>
          <p:cNvPr id="62"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a:xfrm>
            <a:off x="9902053" y="1912603"/>
            <a:ext cx="1620000" cy="360000"/>
          </a:xfrm>
        </p:spPr>
        <p:txBody>
          <a:bodyPr/>
          <a:lstStyle/>
          <a:p>
            <a:r>
              <a:rPr lang="en-ZA" sz="2400" dirty="0">
                <a:solidFill>
                  <a:schemeClr val="tx1"/>
                </a:solidFill>
                <a:latin typeface="+mn-lt"/>
                <a:ea typeface="+mn-ea"/>
                <a:cs typeface="+mn-cs"/>
              </a:rPr>
              <a:t>Result</a:t>
            </a:r>
          </a:p>
        </p:txBody>
      </p:sp>
      <p:pic>
        <p:nvPicPr>
          <p:cNvPr id="63"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xfrm>
            <a:off x="1200845" y="1212829"/>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xfrm>
            <a:off x="3423482" y="1230346"/>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4" descr="Related image"/>
          <p:cNvPicPr>
            <a:picLocks noGrp="1" noChangeAspect="1" noChangeArrowheads="1"/>
          </p:cNvPicPr>
          <p:nvPr>
            <p:ph type="pic" sz="quarter" idx="4294967295"/>
          </p:nvPr>
        </p:nvPicPr>
        <p:blipFill>
          <a:blip r:embed="rId4">
            <a:extLst>
              <a:ext uri="{28A0092B-C50C-407E-A947-70E740481C1C}">
                <a14:useLocalDpi xmlns:a14="http://schemas.microsoft.com/office/drawing/2010/main" val="0"/>
              </a:ext>
            </a:extLst>
          </a:blip>
          <a:srcRect l="3704" r="3704"/>
          <a:stretch>
            <a:fillRect/>
          </a:stretch>
        </p:blipFill>
        <p:spPr bwMode="auto">
          <a:xfrm>
            <a:off x="9982200" y="1212829"/>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xfrm>
            <a:off x="5646119" y="1206885"/>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822668" y="1165799"/>
            <a:ext cx="750886" cy="750886"/>
          </a:xfrm>
          <a:prstGeom prst="rect">
            <a:avLst/>
          </a:prstGeom>
          <a:noFill/>
          <a:ln w="95250" cap="sq" cmpd="sng" algn="ctr">
            <a:noFill/>
            <a:prstDash val="solid"/>
            <a:miter lim="800000"/>
          </a:ln>
          <a:effectLst/>
        </p:spPr>
      </p:pic>
      <p:sp>
        <p:nvSpPr>
          <p:cNvPr id="68" name="Title 1">
            <a:extLst>
              <a:ext uri="{FF2B5EF4-FFF2-40B4-BE49-F238E27FC236}">
                <a16:creationId xmlns:a16="http://schemas.microsoft.com/office/drawing/2014/main" xmlns="" id="{1DD77D9F-55A9-45FE-B943-4A14EFB11BC4}"/>
              </a:ext>
            </a:extLst>
          </p:cNvPr>
          <p:cNvSpPr txBox="1">
            <a:spLocks/>
          </p:cNvSpPr>
          <p:nvPr/>
        </p:nvSpPr>
        <p:spPr>
          <a:xfrm>
            <a:off x="101884" y="2602724"/>
            <a:ext cx="1078675" cy="568800"/>
          </a:xfrm>
          <a:prstGeom prst="rect">
            <a:avLst/>
          </a:prstGeom>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Con.</a:t>
            </a:r>
            <a:endParaRPr lang="ru-RU" sz="2800" b="1" dirty="0"/>
          </a:p>
        </p:txBody>
      </p:sp>
      <p:sp>
        <p:nvSpPr>
          <p:cNvPr id="69" name="Title 1">
            <a:extLst>
              <a:ext uri="{FF2B5EF4-FFF2-40B4-BE49-F238E27FC236}">
                <a16:creationId xmlns:a16="http://schemas.microsoft.com/office/drawing/2014/main" xmlns="" id="{1DD77D9F-55A9-45FE-B943-4A14EFB11BC4}"/>
              </a:ext>
            </a:extLst>
          </p:cNvPr>
          <p:cNvSpPr txBox="1">
            <a:spLocks/>
          </p:cNvSpPr>
          <p:nvPr/>
        </p:nvSpPr>
        <p:spPr>
          <a:xfrm>
            <a:off x="181879" y="4150670"/>
            <a:ext cx="1078675" cy="568800"/>
          </a:xfrm>
          <a:prstGeom prst="rect">
            <a:avLst/>
          </a:prstGeom>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AI</a:t>
            </a:r>
            <a:endParaRPr lang="ru-RU" sz="3200" b="1" dirty="0"/>
          </a:p>
        </p:txBody>
      </p:sp>
    </p:spTree>
    <p:extLst>
      <p:ext uri="{BB962C8B-B14F-4D97-AF65-F5344CB8AC3E}">
        <p14:creationId xmlns:p14="http://schemas.microsoft.com/office/powerpoint/2010/main" val="40729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4" name="Picture 33"/>
          <p:cNvPicPr>
            <a:picLocks noChangeAspect="1"/>
          </p:cNvPicPr>
          <p:nvPr/>
        </p:nvPicPr>
        <p:blipFill rotWithShape="1">
          <a:blip r:embed="rId2">
            <a:extLst>
              <a:ext uri="{28A0092B-C50C-407E-A947-70E740481C1C}">
                <a14:useLocalDpi xmlns:a14="http://schemas.microsoft.com/office/drawing/2010/main" val="0"/>
              </a:ext>
            </a:extLst>
          </a:blip>
          <a:srcRect l="8497" r="9371"/>
          <a:stretch/>
        </p:blipFill>
        <p:spPr>
          <a:xfrm>
            <a:off x="1436913" y="450655"/>
            <a:ext cx="9260115" cy="4111966"/>
          </a:xfrm>
          <a:prstGeom prst="rect">
            <a:avLst/>
          </a:prstGeom>
        </p:spPr>
      </p:pic>
      <p:sp>
        <p:nvSpPr>
          <p:cNvPr id="4" name="Title 3">
            <a:extLst>
              <a:ext uri="{FF2B5EF4-FFF2-40B4-BE49-F238E27FC236}">
                <a16:creationId xmlns:a16="http://schemas.microsoft.com/office/drawing/2014/main" xmlns="" id="{BA1A0A4F-F62B-4411-8D3E-82A00A1F480D}"/>
              </a:ext>
            </a:extLst>
          </p:cNvPr>
          <p:cNvSpPr>
            <a:spLocks noGrp="1"/>
          </p:cNvSpPr>
          <p:nvPr>
            <p:ph type="ctrTitle"/>
          </p:nvPr>
        </p:nvSpPr>
        <p:spPr>
          <a:xfrm>
            <a:off x="1436912" y="514127"/>
            <a:ext cx="9260115" cy="703105"/>
          </a:xfrm>
        </p:spPr>
        <p:txBody>
          <a:bodyPr>
            <a:noAutofit/>
          </a:bodyPr>
          <a:lstStyle/>
          <a:p>
            <a:r>
              <a:rPr lang="en-US" sz="6000" b="1" dirty="0"/>
              <a:t>Thank </a:t>
            </a:r>
            <a:r>
              <a:rPr lang="en-US" sz="6000" b="1" dirty="0" smtClean="0"/>
              <a:t>you</a:t>
            </a:r>
            <a:r>
              <a:rPr lang="en-US" sz="6000" b="1" dirty="0"/>
              <a:t>!</a:t>
            </a:r>
            <a:endParaRPr lang="ru-RU" sz="6000" b="1" dirty="0"/>
          </a:p>
        </p:txBody>
      </p:sp>
      <p:sp>
        <p:nvSpPr>
          <p:cNvPr id="5" name="Subtitle 4">
            <a:extLst>
              <a:ext uri="{FF2B5EF4-FFF2-40B4-BE49-F238E27FC236}">
                <a16:creationId xmlns:a16="http://schemas.microsoft.com/office/drawing/2014/main" xmlns="" id="{6752B999-CAEB-49BE-835B-3CF1107C4A4E}"/>
              </a:ext>
            </a:extLst>
          </p:cNvPr>
          <p:cNvSpPr>
            <a:spLocks noGrp="1"/>
          </p:cNvSpPr>
          <p:nvPr>
            <p:ph type="subTitle" idx="1"/>
          </p:nvPr>
        </p:nvSpPr>
        <p:spPr>
          <a:gradFill flip="none" rotWithShape="1">
            <a:gsLst>
              <a:gs pos="0">
                <a:schemeClr val="accent5">
                  <a:lumMod val="0"/>
                  <a:lumOff val="100000"/>
                </a:schemeClr>
              </a:gs>
              <a:gs pos="0">
                <a:schemeClr val="accent5">
                  <a:lumMod val="0"/>
                  <a:lumOff val="100000"/>
                </a:schemeClr>
              </a:gs>
              <a:gs pos="100000">
                <a:schemeClr val="accent5">
                  <a:lumMod val="100000"/>
                </a:schemeClr>
              </a:gs>
            </a:gsLst>
            <a:path path="rect">
              <a:fillToRect l="50000" t="50000" r="50000" b="50000"/>
            </a:path>
            <a:tileRect/>
          </a:gradFill>
        </p:spPr>
        <p:txBody>
          <a:bodyPr>
            <a:normAutofit/>
          </a:bodyPr>
          <a:lstStyle/>
          <a:p>
            <a:r>
              <a:rPr lang="en-US" sz="4400" b="1" dirty="0" smtClean="0">
                <a:solidFill>
                  <a:schemeClr val="accent6">
                    <a:lumMod val="75000"/>
                  </a:schemeClr>
                </a:solidFill>
                <a:latin typeface="Rockwell Condensed" panose="02060603050405020104" pitchFamily="18" charset="0"/>
              </a:rPr>
              <a:t>Nayna Goyal</a:t>
            </a:r>
            <a:endParaRPr lang="ru-RU" sz="4400" b="1" dirty="0">
              <a:solidFill>
                <a:schemeClr val="accent6">
                  <a:lumMod val="75000"/>
                </a:schemeClr>
              </a:solidFill>
            </a:endParaRPr>
          </a:p>
        </p:txBody>
      </p:sp>
      <p:sp>
        <p:nvSpPr>
          <p:cNvPr id="6" name="Text Placeholder 5">
            <a:extLst>
              <a:ext uri="{FF2B5EF4-FFF2-40B4-BE49-F238E27FC236}">
                <a16:creationId xmlns:a16="http://schemas.microsoft.com/office/drawing/2014/main" xmlns="" id="{70BF050E-254E-4B6E-9FC2-EEF19C8B0A85}"/>
              </a:ext>
            </a:extLst>
          </p:cNvPr>
          <p:cNvSpPr>
            <a:spLocks noGrp="1"/>
          </p:cNvSpPr>
          <p:nvPr>
            <p:ph type="body" sz="quarter" idx="15"/>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xmlns="" id="{C685B246-8C76-4D5B-BE88-82AB21F8FF2D}"/>
              </a:ext>
            </a:extLst>
          </p:cNvPr>
          <p:cNvSpPr>
            <a:spLocks noGrp="1"/>
          </p:cNvSpPr>
          <p:nvPr>
            <p:ph type="body" sz="quarter" idx="16"/>
          </p:nvPr>
        </p:nvSpPr>
        <p:spPr/>
        <p:txBody>
          <a:bodyPr/>
          <a:lstStyle/>
          <a:p>
            <a:r>
              <a:rPr lang="en-US" dirty="0" smtClean="0"/>
              <a:t>naynagoyal89@gmail.com</a:t>
            </a:r>
            <a:endParaRPr lang="ru-RU" dirty="0"/>
          </a:p>
        </p:txBody>
      </p:sp>
      <p:sp>
        <p:nvSpPr>
          <p:cNvPr id="18" name="Text Placeholder 17">
            <a:extLst>
              <a:ext uri="{FF2B5EF4-FFF2-40B4-BE49-F238E27FC236}">
                <a16:creationId xmlns:a16="http://schemas.microsoft.com/office/drawing/2014/main" xmlns="" id="{5BD461F9-57FC-4A31-834B-644E9726B118}"/>
              </a:ext>
            </a:extLst>
          </p:cNvPr>
          <p:cNvSpPr>
            <a:spLocks noGrp="1"/>
          </p:cNvSpPr>
          <p:nvPr>
            <p:ph type="body" sz="quarter" idx="19"/>
          </p:nvPr>
        </p:nvSpPr>
        <p:spPr>
          <a:xfrm>
            <a:off x="8675512" y="5373585"/>
            <a:ext cx="1800225" cy="280988"/>
          </a:xfrm>
        </p:spPr>
        <p:txBody>
          <a:bodyPr/>
          <a:lstStyle/>
          <a:p>
            <a:r>
              <a:rPr lang="en-US" dirty="0" smtClean="0"/>
              <a:t>Project Link:</a:t>
            </a:r>
            <a:endParaRPr lang="ru-RU" dirty="0"/>
          </a:p>
        </p:txBody>
      </p:sp>
      <p:sp>
        <p:nvSpPr>
          <p:cNvPr id="19" name="Text Placeholder 18">
            <a:extLst>
              <a:ext uri="{FF2B5EF4-FFF2-40B4-BE49-F238E27FC236}">
                <a16:creationId xmlns:a16="http://schemas.microsoft.com/office/drawing/2014/main" xmlns="" id="{1F7C0374-7269-4D0D-8EE7-8FDFF0C65C79}"/>
              </a:ext>
            </a:extLst>
          </p:cNvPr>
          <p:cNvSpPr>
            <a:spLocks noGrp="1"/>
          </p:cNvSpPr>
          <p:nvPr>
            <p:ph type="body" sz="quarter" idx="20"/>
          </p:nvPr>
        </p:nvSpPr>
        <p:spPr>
          <a:xfrm>
            <a:off x="7736683" y="5695558"/>
            <a:ext cx="3892940" cy="383269"/>
          </a:xfrm>
        </p:spPr>
        <p:txBody>
          <a:bodyPr/>
          <a:lstStyle/>
          <a:p>
            <a:r>
              <a:rPr lang="en-US" sz="1200" u="sng" dirty="0"/>
              <a:t>https://github.com/Nayna89/Data-Science/tree/master/EDA_CrimeAgainstWomen</a:t>
            </a:r>
            <a:endParaRPr lang="ru-RU" sz="1200" u="sng" dirty="0"/>
          </a:p>
        </p:txBody>
      </p:sp>
    </p:spTree>
    <p:extLst>
      <p:ext uri="{BB962C8B-B14F-4D97-AF65-F5344CB8AC3E}">
        <p14:creationId xmlns:p14="http://schemas.microsoft.com/office/powerpoint/2010/main" val="202694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8783" y="333927"/>
            <a:ext cx="4319553" cy="63477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21EF6F86-0D7E-4256-941A-55DA4EAE8E84}"/>
              </a:ext>
            </a:extLst>
          </p:cNvPr>
          <p:cNvSpPr>
            <a:spLocks noGrp="1"/>
          </p:cNvSpPr>
          <p:nvPr>
            <p:ph type="title"/>
          </p:nvPr>
        </p:nvSpPr>
        <p:spPr>
          <a:xfrm>
            <a:off x="469893" y="478088"/>
            <a:ext cx="3377183" cy="698525"/>
          </a:xfrm>
          <a:noFill/>
        </p:spPr>
        <p:txBody>
          <a:bodyPr vert="horz" lIns="91440" tIns="45720" rIns="91440" bIns="45720" rtlCol="0" anchor="b">
            <a:normAutofit/>
          </a:bodyPr>
          <a:lstStyle/>
          <a:p>
            <a:r>
              <a:rPr lang="en-US" sz="3600" b="1" dirty="0" smtClean="0"/>
              <a:t>CORRELATION</a:t>
            </a:r>
            <a:endParaRPr lang="en-US" sz="3600" b="1" dirty="0"/>
          </a:p>
        </p:txBody>
      </p:sp>
      <p:sp>
        <p:nvSpPr>
          <p:cNvPr id="7" name="Text Placeholder 6">
            <a:extLst>
              <a:ext uri="{FF2B5EF4-FFF2-40B4-BE49-F238E27FC236}">
                <a16:creationId xmlns:a16="http://schemas.microsoft.com/office/drawing/2014/main" xmlns="" id="{9BD8F954-9938-43DE-B7DE-6ABE7B7CA9C5}"/>
              </a:ext>
            </a:extLst>
          </p:cNvPr>
          <p:cNvSpPr>
            <a:spLocks noGrp="1"/>
          </p:cNvSpPr>
          <p:nvPr>
            <p:ph type="body" idx="24"/>
          </p:nvPr>
        </p:nvSpPr>
        <p:spPr>
          <a:xfrm>
            <a:off x="469893" y="1320774"/>
            <a:ext cx="3750172" cy="4719058"/>
          </a:xfrm>
          <a:noFill/>
        </p:spPr>
        <p:txBody>
          <a:bodyPr vert="horz" lIns="91440" tIns="45720" rIns="91440" bIns="45720" rtlCol="0">
            <a:normAutofit/>
          </a:bodyPr>
          <a:lstStyle/>
          <a:p>
            <a:r>
              <a:rPr lang="en-US" b="1" dirty="0"/>
              <a:t>Highly Correlated fields -</a:t>
            </a:r>
          </a:p>
          <a:p>
            <a:pPr marL="285750" indent="-285750">
              <a:buFont typeface="Wingdings" panose="05000000000000000000" pitchFamily="2" charset="2"/>
              <a:buChar char="q"/>
            </a:pPr>
            <a:r>
              <a:rPr lang="en-US" sz="1600" dirty="0">
                <a:solidFill>
                  <a:schemeClr val="tx2"/>
                </a:solidFill>
              </a:rPr>
              <a:t>Cases pending trial from the previous year is highly correlated with cases pending trial at year end – This may due to the backlog which keeps increasing.</a:t>
            </a:r>
          </a:p>
          <a:p>
            <a:pPr marL="285750" indent="-285750">
              <a:buFont typeface="Wingdings" panose="05000000000000000000" pitchFamily="2" charset="2"/>
              <a:buChar char="q"/>
            </a:pPr>
            <a:r>
              <a:rPr lang="en-US" sz="1600" dirty="0"/>
              <a:t>Total c</a:t>
            </a:r>
            <a:r>
              <a:rPr lang="en-US" sz="1600" dirty="0">
                <a:solidFill>
                  <a:schemeClr val="tx2"/>
                </a:solidFill>
              </a:rPr>
              <a:t>ases reported is highly correlated with cases investigated, chart-sheet prepared and final report submitted - Police is working </a:t>
            </a:r>
            <a:r>
              <a:rPr lang="en-US" sz="1600" dirty="0">
                <a:solidFill>
                  <a:schemeClr val="tx2"/>
                </a:solidFill>
                <a:sym typeface="Wingdings" panose="05000000000000000000" pitchFamily="2" charset="2"/>
              </a:rPr>
              <a:t> </a:t>
            </a:r>
            <a:r>
              <a:rPr lang="en-US" sz="1600" dirty="0">
                <a:solidFill>
                  <a:schemeClr val="tx2"/>
                </a:solidFill>
              </a:rPr>
              <a:t> </a:t>
            </a:r>
          </a:p>
          <a:p>
            <a:pPr marL="285750" indent="-285750">
              <a:buFont typeface="Wingdings" panose="05000000000000000000" pitchFamily="2" charset="2"/>
              <a:buChar char="q"/>
            </a:pPr>
            <a:r>
              <a:rPr lang="en-US" sz="1600" dirty="0">
                <a:solidFill>
                  <a:schemeClr val="tx2"/>
                </a:solidFill>
              </a:rPr>
              <a:t>Cases sent for trial is highly correlated with cases reported and cases trials completed.</a:t>
            </a:r>
          </a:p>
          <a:p>
            <a:pPr marL="285750" indent="-285750">
              <a:buFont typeface="Wingdings" panose="05000000000000000000" pitchFamily="2" charset="2"/>
              <a:buChar char="q"/>
            </a:pPr>
            <a:r>
              <a:rPr lang="en-US" sz="1600" dirty="0">
                <a:solidFill>
                  <a:schemeClr val="tx2"/>
                </a:solidFill>
              </a:rPr>
              <a:t>Cases withdrawn by the Govt. is highly correlated with cases not investigated or investigation refused.</a:t>
            </a:r>
          </a:p>
        </p:txBody>
      </p:sp>
      <p:pic>
        <p:nvPicPr>
          <p:cNvPr id="13" name="Picture 12" descr="A screenshot of a cell phone&#10;&#10;Description generated with high confidence">
            <a:extLst>
              <a:ext uri="{FF2B5EF4-FFF2-40B4-BE49-F238E27FC236}">
                <a16:creationId xmlns:a16="http://schemas.microsoft.com/office/drawing/2014/main" xmlns="" id="{9858CAC7-82D8-461A-AD0B-EB9F6F90F384}"/>
              </a:ext>
            </a:extLst>
          </p:cNvPr>
          <p:cNvPicPr>
            <a:picLocks noChangeAspect="1"/>
          </p:cNvPicPr>
          <p:nvPr/>
        </p:nvPicPr>
        <p:blipFill rotWithShape="1">
          <a:blip r:embed="rId2"/>
          <a:srcRect r="2" b="4943"/>
          <a:stretch/>
        </p:blipFill>
        <p:spPr>
          <a:xfrm>
            <a:off x="4657364" y="0"/>
            <a:ext cx="7534636" cy="6857990"/>
          </a:xfrm>
          <a:prstGeom prst="rect">
            <a:avLst/>
          </a:prstGeom>
        </p:spPr>
      </p:pic>
      <p:sp>
        <p:nvSpPr>
          <p:cNvPr id="5" name="Slide Number Placeholder 4">
            <a:extLst>
              <a:ext uri="{FF2B5EF4-FFF2-40B4-BE49-F238E27FC236}">
                <a16:creationId xmlns:a16="http://schemas.microsoft.com/office/drawing/2014/main" xmlns="" id="{3F86044B-E427-4C72-B0DD-461D2D9F599F}"/>
              </a:ext>
            </a:extLst>
          </p:cNvPr>
          <p:cNvSpPr>
            <a:spLocks noGrp="1"/>
          </p:cNvSpPr>
          <p:nvPr>
            <p:ph type="sldNum" sz="quarter" idx="12"/>
          </p:nvPr>
        </p:nvSpPr>
        <p:spPr>
          <a:xfrm>
            <a:off x="10926476" y="6316594"/>
            <a:ext cx="625443" cy="365125"/>
          </a:xfrm>
          <a:noFill/>
        </p:spPr>
        <p:txBody>
          <a:bodyPr vert="horz" lIns="91440" tIns="45720" rIns="91440" bIns="45720" rtlCol="0" anchor="ctr">
            <a:normAutofit/>
          </a:bodyPr>
          <a:lstStyle/>
          <a:p>
            <a:pPr>
              <a:spcAft>
                <a:spcPts val="600"/>
              </a:spcAft>
              <a:defRPr/>
            </a:pPr>
            <a:fld id="{3CE5352E-9B9F-4EDC-8769-7FA3D3F814C7}" type="slidenum">
              <a:rPr lang="en-US" smtClean="0">
                <a:solidFill>
                  <a:prstClr val="black">
                    <a:tint val="75000"/>
                  </a:prstClr>
                </a:solidFill>
                <a:latin typeface="Calibri" panose="020F0502020204030204"/>
              </a:rPr>
              <a:pPr>
                <a:spcAft>
                  <a:spcPts val="600"/>
                </a:spcAft>
                <a:defRPr/>
              </a:pPr>
              <a:t>3</a:t>
            </a:fld>
            <a:endParaRPr lang="en-US">
              <a:solidFill>
                <a:prstClr val="black">
                  <a:tint val="75000"/>
                </a:prstClr>
              </a:solidFill>
              <a:latin typeface="Calibri" panose="020F0502020204030204"/>
            </a:endParaRPr>
          </a:p>
        </p:txBody>
      </p:sp>
      <p:sp>
        <p:nvSpPr>
          <p:cNvPr id="19" name="Rectangle 18"/>
          <p:cNvSpPr/>
          <p:nvPr/>
        </p:nvSpPr>
        <p:spPr>
          <a:xfrm>
            <a:off x="469893" y="5437446"/>
            <a:ext cx="3532113"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    -    +1</a:t>
            </a:r>
          </a:p>
        </p:txBody>
      </p:sp>
    </p:spTree>
    <p:extLst>
      <p:ext uri="{BB962C8B-B14F-4D97-AF65-F5344CB8AC3E}">
        <p14:creationId xmlns:p14="http://schemas.microsoft.com/office/powerpoint/2010/main" val="241780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22" b="9822"/>
          <a:stretch>
            <a:fillRect/>
          </a:stretch>
        </p:blipFill>
        <p:spPr>
          <a:xfrm>
            <a:off x="352291" y="443131"/>
            <a:ext cx="11274552" cy="5943600"/>
          </a:xfrm>
          <a:solidFill>
            <a:schemeClr val="bg1"/>
          </a:solidFill>
          <a:effectLst>
            <a:glow>
              <a:schemeClr val="accent2">
                <a:lumMod val="75000"/>
              </a:schemeClr>
            </a:glow>
          </a:effectLst>
        </p:spPr>
      </p:pic>
      <p:sp>
        <p:nvSpPr>
          <p:cNvPr id="21" name="Rectangle 20"/>
          <p:cNvSpPr/>
          <p:nvPr/>
        </p:nvSpPr>
        <p:spPr>
          <a:xfrm>
            <a:off x="6003635" y="1720840"/>
            <a:ext cx="18473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sp>
        <p:nvSpPr>
          <p:cNvPr id="3" name="Rectangle 2"/>
          <p:cNvSpPr/>
          <p:nvPr/>
        </p:nvSpPr>
        <p:spPr>
          <a:xfrm>
            <a:off x="6372205" y="2519850"/>
            <a:ext cx="5254638" cy="2670336"/>
          </a:xfrm>
          <a:prstGeom prst="rect">
            <a:avLst/>
          </a:prstGeom>
          <a:solidFill>
            <a:srgbClr val="D9E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1"/>
          <p:cNvSpPr>
            <a:spLocks noGrp="1"/>
          </p:cNvSpPr>
          <p:nvPr>
            <p:ph type="subTitle" idx="1"/>
          </p:nvPr>
        </p:nvSpPr>
        <p:spPr>
          <a:xfrm>
            <a:off x="6096000" y="570180"/>
            <a:ext cx="5186002" cy="4620006"/>
          </a:xfr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PROBLEM </a:t>
            </a:r>
            <a:b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br>
            <a: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STATEMENT</a:t>
            </a:r>
            <a:r>
              <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
            </a:r>
            <a:br>
              <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br>
            <a:endPar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endParaRPr>
          </a:p>
          <a:p>
            <a:r>
              <a:rPr lang="en-IN" sz="3200" b="1" dirty="0">
                <a:ln w="0"/>
                <a:solidFill>
                  <a:schemeClr val="bg1">
                    <a:lumMod val="95000"/>
                  </a:schemeClr>
                </a:solidFill>
                <a:effectLst>
                  <a:reflection blurRad="6350" stA="53000" endA="300" endPos="35500" dir="5400000" sy="-90000" algn="bl" rotWithShape="0"/>
                </a:effectLst>
                <a:latin typeface="Arial Black" panose="020B0A04020102020204" pitchFamily="34" charset="0"/>
              </a:rPr>
              <a:t/>
            </a:r>
            <a:br>
              <a:rPr lang="en-IN" sz="3200" b="1" dirty="0">
                <a:ln w="0"/>
                <a:solidFill>
                  <a:schemeClr val="bg1">
                    <a:lumMod val="95000"/>
                  </a:schemeClr>
                </a:solidFill>
                <a:effectLst>
                  <a:reflection blurRad="6350" stA="53000" endA="300" endPos="35500" dir="5400000" sy="-90000" algn="bl" rotWithShape="0"/>
                </a:effectLst>
                <a:latin typeface="Arial Black" panose="020B0A04020102020204" pitchFamily="34" charset="0"/>
              </a:rPr>
            </a:br>
            <a:r>
              <a:rPr lang="en-US" sz="2900" b="1" dirty="0">
                <a:solidFill>
                  <a:schemeClr val="bg1">
                    <a:lumMod val="95000"/>
                  </a:schemeClr>
                </a:solidFill>
                <a:latin typeface="Arial Narrow" panose="020B0606020202030204" pitchFamily="34" charset="0"/>
              </a:rPr>
              <a:t>This is Exploratory Data Analysis on </a:t>
            </a:r>
            <a:r>
              <a:rPr lang="en-US" b="1" dirty="0">
                <a:solidFill>
                  <a:schemeClr val="bg1">
                    <a:lumMod val="95000"/>
                  </a:schemeClr>
                </a:solidFill>
                <a:latin typeface="Arial Narrow" panose="020B0606020202030204" pitchFamily="34" charset="0"/>
              </a:rPr>
              <a:t>crime against women in India.</a:t>
            </a:r>
            <a:r>
              <a:rPr lang="en-IN" b="1" dirty="0">
                <a:solidFill>
                  <a:schemeClr val="bg1">
                    <a:lumMod val="95000"/>
                  </a:schemeClr>
                </a:solidFill>
                <a:latin typeface="Arial Narrow" panose="020B0606020202030204" pitchFamily="34" charset="0"/>
              </a:rPr>
              <a:t> </a:t>
            </a:r>
            <a:r>
              <a:rPr lang="en-IN" b="1" dirty="0" smtClean="0">
                <a:solidFill>
                  <a:schemeClr val="bg1">
                    <a:lumMod val="95000"/>
                  </a:schemeClr>
                </a:solidFill>
                <a:latin typeface="Arial Narrow" panose="020B0606020202030204" pitchFamily="34" charset="0"/>
              </a:rPr>
              <a:t>The </a:t>
            </a:r>
            <a:r>
              <a:rPr lang="en-IN" b="1" dirty="0">
                <a:solidFill>
                  <a:schemeClr val="bg1">
                    <a:lumMod val="95000"/>
                  </a:schemeClr>
                </a:solidFill>
                <a:latin typeface="Arial Narrow" panose="020B0606020202030204" pitchFamily="34" charset="0"/>
              </a:rPr>
              <a:t>dataset </a:t>
            </a:r>
            <a:r>
              <a:rPr lang="en-IN" b="1" dirty="0" smtClean="0">
                <a:solidFill>
                  <a:schemeClr val="bg1">
                    <a:lumMod val="95000"/>
                  </a:schemeClr>
                </a:solidFill>
                <a:latin typeface="Arial Narrow" panose="020B0606020202030204" pitchFamily="34" charset="0"/>
              </a:rPr>
              <a:t>taken contains </a:t>
            </a:r>
            <a:r>
              <a:rPr lang="en-IN" b="1" dirty="0">
                <a:solidFill>
                  <a:schemeClr val="bg1">
                    <a:lumMod val="95000"/>
                  </a:schemeClr>
                </a:solidFill>
                <a:latin typeface="Arial Narrow" panose="020B0606020202030204" pitchFamily="34" charset="0"/>
              </a:rPr>
              <a:t>complete information about various aspects of crimes happened in India from 2001-2010.</a:t>
            </a:r>
            <a:endParaRPr lang="en-IN" dirty="0">
              <a:solidFill>
                <a:schemeClr val="bg1">
                  <a:lumMod val="95000"/>
                </a:schemeClr>
              </a:solidFill>
            </a:endParaRPr>
          </a:p>
        </p:txBody>
      </p:sp>
    </p:spTree>
    <p:extLst>
      <p:ext uri="{BB962C8B-B14F-4D97-AF65-F5344CB8AC3E}">
        <p14:creationId xmlns:p14="http://schemas.microsoft.com/office/powerpoint/2010/main" val="1670252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accent6">
                    <a:lumMod val="50000"/>
                  </a:schemeClr>
                </a:solidFill>
              </a:rPr>
              <a:t>QUESTIONS?</a:t>
            </a:r>
            <a:endParaRPr lang="en-ZA" sz="3600" b="1" u="sng" dirty="0">
              <a:solidFill>
                <a:schemeClr val="accent6">
                  <a:lumMod val="50000"/>
                </a:schemeClr>
              </a:solidFill>
            </a:endParaRPr>
          </a:p>
        </p:txBody>
      </p:sp>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p:txBody>
          <a:bodyPr/>
          <a:lstStyle/>
          <a:p>
            <a:r>
              <a:rPr lang="en-ZA" b="1" dirty="0"/>
              <a:t>Crime</a:t>
            </a:r>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normAutofit/>
          </a:bodyPr>
          <a:lstStyle/>
          <a:p>
            <a:r>
              <a:rPr lang="en-ZA" dirty="0"/>
              <a:t>A</a:t>
            </a:r>
            <a:r>
              <a:rPr lang="en-ZA" dirty="0" smtClean="0"/>
              <a:t>re there any loopholes in legislation?</a:t>
            </a:r>
            <a:endParaRPr lang="en-ZA" dirty="0"/>
          </a:p>
          <a:p>
            <a:endParaRPr lang="en-ZA" dirty="0"/>
          </a:p>
        </p:txBody>
      </p:sp>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5</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
        <p:nvSpPr>
          <p:cNvPr id="46" name="Rectangle 45"/>
          <p:cNvSpPr/>
          <p:nvPr/>
        </p:nvSpPr>
        <p:spPr>
          <a:xfrm rot="20144518">
            <a:off x="9538229" y="141935"/>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1" name="Rectangle 50"/>
          <p:cNvSpPr/>
          <p:nvPr/>
        </p:nvSpPr>
        <p:spPr>
          <a:xfrm rot="1776395">
            <a:off x="11021158" y="212447"/>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2" name="Rectangle 51"/>
          <p:cNvSpPr/>
          <p:nvPr/>
        </p:nvSpPr>
        <p:spPr>
          <a:xfrm rot="18328077">
            <a:off x="9122856" y="634950"/>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3" name="Rectangle 52"/>
          <p:cNvSpPr/>
          <p:nvPr/>
        </p:nvSpPr>
        <p:spPr>
          <a:xfrm rot="3903057">
            <a:off x="11370133" y="746811"/>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8" name="Rectangle 57"/>
          <p:cNvSpPr/>
          <p:nvPr/>
        </p:nvSpPr>
        <p:spPr>
          <a:xfrm>
            <a:off x="10288406" y="-63945"/>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7" name="Cloud Callout 46"/>
          <p:cNvSpPr/>
          <p:nvPr/>
        </p:nvSpPr>
        <p:spPr>
          <a:xfrm>
            <a:off x="10019495" y="902070"/>
            <a:ext cx="1482929" cy="640534"/>
          </a:xfrm>
          <a:prstGeom prst="cloudCallout">
            <a:avLst>
              <a:gd name="adj1" fmla="val -28663"/>
              <a:gd name="adj2" fmla="val 107819"/>
            </a:avLst>
          </a:prstGeom>
          <a:pattFill prst="pct80">
            <a:fgClr>
              <a:schemeClr val="accent1">
                <a:lumMod val="60000"/>
                <a:lumOff val="40000"/>
              </a:schemeClr>
            </a:fgClr>
            <a:bgClr>
              <a:schemeClr val="bg1"/>
            </a:bgClr>
          </a:patt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3651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normAutofit/>
          </a:bodyPr>
          <a:lstStyle/>
          <a:p>
            <a:r>
              <a:rPr lang="en-ZA" b="1" dirty="0">
                <a:solidFill>
                  <a:schemeClr val="bg1"/>
                </a:solidFill>
              </a:rPr>
              <a:t>Area</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normAutofit/>
          </a:bodyPr>
          <a:lstStyle/>
          <a:p>
            <a:r>
              <a:rPr lang="en-ZA" dirty="0">
                <a:solidFill>
                  <a:schemeClr val="bg1"/>
                </a:solidFill>
              </a:rPr>
              <a:t>Is your State safe for women?</a:t>
            </a:r>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p:txBody>
          <a:bodyPr/>
          <a:lstStyle/>
          <a:p>
            <a:r>
              <a:rPr lang="en-ZA" b="1" dirty="0"/>
              <a:t>Crime</a:t>
            </a:r>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6</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2601628" y="2032000"/>
            <a:ext cx="8460083"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950072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EA325F2-7A9D-4CD2-BC2A-E62618D9D0D9}"/>
              </a:ext>
            </a:extLst>
          </p:cNvPr>
          <p:cNvSpPr>
            <a:spLocks noGrp="1"/>
          </p:cNvSpPr>
          <p:nvPr>
            <p:ph type="title"/>
          </p:nvPr>
        </p:nvSpPr>
        <p:spPr>
          <a:xfrm>
            <a:off x="689492" y="527380"/>
            <a:ext cx="4584212" cy="1001338"/>
          </a:xfrm>
        </p:spPr>
        <p:txBody>
          <a:bodyPr/>
          <a:lstStyle/>
          <a:p>
            <a:r>
              <a:rPr lang="en-US" b="1" dirty="0"/>
              <a:t>Is Your State Safe For Women?</a:t>
            </a:r>
            <a:endParaRPr lang="ru-RU" b="1" dirty="0"/>
          </a:p>
        </p:txBody>
      </p:sp>
      <p:sp>
        <p:nvSpPr>
          <p:cNvPr id="4" name="Text Placeholder 3">
            <a:extLst>
              <a:ext uri="{FF2B5EF4-FFF2-40B4-BE49-F238E27FC236}">
                <a16:creationId xmlns:a16="http://schemas.microsoft.com/office/drawing/2014/main" xmlns="" id="{DE0D5F10-D404-44BB-9FA3-BB375B5A7876}"/>
              </a:ext>
            </a:extLst>
          </p:cNvPr>
          <p:cNvSpPr>
            <a:spLocks noGrp="1"/>
          </p:cNvSpPr>
          <p:nvPr>
            <p:ph type="body" idx="1"/>
          </p:nvPr>
        </p:nvSpPr>
        <p:spPr>
          <a:xfrm>
            <a:off x="654436" y="1528718"/>
            <a:ext cx="4584212" cy="540000"/>
          </a:xfrm>
        </p:spPr>
        <p:txBody>
          <a:bodyPr>
            <a:normAutofit/>
          </a:bodyPr>
          <a:lstStyle/>
          <a:p>
            <a:r>
              <a:rPr lang="en-US" dirty="0"/>
              <a:t>States in terms of the total number of crimes reported against women.</a:t>
            </a:r>
          </a:p>
          <a:p>
            <a:endParaRPr lang="ru-RU" dirty="0"/>
          </a:p>
        </p:txBody>
      </p:sp>
      <p:sp>
        <p:nvSpPr>
          <p:cNvPr id="18" name="Footer Placeholder 3">
            <a:extLst>
              <a:ext uri="{FF2B5EF4-FFF2-40B4-BE49-F238E27FC236}">
                <a16:creationId xmlns:a16="http://schemas.microsoft.com/office/drawing/2014/main" xmlns="" id="{80B8BC12-36BE-410E-8EBC-A4CA318CFA38}"/>
              </a:ext>
            </a:extLst>
          </p:cNvPr>
          <p:cNvSpPr>
            <a:spLocks noGrp="1"/>
          </p:cNvSpPr>
          <p:nvPr>
            <p:ph type="ftr" sz="quarter" idx="11"/>
          </p:nvPr>
        </p:nvSpPr>
        <p:spPr>
          <a:xfrm rot="16200000">
            <a:off x="9910021" y="2902887"/>
            <a:ext cx="4114800" cy="365125"/>
          </a:xfrm>
        </p:spPr>
        <p:txBody>
          <a:bodyPr/>
          <a:lstStyle/>
          <a:p>
            <a:r>
              <a:rPr lang="en-US" sz="1600" dirty="0"/>
              <a:t>TOTAL CASES REPORTED</a:t>
            </a:r>
            <a:endParaRPr lang="ru-RU" sz="1600" dirty="0"/>
          </a:p>
        </p:txBody>
      </p:sp>
      <p:sp>
        <p:nvSpPr>
          <p:cNvPr id="7" name="Slide Number Placeholder 6">
            <a:extLst>
              <a:ext uri="{FF2B5EF4-FFF2-40B4-BE49-F238E27FC236}">
                <a16:creationId xmlns:a16="http://schemas.microsoft.com/office/drawing/2014/main" xmlns="" id="{3EBE5032-BBDB-454D-8B28-8882C52280A1}"/>
              </a:ext>
            </a:extLst>
          </p:cNvPr>
          <p:cNvSpPr>
            <a:spLocks noGrp="1"/>
          </p:cNvSpPr>
          <p:nvPr>
            <p:ph type="sldNum" sz="quarter" idx="12"/>
          </p:nvPr>
        </p:nvSpPr>
        <p:spPr/>
        <p:txBody>
          <a:bodyPr/>
          <a:lstStyle/>
          <a:p>
            <a:fld id="{3CE5352E-9B9F-4EDC-8769-7FA3D3F814C7}" type="slidenum">
              <a:rPr lang="ru-RU" smtClean="0"/>
              <a:t>7</a:t>
            </a:fld>
            <a:endParaRPr lang="ru-RU" dirty="0"/>
          </a:p>
        </p:txBody>
      </p:sp>
      <p:pic>
        <p:nvPicPr>
          <p:cNvPr id="27" name="Picture 26"/>
          <p:cNvPicPr>
            <a:picLocks noChangeAspect="1"/>
          </p:cNvPicPr>
          <p:nvPr/>
        </p:nvPicPr>
        <p:blipFill>
          <a:blip r:embed="rId2"/>
          <a:stretch>
            <a:fillRect/>
          </a:stretch>
        </p:blipFill>
        <p:spPr>
          <a:xfrm>
            <a:off x="178775" y="2800056"/>
            <a:ext cx="2472688" cy="2614828"/>
          </a:xfrm>
          <a:prstGeom prst="rect">
            <a:avLst/>
          </a:prstGeom>
        </p:spPr>
      </p:pic>
      <p:pic>
        <p:nvPicPr>
          <p:cNvPr id="28" name="Picture 27"/>
          <p:cNvPicPr>
            <a:picLocks noChangeAspect="1"/>
          </p:cNvPicPr>
          <p:nvPr/>
        </p:nvPicPr>
        <p:blipFill>
          <a:blip r:embed="rId3"/>
          <a:stretch>
            <a:fillRect/>
          </a:stretch>
        </p:blipFill>
        <p:spPr>
          <a:xfrm>
            <a:off x="2885310" y="3445755"/>
            <a:ext cx="2529911" cy="2459914"/>
          </a:xfrm>
          <a:prstGeom prst="rect">
            <a:avLst/>
          </a:prstGeom>
        </p:spPr>
      </p:pic>
      <p:sp>
        <p:nvSpPr>
          <p:cNvPr id="29" name="Text Placeholder 3">
            <a:extLst>
              <a:ext uri="{FF2B5EF4-FFF2-40B4-BE49-F238E27FC236}">
                <a16:creationId xmlns:a16="http://schemas.microsoft.com/office/drawing/2014/main" xmlns="" id="{DE0D5F10-D404-44BB-9FA3-BB375B5A7876}"/>
              </a:ext>
            </a:extLst>
          </p:cNvPr>
          <p:cNvSpPr>
            <a:spLocks noGrp="1"/>
          </p:cNvSpPr>
          <p:nvPr>
            <p:ph type="body" idx="1"/>
          </p:nvPr>
        </p:nvSpPr>
        <p:spPr>
          <a:xfrm>
            <a:off x="178775" y="2167957"/>
            <a:ext cx="2472688" cy="540000"/>
          </a:xfrm>
        </p:spPr>
        <p:txBody>
          <a:bodyPr>
            <a:noAutofit/>
          </a:bodyPr>
          <a:lstStyle/>
          <a:p>
            <a:pPr algn="ctr">
              <a:lnSpc>
                <a:spcPct val="100000"/>
              </a:lnSpc>
              <a:spcBef>
                <a:spcPts val="0"/>
              </a:spcBef>
            </a:pPr>
            <a:r>
              <a:rPr lang="en-US" sz="2000" dirty="0">
                <a:solidFill>
                  <a:srgbClr val="FF3300"/>
                </a:solidFill>
                <a:latin typeface="Arial Black" panose="020B0A04020102020204" pitchFamily="34" charset="0"/>
              </a:rPr>
              <a:t>Top 10</a:t>
            </a:r>
          </a:p>
          <a:p>
            <a:pPr algn="ctr">
              <a:spcBef>
                <a:spcPts val="0"/>
              </a:spcBef>
            </a:pPr>
            <a:r>
              <a:rPr lang="en-US" sz="2000" dirty="0">
                <a:solidFill>
                  <a:srgbClr val="FF3300"/>
                </a:solidFill>
                <a:latin typeface="Arial Black" panose="020B0A04020102020204" pitchFamily="34" charset="0"/>
              </a:rPr>
              <a:t>Unsafe States</a:t>
            </a:r>
          </a:p>
        </p:txBody>
      </p:sp>
      <p:sp>
        <p:nvSpPr>
          <p:cNvPr id="30" name="Text Placeholder 3">
            <a:extLst>
              <a:ext uri="{FF2B5EF4-FFF2-40B4-BE49-F238E27FC236}">
                <a16:creationId xmlns:a16="http://schemas.microsoft.com/office/drawing/2014/main" xmlns="" id="{DE0D5F10-D404-44BB-9FA3-BB375B5A7876}"/>
              </a:ext>
            </a:extLst>
          </p:cNvPr>
          <p:cNvSpPr>
            <a:spLocks noGrp="1"/>
          </p:cNvSpPr>
          <p:nvPr>
            <p:ph type="body" idx="1"/>
          </p:nvPr>
        </p:nvSpPr>
        <p:spPr>
          <a:xfrm>
            <a:off x="2942533" y="2724935"/>
            <a:ext cx="2472688" cy="540000"/>
          </a:xfrm>
        </p:spPr>
        <p:txBody>
          <a:bodyPr>
            <a:noAutofit/>
          </a:bodyPr>
          <a:lstStyle/>
          <a:p>
            <a:pPr algn="ctr">
              <a:lnSpc>
                <a:spcPct val="100000"/>
              </a:lnSpc>
              <a:spcBef>
                <a:spcPts val="0"/>
              </a:spcBef>
            </a:pPr>
            <a:r>
              <a:rPr lang="en-US" sz="2000" dirty="0">
                <a:solidFill>
                  <a:schemeClr val="accent6">
                    <a:lumMod val="75000"/>
                  </a:schemeClr>
                </a:solidFill>
                <a:latin typeface="Arial Black" panose="020B0A04020102020204" pitchFamily="34" charset="0"/>
              </a:rPr>
              <a:t>Top 10</a:t>
            </a:r>
          </a:p>
          <a:p>
            <a:pPr algn="ctr">
              <a:spcBef>
                <a:spcPts val="0"/>
              </a:spcBef>
            </a:pPr>
            <a:r>
              <a:rPr lang="en-US" sz="2000" dirty="0">
                <a:solidFill>
                  <a:schemeClr val="accent6">
                    <a:lumMod val="75000"/>
                  </a:schemeClr>
                </a:solidFill>
                <a:latin typeface="Arial Black" panose="020B0A04020102020204" pitchFamily="34" charset="0"/>
              </a:rPr>
              <a:t>Safe States</a:t>
            </a:r>
          </a:p>
        </p:txBody>
      </p:sp>
      <p:sp>
        <p:nvSpPr>
          <p:cNvPr id="31" name="Down Arrow 30"/>
          <p:cNvSpPr/>
          <p:nvPr/>
        </p:nvSpPr>
        <p:spPr>
          <a:xfrm>
            <a:off x="1482933" y="3308931"/>
            <a:ext cx="412313" cy="1697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rot="10800000">
            <a:off x="4453126" y="3807396"/>
            <a:ext cx="380348" cy="1736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stretch>
            <a:fillRect/>
          </a:stretch>
        </p:blipFill>
        <p:spPr>
          <a:xfrm>
            <a:off x="5649068" y="491471"/>
            <a:ext cx="6070461" cy="5727255"/>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876587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F5FB"/>
        </a:solidFill>
        <a:effectLst/>
      </p:bgPr>
    </p:bg>
    <p:spTree>
      <p:nvGrpSpPr>
        <p:cNvPr id="1" name=""/>
        <p:cNvGrpSpPr/>
        <p:nvPr/>
      </p:nvGrpSpPr>
      <p:grpSpPr>
        <a:xfrm>
          <a:off x="0" y="0"/>
          <a:ext cx="0" cy="0"/>
          <a:chOff x="0" y="0"/>
          <a:chExt cx="0" cy="0"/>
        </a:xfrm>
      </p:grpSpPr>
      <p:graphicFrame>
        <p:nvGraphicFramePr>
          <p:cNvPr id="23" name="Diagram 22"/>
          <p:cNvGraphicFramePr/>
          <p:nvPr>
            <p:extLst>
              <p:ext uri="{D42A27DB-BD31-4B8C-83A1-F6EECF244321}">
                <p14:modId xmlns:p14="http://schemas.microsoft.com/office/powerpoint/2010/main" val="3253772213"/>
              </p:ext>
            </p:extLst>
          </p:nvPr>
        </p:nvGraphicFramePr>
        <p:xfrm>
          <a:off x="6321287" y="1876701"/>
          <a:ext cx="5502528" cy="4479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xmlns="" id="{3BF8DDC2-29D0-4966-B14C-A8992AE59BA4}"/>
              </a:ext>
            </a:extLst>
          </p:cNvPr>
          <p:cNvSpPr>
            <a:spLocks noGrp="1"/>
          </p:cNvSpPr>
          <p:nvPr>
            <p:ph type="title"/>
          </p:nvPr>
        </p:nvSpPr>
        <p:spPr>
          <a:xfrm>
            <a:off x="6613671" y="647148"/>
            <a:ext cx="5076582" cy="1660874"/>
          </a:xfrm>
        </p:spPr>
        <p:txBody>
          <a:bodyPr>
            <a:normAutofit/>
          </a:bodyPr>
          <a:lstStyle/>
          <a:p>
            <a:pPr algn="ctr"/>
            <a:r>
              <a:rPr lang="en-US" sz="3600" b="1" dirty="0"/>
              <a:t>Cases Reported With Respect To </a:t>
            </a:r>
            <a:br>
              <a:rPr lang="en-US" sz="3600" b="1" dirty="0"/>
            </a:br>
            <a:r>
              <a:rPr lang="en-US" sz="3600" b="1" dirty="0"/>
              <a:t>Different States</a:t>
            </a:r>
            <a:endParaRPr lang="ru-RU" sz="3600" b="1" dirty="0"/>
          </a:p>
        </p:txBody>
      </p:sp>
      <p:sp>
        <p:nvSpPr>
          <p:cNvPr id="5" name="Slide Number Placeholder 4">
            <a:extLst>
              <a:ext uri="{FF2B5EF4-FFF2-40B4-BE49-F238E27FC236}">
                <a16:creationId xmlns:a16="http://schemas.microsoft.com/office/drawing/2014/main" xmlns="" id="{2FE37566-572A-4015-B19D-2B2CE083954C}"/>
              </a:ext>
            </a:extLst>
          </p:cNvPr>
          <p:cNvSpPr>
            <a:spLocks noGrp="1"/>
          </p:cNvSpPr>
          <p:nvPr>
            <p:ph type="sldNum" sz="quarter" idx="12"/>
          </p:nvPr>
        </p:nvSpPr>
        <p:spPr/>
        <p:txBody>
          <a:bodyPr/>
          <a:lstStyle/>
          <a:p>
            <a:fld id="{3CE5352E-9B9F-4EDC-8769-7FA3D3F814C7}" type="slidenum">
              <a:rPr lang="ru-RU" smtClean="0"/>
              <a:pPr/>
              <a:t>8</a:t>
            </a:fld>
            <a:endParaRPr lang="ru-RU" dirty="0"/>
          </a:p>
        </p:txBody>
      </p:sp>
      <p:pic>
        <p:nvPicPr>
          <p:cNvPr id="21" name="Picture 20"/>
          <p:cNvPicPr>
            <a:picLocks noChangeAspect="1"/>
          </p:cNvPicPr>
          <p:nvPr/>
        </p:nvPicPr>
        <p:blipFill>
          <a:blip r:embed="rId7"/>
          <a:stretch>
            <a:fillRect/>
          </a:stretch>
        </p:blipFill>
        <p:spPr>
          <a:xfrm>
            <a:off x="396528" y="647148"/>
            <a:ext cx="6507142" cy="5709202"/>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254781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a16="http://schemas.microsoft.com/office/drawing/2014/main" xmlns=""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a16="http://schemas.microsoft.com/office/drawing/2014/main" xmlns=""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a16="http://schemas.microsoft.com/office/drawing/2014/main" xmlns=""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solidFill>
                  <a:schemeClr val="bg1"/>
                </a:solidFill>
              </a:rPr>
              <a:t>Crime</a:t>
            </a:r>
          </a:p>
        </p:txBody>
      </p:sp>
      <p:sp>
        <p:nvSpPr>
          <p:cNvPr id="10" name="Text Placeholder 9">
            <a:extLst>
              <a:ext uri="{FF2B5EF4-FFF2-40B4-BE49-F238E27FC236}">
                <a16:creationId xmlns:a16="http://schemas.microsoft.com/office/drawing/2014/main" xmlns="" id="{AA64044E-682B-419B-AB70-118D0597C64C}"/>
              </a:ext>
            </a:extLst>
          </p:cNvPr>
          <p:cNvSpPr>
            <a:spLocks noGrp="1"/>
          </p:cNvSpPr>
          <p:nvPr>
            <p:ph type="body" sz="quarter" idx="34"/>
          </p:nvPr>
        </p:nvSpPr>
        <p:spPr/>
        <p:txBody>
          <a:bodyPr>
            <a:normAutofit/>
          </a:bodyPr>
          <a:lstStyle/>
          <a:p>
            <a:r>
              <a:rPr lang="pt-BR" dirty="0">
                <a:solidFill>
                  <a:schemeClr val="bg1"/>
                </a:solidFill>
              </a:rPr>
              <a:t>Most Reported Crimes?</a:t>
            </a:r>
            <a:endParaRPr lang="en-ZA" dirty="0">
              <a:solidFill>
                <a:schemeClr val="bg1"/>
              </a:solidFill>
            </a:endParaRPr>
          </a:p>
        </p:txBody>
      </p:sp>
      <p:sp>
        <p:nvSpPr>
          <p:cNvPr id="12" name="Text Placeholder 11">
            <a:extLst>
              <a:ext uri="{FF2B5EF4-FFF2-40B4-BE49-F238E27FC236}">
                <a16:creationId xmlns:a16="http://schemas.microsoft.com/office/drawing/2014/main" xmlns=""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a16="http://schemas.microsoft.com/office/drawing/2014/main" xmlns=""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a16="http://schemas.microsoft.com/office/drawing/2014/main" xmlns=""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a16="http://schemas.microsoft.com/office/drawing/2014/main" xmlns=""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a16="http://schemas.microsoft.com/office/drawing/2014/main" xmlns=""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a16="http://schemas.microsoft.com/office/drawing/2014/main" xmlns=""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a16="http://schemas.microsoft.com/office/drawing/2014/main" xmlns=""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9</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4693518" y="2077368"/>
            <a:ext cx="6134139"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1815085"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a16="http://schemas.microsoft.com/office/drawing/2014/main" xmlns=""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36952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1126</Words>
  <Application>Microsoft Office PowerPoint</Application>
  <PresentationFormat>Widescreen</PresentationFormat>
  <Paragraphs>212</Paragraphs>
  <Slides>25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Yu Gothic UI Semibold</vt:lpstr>
      <vt:lpstr>Arial</vt:lpstr>
      <vt:lpstr>Arial Black</vt:lpstr>
      <vt:lpstr>Arial Narrow</vt:lpstr>
      <vt:lpstr>Berlin Sans FB Demi</vt:lpstr>
      <vt:lpstr>Calibri</vt:lpstr>
      <vt:lpstr>Calibri Light</vt:lpstr>
      <vt:lpstr>Courier New</vt:lpstr>
      <vt:lpstr>Rockwell Condensed</vt:lpstr>
      <vt:lpstr>Tahoma</vt:lpstr>
      <vt:lpstr>Times New Roman</vt:lpstr>
      <vt:lpstr>Wingdings</vt:lpstr>
      <vt:lpstr>Office Theme</vt:lpstr>
      <vt:lpstr>EDA OF</vt:lpstr>
      <vt:lpstr>INTRODUCTION</vt:lpstr>
      <vt:lpstr>CORRELATION</vt:lpstr>
      <vt:lpstr>PowerPoint Presentation</vt:lpstr>
      <vt:lpstr>QUESTIONS?</vt:lpstr>
      <vt:lpstr>QUESTIONS?</vt:lpstr>
      <vt:lpstr>Is Your State Safe For Women?</vt:lpstr>
      <vt:lpstr>Cases Reported With Respect To  Different States</vt:lpstr>
      <vt:lpstr>QUESTIONS?</vt:lpstr>
      <vt:lpstr>Crime Reported  Percentage  Distribution</vt:lpstr>
      <vt:lpstr>CRIMES   WORD  MAP</vt:lpstr>
      <vt:lpstr>QUESTIONS?</vt:lpstr>
      <vt:lpstr>PowerPoint Presentation</vt:lpstr>
      <vt:lpstr>PowerPoint Presentation</vt:lpstr>
      <vt:lpstr>QUESTIONS?</vt:lpstr>
      <vt:lpstr>PowerPoint Presentation</vt:lpstr>
      <vt:lpstr>As per crime</vt:lpstr>
      <vt:lpstr> </vt:lpstr>
      <vt:lpstr>Trial Analysis in ANDHRA PRADESH</vt:lpstr>
      <vt:lpstr>QUESTIONS?</vt:lpstr>
      <vt:lpstr>PowerPoint Presentation</vt:lpstr>
      <vt:lpstr>Cases final state - discarded or convicted?</vt:lpstr>
      <vt:lpstr>PowerPoint Presentation</vt:lpstr>
      <vt:lpstr>Conclusion &amp; Actionable Insights</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2019-03-12T08:55:11Z</dcterms:created>
  <dcterms:modified xsi:type="dcterms:W3CDTF">2019-03-17T12:54:09Z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2018-08-01T18:56:47.5600812Z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