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77" r:id="rId1"/>
  </p:sldMasterIdLst>
  <p:notesMasterIdLst>
    <p:notesMasterId r:id="rId28"/>
  </p:notesMasterIdLst>
  <p:handoutMasterIdLst>
    <p:handoutMasterId r:id="rId29"/>
  </p:handoutMasterIdLst>
  <p:sldIdLst>
    <p:sldId id="257" r:id="rId2"/>
    <p:sldId id="306" r:id="rId3"/>
    <p:sldId id="307" r:id="rId4"/>
    <p:sldId id="290" r:id="rId5"/>
    <p:sldId id="256" r:id="rId6"/>
    <p:sldId id="288" r:id="rId7"/>
    <p:sldId id="297" r:id="rId8"/>
    <p:sldId id="259" r:id="rId9"/>
    <p:sldId id="260" r:id="rId10"/>
    <p:sldId id="298" r:id="rId11"/>
    <p:sldId id="286" r:id="rId12"/>
    <p:sldId id="305" r:id="rId13"/>
    <p:sldId id="299" r:id="rId14"/>
    <p:sldId id="285" r:id="rId15"/>
    <p:sldId id="291" r:id="rId16"/>
    <p:sldId id="300" r:id="rId17"/>
    <p:sldId id="303" r:id="rId18"/>
    <p:sldId id="289" r:id="rId19"/>
    <p:sldId id="304" r:id="rId20"/>
    <p:sldId id="282" r:id="rId21"/>
    <p:sldId id="301" r:id="rId22"/>
    <p:sldId id="280" r:id="rId23"/>
    <p:sldId id="264" r:id="rId24"/>
    <p:sldId id="284" r:id="rId25"/>
    <p:sldId id="272" r:id="rId26"/>
    <p:sldId id="279"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BD"/>
    <a:srgbClr val="FFEAA7"/>
    <a:srgbClr val="1F77B4"/>
    <a:srgbClr val="C7DBEF"/>
    <a:srgbClr val="6CAED6"/>
    <a:srgbClr val="35951B"/>
    <a:srgbClr val="FF7F0E"/>
    <a:srgbClr val="FD9121"/>
    <a:srgbClr val="2CA02C"/>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6" autoAdjust="0"/>
    <p:restoredTop sz="94315" autoAdjust="0"/>
  </p:normalViewPr>
  <p:slideViewPr>
    <p:cSldViewPr snapToGrid="0" showGuides="1">
      <p:cViewPr varScale="1">
        <p:scale>
          <a:sx n="74" d="100"/>
          <a:sy n="74" d="100"/>
        </p:scale>
        <p:origin x="480" y="72"/>
      </p:cViewPr>
      <p:guideLst/>
    </p:cSldViewPr>
  </p:slideViewPr>
  <p:notesTextViewPr>
    <p:cViewPr>
      <p:scale>
        <a:sx n="1" d="1"/>
        <a:sy n="1" d="1"/>
      </p:scale>
      <p:origin x="0" y="0"/>
    </p:cViewPr>
  </p:notesTextViewPr>
  <p:notesViewPr>
    <p:cSldViewPr snapToGrid="0" showGuides="1">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F58F4-E26A-47D3-BEE0-BFB18A2AB10F}" type="doc">
      <dgm:prSet loTypeId="urn:microsoft.com/office/officeart/2009/layout/CircleArrowProcess" loCatId="cycle" qsTypeId="urn:microsoft.com/office/officeart/2005/8/quickstyle/simple1" qsCatId="simple" csTypeId="urn:microsoft.com/office/officeart/2005/8/colors/colorful4" csCatId="colorful" phldr="1"/>
      <dgm:spPr/>
      <dgm:t>
        <a:bodyPr/>
        <a:lstStyle/>
        <a:p>
          <a:endParaRPr lang="en-IN"/>
        </a:p>
      </dgm:t>
    </dgm:pt>
    <dgm:pt modelId="{3EFBF0BA-736A-42AC-9A96-49A3650E21C9}">
      <dgm:prSet phldrT="[Text]" custT="1"/>
      <dgm:spPr/>
      <dgm:t>
        <a:bodyPr/>
        <a:lstStyle/>
        <a:p>
          <a:r>
            <a:rPr lang="en-IN" sz="2000" dirty="0" smtClean="0"/>
            <a:t>Data</a:t>
          </a:r>
          <a:endParaRPr lang="en-IN" sz="2000" dirty="0"/>
        </a:p>
      </dgm:t>
    </dgm:pt>
    <dgm:pt modelId="{19E3C190-1A4F-47A5-8562-0DC362713179}" type="parTrans" cxnId="{3D165171-EC34-4552-B790-96272146607B}">
      <dgm:prSet/>
      <dgm:spPr/>
      <dgm:t>
        <a:bodyPr/>
        <a:lstStyle/>
        <a:p>
          <a:endParaRPr lang="en-IN"/>
        </a:p>
      </dgm:t>
    </dgm:pt>
    <dgm:pt modelId="{BF4457E1-AE26-4C1E-85EA-055D9E80E1B2}" type="sibTrans" cxnId="{3D165171-EC34-4552-B790-96272146607B}">
      <dgm:prSet/>
      <dgm:spPr/>
      <dgm:t>
        <a:bodyPr/>
        <a:lstStyle/>
        <a:p>
          <a:endParaRPr lang="en-IN"/>
        </a:p>
      </dgm:t>
    </dgm:pt>
    <dgm:pt modelId="{4029697D-8361-4FC4-BC92-EB5DA9BB0FD0}">
      <dgm:prSet phldrT="[Text]" custT="1"/>
      <dgm:spPr/>
      <dgm:t>
        <a:bodyPr/>
        <a:lstStyle/>
        <a:p>
          <a:r>
            <a:rPr lang="en-IN" sz="1800" dirty="0" smtClean="0"/>
            <a:t>Analysis by Questions</a:t>
          </a:r>
          <a:endParaRPr lang="en-IN" sz="1800" dirty="0"/>
        </a:p>
      </dgm:t>
    </dgm:pt>
    <dgm:pt modelId="{C1679486-626A-4D9C-ABF5-700963B8AFE2}" type="parTrans" cxnId="{A3E294C9-6C44-41CA-BB43-9EE602B6FE40}">
      <dgm:prSet/>
      <dgm:spPr/>
      <dgm:t>
        <a:bodyPr/>
        <a:lstStyle/>
        <a:p>
          <a:endParaRPr lang="en-IN"/>
        </a:p>
      </dgm:t>
    </dgm:pt>
    <dgm:pt modelId="{81260FBE-2799-4866-B6F2-C0F0BC37F56A}" type="sibTrans" cxnId="{A3E294C9-6C44-41CA-BB43-9EE602B6FE40}">
      <dgm:prSet/>
      <dgm:spPr/>
      <dgm:t>
        <a:bodyPr/>
        <a:lstStyle/>
        <a:p>
          <a:endParaRPr lang="en-IN"/>
        </a:p>
      </dgm:t>
    </dgm:pt>
    <dgm:pt modelId="{C3353FF3-AAC4-4139-9A03-A438D59BA684}">
      <dgm:prSet phldrT="[Text]" custT="1"/>
      <dgm:spPr/>
      <dgm:t>
        <a:bodyPr/>
        <a:lstStyle/>
        <a:p>
          <a:r>
            <a:rPr lang="en-IN" sz="1800" dirty="0" smtClean="0"/>
            <a:t>Conclusion</a:t>
          </a:r>
          <a:endParaRPr lang="en-IN" sz="1400" dirty="0"/>
        </a:p>
      </dgm:t>
    </dgm:pt>
    <dgm:pt modelId="{88D4955A-5144-40C1-B273-D400F7FC179F}" type="parTrans" cxnId="{04D9FD62-B970-44F2-BCE9-10C63AEAE398}">
      <dgm:prSet/>
      <dgm:spPr/>
      <dgm:t>
        <a:bodyPr/>
        <a:lstStyle/>
        <a:p>
          <a:endParaRPr lang="en-IN"/>
        </a:p>
      </dgm:t>
    </dgm:pt>
    <dgm:pt modelId="{9B6D9E0F-4BAD-4724-9605-6FFB5B8CF619}" type="sibTrans" cxnId="{04D9FD62-B970-44F2-BCE9-10C63AEAE398}">
      <dgm:prSet/>
      <dgm:spPr/>
      <dgm:t>
        <a:bodyPr/>
        <a:lstStyle/>
        <a:p>
          <a:endParaRPr lang="en-IN"/>
        </a:p>
      </dgm:t>
    </dgm:pt>
    <dgm:pt modelId="{F8307973-12E5-473A-BEA5-4FCE51A1DFC3}">
      <dgm:prSet/>
      <dgm:spPr/>
      <dgm:t>
        <a:bodyPr/>
        <a:lstStyle/>
        <a:p>
          <a:r>
            <a:rPr lang="en-IN" dirty="0" smtClean="0"/>
            <a:t>Actionable Insights</a:t>
          </a:r>
          <a:endParaRPr lang="en-IN" dirty="0"/>
        </a:p>
      </dgm:t>
    </dgm:pt>
    <dgm:pt modelId="{0FD2C455-DC41-4417-8785-62BCF2951E97}" type="parTrans" cxnId="{6919DA11-7E49-4EA9-994D-DB3EA9D17A6E}">
      <dgm:prSet/>
      <dgm:spPr/>
      <dgm:t>
        <a:bodyPr/>
        <a:lstStyle/>
        <a:p>
          <a:endParaRPr lang="en-IN"/>
        </a:p>
      </dgm:t>
    </dgm:pt>
    <dgm:pt modelId="{A1480BD1-2DCE-4AF3-8FEF-8A7E01300F5B}" type="sibTrans" cxnId="{6919DA11-7E49-4EA9-994D-DB3EA9D17A6E}">
      <dgm:prSet/>
      <dgm:spPr/>
      <dgm:t>
        <a:bodyPr/>
        <a:lstStyle/>
        <a:p>
          <a:endParaRPr lang="en-IN"/>
        </a:p>
      </dgm:t>
    </dgm:pt>
    <dgm:pt modelId="{3B32EBB2-77F8-4213-A7C4-F76D35C5457A}">
      <dgm:prSet phldrT="[Text]" custT="1"/>
      <dgm:spPr/>
      <dgm:t>
        <a:bodyPr/>
        <a:lstStyle/>
        <a:p>
          <a:r>
            <a:rPr lang="en-IN" sz="2000" dirty="0" smtClean="0"/>
            <a:t>Problem </a:t>
          </a:r>
          <a:r>
            <a:rPr lang="en-IN" sz="2000" dirty="0" smtClean="0"/>
            <a:t>Statement</a:t>
          </a:r>
          <a:endParaRPr lang="en-IN" sz="2000" dirty="0"/>
        </a:p>
      </dgm:t>
    </dgm:pt>
    <dgm:pt modelId="{B405EE1C-D249-4B96-B32F-DF3996464474}" type="parTrans" cxnId="{F0B625B0-D446-41C3-B9FA-FBDD13CE9BF0}">
      <dgm:prSet/>
      <dgm:spPr/>
      <dgm:t>
        <a:bodyPr/>
        <a:lstStyle/>
        <a:p>
          <a:endParaRPr lang="en-IN"/>
        </a:p>
      </dgm:t>
    </dgm:pt>
    <dgm:pt modelId="{EC8F6F50-9868-484A-AA2F-9B8FC750FA42}" type="sibTrans" cxnId="{F0B625B0-D446-41C3-B9FA-FBDD13CE9BF0}">
      <dgm:prSet/>
      <dgm:spPr/>
      <dgm:t>
        <a:bodyPr/>
        <a:lstStyle/>
        <a:p>
          <a:endParaRPr lang="en-IN"/>
        </a:p>
      </dgm:t>
    </dgm:pt>
    <dgm:pt modelId="{19C5EF9E-1DD1-44B1-A49B-7B7FDCE40663}" type="pres">
      <dgm:prSet presAssocID="{6B0F58F4-E26A-47D3-BEE0-BFB18A2AB10F}" presName="Name0" presStyleCnt="0">
        <dgm:presLayoutVars>
          <dgm:chMax val="7"/>
          <dgm:chPref val="7"/>
          <dgm:dir/>
          <dgm:animLvl val="lvl"/>
        </dgm:presLayoutVars>
      </dgm:prSet>
      <dgm:spPr/>
      <dgm:t>
        <a:bodyPr/>
        <a:lstStyle/>
        <a:p>
          <a:endParaRPr lang="en-IN"/>
        </a:p>
      </dgm:t>
    </dgm:pt>
    <dgm:pt modelId="{AC5F5677-04BB-4F34-BC42-D7BA0C88D0D6}" type="pres">
      <dgm:prSet presAssocID="{3EFBF0BA-736A-42AC-9A96-49A3650E21C9}" presName="Accent1" presStyleCnt="0"/>
      <dgm:spPr/>
      <dgm:t>
        <a:bodyPr/>
        <a:lstStyle/>
        <a:p>
          <a:endParaRPr lang="en-IN"/>
        </a:p>
      </dgm:t>
    </dgm:pt>
    <dgm:pt modelId="{D2D4C107-205D-486A-8DB2-E76BC2A7D5C4}" type="pres">
      <dgm:prSet presAssocID="{3EFBF0BA-736A-42AC-9A96-49A3650E21C9}" presName="Accent" presStyleLbl="node1" presStyleIdx="0" presStyleCnt="5"/>
      <dgm:spPr/>
      <dgm:t>
        <a:bodyPr/>
        <a:lstStyle/>
        <a:p>
          <a:endParaRPr lang="en-IN"/>
        </a:p>
      </dgm:t>
    </dgm:pt>
    <dgm:pt modelId="{DE783DE8-C74D-435B-B306-E9792EDB7829}" type="pres">
      <dgm:prSet presAssocID="{3EFBF0BA-736A-42AC-9A96-49A3650E21C9}" presName="Parent1" presStyleLbl="revTx" presStyleIdx="0" presStyleCnt="5">
        <dgm:presLayoutVars>
          <dgm:chMax val="1"/>
          <dgm:chPref val="1"/>
          <dgm:bulletEnabled val="1"/>
        </dgm:presLayoutVars>
      </dgm:prSet>
      <dgm:spPr/>
      <dgm:t>
        <a:bodyPr/>
        <a:lstStyle/>
        <a:p>
          <a:endParaRPr lang="en-IN"/>
        </a:p>
      </dgm:t>
    </dgm:pt>
    <dgm:pt modelId="{E6947D84-8CA2-4839-9C48-4BA1C366FE50}" type="pres">
      <dgm:prSet presAssocID="{3B32EBB2-77F8-4213-A7C4-F76D35C5457A}" presName="Accent2" presStyleCnt="0"/>
      <dgm:spPr/>
    </dgm:pt>
    <dgm:pt modelId="{218B67CA-88A7-488C-B196-5BAC1DA348C6}" type="pres">
      <dgm:prSet presAssocID="{3B32EBB2-77F8-4213-A7C4-F76D35C5457A}" presName="Accent" presStyleLbl="node1" presStyleIdx="1" presStyleCnt="5"/>
      <dgm:spPr/>
    </dgm:pt>
    <dgm:pt modelId="{FDFC7347-FC29-4086-8D29-C5229E68825B}" type="pres">
      <dgm:prSet presAssocID="{3B32EBB2-77F8-4213-A7C4-F76D35C5457A}" presName="Parent2" presStyleLbl="revTx" presStyleIdx="1" presStyleCnt="5" custScaleX="140538">
        <dgm:presLayoutVars>
          <dgm:chMax val="1"/>
          <dgm:chPref val="1"/>
          <dgm:bulletEnabled val="1"/>
        </dgm:presLayoutVars>
      </dgm:prSet>
      <dgm:spPr/>
      <dgm:t>
        <a:bodyPr/>
        <a:lstStyle/>
        <a:p>
          <a:endParaRPr lang="en-IN"/>
        </a:p>
      </dgm:t>
    </dgm:pt>
    <dgm:pt modelId="{11A5AD20-3438-4FEE-BBE1-84084D5162D7}" type="pres">
      <dgm:prSet presAssocID="{4029697D-8361-4FC4-BC92-EB5DA9BB0FD0}" presName="Accent3" presStyleCnt="0"/>
      <dgm:spPr/>
    </dgm:pt>
    <dgm:pt modelId="{C2C606CD-4535-40A7-90F2-D37EA03F3093}" type="pres">
      <dgm:prSet presAssocID="{4029697D-8361-4FC4-BC92-EB5DA9BB0FD0}" presName="Accent" presStyleLbl="node1" presStyleIdx="2" presStyleCnt="5"/>
      <dgm:spPr/>
      <dgm:t>
        <a:bodyPr/>
        <a:lstStyle/>
        <a:p>
          <a:endParaRPr lang="en-IN"/>
        </a:p>
      </dgm:t>
    </dgm:pt>
    <dgm:pt modelId="{7C84D9EB-E6DC-403F-A664-D167B10667C5}" type="pres">
      <dgm:prSet presAssocID="{4029697D-8361-4FC4-BC92-EB5DA9BB0FD0}" presName="Parent3" presStyleLbl="revTx" presStyleIdx="2" presStyleCnt="5" custScaleX="144916">
        <dgm:presLayoutVars>
          <dgm:chMax val="1"/>
          <dgm:chPref val="1"/>
          <dgm:bulletEnabled val="1"/>
        </dgm:presLayoutVars>
      </dgm:prSet>
      <dgm:spPr/>
      <dgm:t>
        <a:bodyPr/>
        <a:lstStyle/>
        <a:p>
          <a:endParaRPr lang="en-IN"/>
        </a:p>
      </dgm:t>
    </dgm:pt>
    <dgm:pt modelId="{8D3FC7C0-0214-4B77-A19F-1225A6967DBE}" type="pres">
      <dgm:prSet presAssocID="{C3353FF3-AAC4-4139-9A03-A438D59BA684}" presName="Accent4" presStyleCnt="0"/>
      <dgm:spPr/>
    </dgm:pt>
    <dgm:pt modelId="{F2514075-0046-44FC-AC5D-EA732B194FA9}" type="pres">
      <dgm:prSet presAssocID="{C3353FF3-AAC4-4139-9A03-A438D59BA684}" presName="Accent" presStyleLbl="node1" presStyleIdx="3" presStyleCnt="5"/>
      <dgm:spPr/>
      <dgm:t>
        <a:bodyPr/>
        <a:lstStyle/>
        <a:p>
          <a:endParaRPr lang="en-IN"/>
        </a:p>
      </dgm:t>
    </dgm:pt>
    <dgm:pt modelId="{294CC571-255F-4589-8F7B-7423BB1CD81A}" type="pres">
      <dgm:prSet presAssocID="{C3353FF3-AAC4-4139-9A03-A438D59BA684}" presName="Parent4" presStyleLbl="revTx" presStyleIdx="3" presStyleCnt="5" custScaleX="122539">
        <dgm:presLayoutVars>
          <dgm:chMax val="1"/>
          <dgm:chPref val="1"/>
          <dgm:bulletEnabled val="1"/>
        </dgm:presLayoutVars>
      </dgm:prSet>
      <dgm:spPr/>
      <dgm:t>
        <a:bodyPr/>
        <a:lstStyle/>
        <a:p>
          <a:endParaRPr lang="en-IN"/>
        </a:p>
      </dgm:t>
    </dgm:pt>
    <dgm:pt modelId="{9C2C2B50-82F6-4EFE-BCCA-0B1775D483C5}" type="pres">
      <dgm:prSet presAssocID="{F8307973-12E5-473A-BEA5-4FCE51A1DFC3}" presName="Accent5" presStyleCnt="0"/>
      <dgm:spPr/>
    </dgm:pt>
    <dgm:pt modelId="{D8B30F4D-8714-4F14-A207-B06D61EC58C6}" type="pres">
      <dgm:prSet presAssocID="{F8307973-12E5-473A-BEA5-4FCE51A1DFC3}" presName="Accent" presStyleLbl="node1" presStyleIdx="4" presStyleCnt="5"/>
      <dgm:spPr/>
      <dgm:t>
        <a:bodyPr/>
        <a:lstStyle/>
        <a:p>
          <a:endParaRPr lang="en-IN"/>
        </a:p>
      </dgm:t>
    </dgm:pt>
    <dgm:pt modelId="{B14F90BF-5EA4-47A1-8164-9E8BB95F21B3}" type="pres">
      <dgm:prSet presAssocID="{F8307973-12E5-473A-BEA5-4FCE51A1DFC3}" presName="Parent5" presStyleLbl="revTx" presStyleIdx="4" presStyleCnt="5">
        <dgm:presLayoutVars>
          <dgm:chMax val="1"/>
          <dgm:chPref val="1"/>
          <dgm:bulletEnabled val="1"/>
        </dgm:presLayoutVars>
      </dgm:prSet>
      <dgm:spPr/>
      <dgm:t>
        <a:bodyPr/>
        <a:lstStyle/>
        <a:p>
          <a:endParaRPr lang="en-IN"/>
        </a:p>
      </dgm:t>
    </dgm:pt>
  </dgm:ptLst>
  <dgm:cxnLst>
    <dgm:cxn modelId="{6919DA11-7E49-4EA9-994D-DB3EA9D17A6E}" srcId="{6B0F58F4-E26A-47D3-BEE0-BFB18A2AB10F}" destId="{F8307973-12E5-473A-BEA5-4FCE51A1DFC3}" srcOrd="4" destOrd="0" parTransId="{0FD2C455-DC41-4417-8785-62BCF2951E97}" sibTransId="{A1480BD1-2DCE-4AF3-8FEF-8A7E01300F5B}"/>
    <dgm:cxn modelId="{560B2852-70B5-41E0-8FD4-80EE531DDE01}" type="presOf" srcId="{F8307973-12E5-473A-BEA5-4FCE51A1DFC3}" destId="{B14F90BF-5EA4-47A1-8164-9E8BB95F21B3}" srcOrd="0" destOrd="0" presId="urn:microsoft.com/office/officeart/2009/layout/CircleArrowProcess"/>
    <dgm:cxn modelId="{A96AC277-8F8B-4F23-91A3-6618B6850735}" type="presOf" srcId="{C3353FF3-AAC4-4139-9A03-A438D59BA684}" destId="{294CC571-255F-4589-8F7B-7423BB1CD81A}" srcOrd="0" destOrd="0" presId="urn:microsoft.com/office/officeart/2009/layout/CircleArrowProcess"/>
    <dgm:cxn modelId="{42EEB5A9-94AE-479D-89B3-C809F365FEA0}" type="presOf" srcId="{6B0F58F4-E26A-47D3-BEE0-BFB18A2AB10F}" destId="{19C5EF9E-1DD1-44B1-A49B-7B7FDCE40663}" srcOrd="0" destOrd="0" presId="urn:microsoft.com/office/officeart/2009/layout/CircleArrowProcess"/>
    <dgm:cxn modelId="{F66C723F-82C3-40F6-BDFD-DB04DC525297}" type="presOf" srcId="{4029697D-8361-4FC4-BC92-EB5DA9BB0FD0}" destId="{7C84D9EB-E6DC-403F-A664-D167B10667C5}" srcOrd="0" destOrd="0" presId="urn:microsoft.com/office/officeart/2009/layout/CircleArrowProcess"/>
    <dgm:cxn modelId="{A3E294C9-6C44-41CA-BB43-9EE602B6FE40}" srcId="{6B0F58F4-E26A-47D3-BEE0-BFB18A2AB10F}" destId="{4029697D-8361-4FC4-BC92-EB5DA9BB0FD0}" srcOrd="2" destOrd="0" parTransId="{C1679486-626A-4D9C-ABF5-700963B8AFE2}" sibTransId="{81260FBE-2799-4866-B6F2-C0F0BC37F56A}"/>
    <dgm:cxn modelId="{3D165171-EC34-4552-B790-96272146607B}" srcId="{6B0F58F4-E26A-47D3-BEE0-BFB18A2AB10F}" destId="{3EFBF0BA-736A-42AC-9A96-49A3650E21C9}" srcOrd="0" destOrd="0" parTransId="{19E3C190-1A4F-47A5-8562-0DC362713179}" sibTransId="{BF4457E1-AE26-4C1E-85EA-055D9E80E1B2}"/>
    <dgm:cxn modelId="{F0B625B0-D446-41C3-B9FA-FBDD13CE9BF0}" srcId="{6B0F58F4-E26A-47D3-BEE0-BFB18A2AB10F}" destId="{3B32EBB2-77F8-4213-A7C4-F76D35C5457A}" srcOrd="1" destOrd="0" parTransId="{B405EE1C-D249-4B96-B32F-DF3996464474}" sibTransId="{EC8F6F50-9868-484A-AA2F-9B8FC750FA42}"/>
    <dgm:cxn modelId="{A0F487E0-01E6-47BD-A1BD-5E1EB91951F7}" type="presOf" srcId="{3B32EBB2-77F8-4213-A7C4-F76D35C5457A}" destId="{FDFC7347-FC29-4086-8D29-C5229E68825B}" srcOrd="0" destOrd="0" presId="urn:microsoft.com/office/officeart/2009/layout/CircleArrowProcess"/>
    <dgm:cxn modelId="{5149BFAE-F59A-495E-818A-E555E5494F7B}" type="presOf" srcId="{3EFBF0BA-736A-42AC-9A96-49A3650E21C9}" destId="{DE783DE8-C74D-435B-B306-E9792EDB7829}" srcOrd="0" destOrd="0" presId="urn:microsoft.com/office/officeart/2009/layout/CircleArrowProcess"/>
    <dgm:cxn modelId="{04D9FD62-B970-44F2-BCE9-10C63AEAE398}" srcId="{6B0F58F4-E26A-47D3-BEE0-BFB18A2AB10F}" destId="{C3353FF3-AAC4-4139-9A03-A438D59BA684}" srcOrd="3" destOrd="0" parTransId="{88D4955A-5144-40C1-B273-D400F7FC179F}" sibTransId="{9B6D9E0F-4BAD-4724-9605-6FFB5B8CF619}"/>
    <dgm:cxn modelId="{C554722C-48FF-4AEE-AD2F-6065C9F4DCB3}" type="presParOf" srcId="{19C5EF9E-1DD1-44B1-A49B-7B7FDCE40663}" destId="{AC5F5677-04BB-4F34-BC42-D7BA0C88D0D6}" srcOrd="0" destOrd="0" presId="urn:microsoft.com/office/officeart/2009/layout/CircleArrowProcess"/>
    <dgm:cxn modelId="{B11A28A0-F587-4C13-A6AB-029F45FB2F27}" type="presParOf" srcId="{AC5F5677-04BB-4F34-BC42-D7BA0C88D0D6}" destId="{D2D4C107-205D-486A-8DB2-E76BC2A7D5C4}" srcOrd="0" destOrd="0" presId="urn:microsoft.com/office/officeart/2009/layout/CircleArrowProcess"/>
    <dgm:cxn modelId="{38C68EDE-8EED-40A5-841E-2EE9E2426229}" type="presParOf" srcId="{19C5EF9E-1DD1-44B1-A49B-7B7FDCE40663}" destId="{DE783DE8-C74D-435B-B306-E9792EDB7829}" srcOrd="1" destOrd="0" presId="urn:microsoft.com/office/officeart/2009/layout/CircleArrowProcess"/>
    <dgm:cxn modelId="{B0479829-1CDB-4C88-AB2E-5E346112903B}" type="presParOf" srcId="{19C5EF9E-1DD1-44B1-A49B-7B7FDCE40663}" destId="{E6947D84-8CA2-4839-9C48-4BA1C366FE50}" srcOrd="2" destOrd="0" presId="urn:microsoft.com/office/officeart/2009/layout/CircleArrowProcess"/>
    <dgm:cxn modelId="{9FAB054A-5077-4520-A6C5-DB77352CEAFF}" type="presParOf" srcId="{E6947D84-8CA2-4839-9C48-4BA1C366FE50}" destId="{218B67CA-88A7-488C-B196-5BAC1DA348C6}" srcOrd="0" destOrd="0" presId="urn:microsoft.com/office/officeart/2009/layout/CircleArrowProcess"/>
    <dgm:cxn modelId="{C780EBAB-C7C9-4AB3-ABCD-E2C68E11428B}" type="presParOf" srcId="{19C5EF9E-1DD1-44B1-A49B-7B7FDCE40663}" destId="{FDFC7347-FC29-4086-8D29-C5229E68825B}" srcOrd="3" destOrd="0" presId="urn:microsoft.com/office/officeart/2009/layout/CircleArrowProcess"/>
    <dgm:cxn modelId="{E9412DB2-0BD6-43DC-86AA-78324266A210}" type="presParOf" srcId="{19C5EF9E-1DD1-44B1-A49B-7B7FDCE40663}" destId="{11A5AD20-3438-4FEE-BBE1-84084D5162D7}" srcOrd="4" destOrd="0" presId="urn:microsoft.com/office/officeart/2009/layout/CircleArrowProcess"/>
    <dgm:cxn modelId="{4EB3AC4C-69D7-4580-B534-24FFB9D42F88}" type="presParOf" srcId="{11A5AD20-3438-4FEE-BBE1-84084D5162D7}" destId="{C2C606CD-4535-40A7-90F2-D37EA03F3093}" srcOrd="0" destOrd="0" presId="urn:microsoft.com/office/officeart/2009/layout/CircleArrowProcess"/>
    <dgm:cxn modelId="{B6755FF1-0A1D-45A9-B94C-EE489263ADE6}" type="presParOf" srcId="{19C5EF9E-1DD1-44B1-A49B-7B7FDCE40663}" destId="{7C84D9EB-E6DC-403F-A664-D167B10667C5}" srcOrd="5" destOrd="0" presId="urn:microsoft.com/office/officeart/2009/layout/CircleArrowProcess"/>
    <dgm:cxn modelId="{E6B8C843-C800-474E-A01A-C837F2C288ED}" type="presParOf" srcId="{19C5EF9E-1DD1-44B1-A49B-7B7FDCE40663}" destId="{8D3FC7C0-0214-4B77-A19F-1225A6967DBE}" srcOrd="6" destOrd="0" presId="urn:microsoft.com/office/officeart/2009/layout/CircleArrowProcess"/>
    <dgm:cxn modelId="{CBFC298E-1D08-4A2E-88E5-3FC00C58767B}" type="presParOf" srcId="{8D3FC7C0-0214-4B77-A19F-1225A6967DBE}" destId="{F2514075-0046-44FC-AC5D-EA732B194FA9}" srcOrd="0" destOrd="0" presId="urn:microsoft.com/office/officeart/2009/layout/CircleArrowProcess"/>
    <dgm:cxn modelId="{645BC9CF-6EC9-411B-B531-2EB03F22A147}" type="presParOf" srcId="{19C5EF9E-1DD1-44B1-A49B-7B7FDCE40663}" destId="{294CC571-255F-4589-8F7B-7423BB1CD81A}" srcOrd="7" destOrd="0" presId="urn:microsoft.com/office/officeart/2009/layout/CircleArrowProcess"/>
    <dgm:cxn modelId="{D50997B6-50C5-4ED0-A443-74A5B96EBB78}" type="presParOf" srcId="{19C5EF9E-1DD1-44B1-A49B-7B7FDCE40663}" destId="{9C2C2B50-82F6-4EFE-BCCA-0B1775D483C5}" srcOrd="8" destOrd="0" presId="urn:microsoft.com/office/officeart/2009/layout/CircleArrowProcess"/>
    <dgm:cxn modelId="{CF846E1D-EBAA-4104-921A-45C478B6BBC8}" type="presParOf" srcId="{9C2C2B50-82F6-4EFE-BCCA-0B1775D483C5}" destId="{D8B30F4D-8714-4F14-A207-B06D61EC58C6}" srcOrd="0" destOrd="0" presId="urn:microsoft.com/office/officeart/2009/layout/CircleArrowProcess"/>
    <dgm:cxn modelId="{6CFC1866-B826-4DE2-B4EB-7AF5C97B13F7}" type="presParOf" srcId="{19C5EF9E-1DD1-44B1-A49B-7B7FDCE40663}" destId="{B14F90BF-5EA4-47A1-8164-9E8BB95F21B3}" srcOrd="9"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710484-DC0E-48B0-A485-6C5B18A1A83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F9C6F67E-DDC1-499C-A3EF-0CCAACBB1795}">
      <dgm:prSet phldrT="[Text]"/>
      <dgm:spPr/>
      <dgm:t>
        <a:bodyPr/>
        <a:lstStyle/>
        <a:p>
          <a:r>
            <a:rPr lang="en-IN" dirty="0">
              <a:solidFill>
                <a:schemeClr val="bg1">
                  <a:lumMod val="95000"/>
                </a:schemeClr>
              </a:solidFill>
            </a:rPr>
            <a:t>Union Territories have less number of cases reported than States.</a:t>
          </a:r>
        </a:p>
      </dgm:t>
    </dgm:pt>
    <dgm:pt modelId="{E70ADAC6-28D1-4D65-94D5-F88D46595F43}" type="parTrans" cxnId="{CE3658FC-46B8-4720-9F7B-572EE81669AB}">
      <dgm:prSet/>
      <dgm:spPr/>
      <dgm:t>
        <a:bodyPr/>
        <a:lstStyle/>
        <a:p>
          <a:endParaRPr lang="en-IN"/>
        </a:p>
      </dgm:t>
    </dgm:pt>
    <dgm:pt modelId="{848B6668-1F93-4656-87DE-6BFCF7B69DE1}" type="sibTrans" cxnId="{CE3658FC-46B8-4720-9F7B-572EE81669AB}">
      <dgm:prSet/>
      <dgm:spPr/>
      <dgm:t>
        <a:bodyPr/>
        <a:lstStyle/>
        <a:p>
          <a:endParaRPr lang="en-IN"/>
        </a:p>
      </dgm:t>
    </dgm:pt>
    <dgm:pt modelId="{838081D0-B2CB-4983-A59E-5E32FD92906F}">
      <dgm:prSet phldrT="[Text]"/>
      <dgm:spPr/>
      <dgm:t>
        <a:bodyPr/>
        <a:lstStyle/>
        <a:p>
          <a:r>
            <a:rPr lang="en-IN" dirty="0">
              <a:solidFill>
                <a:schemeClr val="bg1">
                  <a:lumMod val="95000"/>
                </a:schemeClr>
              </a:solidFill>
            </a:rPr>
            <a:t>Here we should also consider the influence of population.</a:t>
          </a:r>
        </a:p>
      </dgm:t>
    </dgm:pt>
    <dgm:pt modelId="{4174BF3F-A98B-4C08-B49F-8CA122C57724}" type="parTrans" cxnId="{6C5D9176-168E-42E8-8DA6-DFFC51231FD9}">
      <dgm:prSet/>
      <dgm:spPr/>
      <dgm:t>
        <a:bodyPr/>
        <a:lstStyle/>
        <a:p>
          <a:endParaRPr lang="en-IN"/>
        </a:p>
      </dgm:t>
    </dgm:pt>
    <dgm:pt modelId="{2D1C9099-4943-4E4F-B065-8AEADB75531D}" type="sibTrans" cxnId="{6C5D9176-168E-42E8-8DA6-DFFC51231FD9}">
      <dgm:prSet/>
      <dgm:spPr/>
      <dgm:t>
        <a:bodyPr/>
        <a:lstStyle/>
        <a:p>
          <a:endParaRPr lang="en-IN"/>
        </a:p>
      </dgm:t>
    </dgm:pt>
    <dgm:pt modelId="{9C99CC69-8A03-4B5C-A256-24A2B67916E2}" type="pres">
      <dgm:prSet presAssocID="{3B710484-DC0E-48B0-A485-6C5B18A1A83C}" presName="Name0" presStyleCnt="0">
        <dgm:presLayoutVars>
          <dgm:chMax val="7"/>
          <dgm:chPref val="7"/>
          <dgm:dir/>
        </dgm:presLayoutVars>
      </dgm:prSet>
      <dgm:spPr/>
      <dgm:t>
        <a:bodyPr/>
        <a:lstStyle/>
        <a:p>
          <a:endParaRPr lang="en-IN"/>
        </a:p>
      </dgm:t>
    </dgm:pt>
    <dgm:pt modelId="{6FEC1F6B-692C-4F96-B70A-7ACE6F3551D5}" type="pres">
      <dgm:prSet presAssocID="{3B710484-DC0E-48B0-A485-6C5B18A1A83C}" presName="Name1" presStyleCnt="0"/>
      <dgm:spPr/>
    </dgm:pt>
    <dgm:pt modelId="{C79AF1CF-9E72-425D-ABB7-118CF9E38D85}" type="pres">
      <dgm:prSet presAssocID="{3B710484-DC0E-48B0-A485-6C5B18A1A83C}" presName="cycle" presStyleCnt="0"/>
      <dgm:spPr/>
    </dgm:pt>
    <dgm:pt modelId="{2CE78DB2-E232-448D-AA20-774E7EBEE3DA}" type="pres">
      <dgm:prSet presAssocID="{3B710484-DC0E-48B0-A485-6C5B18A1A83C}" presName="srcNode" presStyleLbl="node1" presStyleIdx="0" presStyleCnt="2"/>
      <dgm:spPr/>
    </dgm:pt>
    <dgm:pt modelId="{671E523A-D668-4E60-880B-2A239663F75C}" type="pres">
      <dgm:prSet presAssocID="{3B710484-DC0E-48B0-A485-6C5B18A1A83C}" presName="conn" presStyleLbl="parChTrans1D2" presStyleIdx="0" presStyleCnt="1"/>
      <dgm:spPr/>
      <dgm:t>
        <a:bodyPr/>
        <a:lstStyle/>
        <a:p>
          <a:endParaRPr lang="en-IN"/>
        </a:p>
      </dgm:t>
    </dgm:pt>
    <dgm:pt modelId="{013B73E4-A030-44AF-B93B-E62D72318170}" type="pres">
      <dgm:prSet presAssocID="{3B710484-DC0E-48B0-A485-6C5B18A1A83C}" presName="extraNode" presStyleLbl="node1" presStyleIdx="0" presStyleCnt="2"/>
      <dgm:spPr/>
    </dgm:pt>
    <dgm:pt modelId="{3ECBF458-C7D6-4C3F-B1C9-8A582B21EDB8}" type="pres">
      <dgm:prSet presAssocID="{3B710484-DC0E-48B0-A485-6C5B18A1A83C}" presName="dstNode" presStyleLbl="node1" presStyleIdx="0" presStyleCnt="2"/>
      <dgm:spPr/>
    </dgm:pt>
    <dgm:pt modelId="{17E83A03-933A-44E3-B0D5-A4B4166D02A3}" type="pres">
      <dgm:prSet presAssocID="{F9C6F67E-DDC1-499C-A3EF-0CCAACBB1795}" presName="text_1" presStyleLbl="node1" presStyleIdx="0" presStyleCnt="2">
        <dgm:presLayoutVars>
          <dgm:bulletEnabled val="1"/>
        </dgm:presLayoutVars>
      </dgm:prSet>
      <dgm:spPr/>
      <dgm:t>
        <a:bodyPr/>
        <a:lstStyle/>
        <a:p>
          <a:endParaRPr lang="en-IN"/>
        </a:p>
      </dgm:t>
    </dgm:pt>
    <dgm:pt modelId="{E3033E05-9C65-4987-BAFF-8B326CBA7278}" type="pres">
      <dgm:prSet presAssocID="{F9C6F67E-DDC1-499C-A3EF-0CCAACBB1795}" presName="accent_1" presStyleCnt="0"/>
      <dgm:spPr/>
    </dgm:pt>
    <dgm:pt modelId="{846BCD0F-4DD5-45F2-9B53-D56DD5A61486}" type="pres">
      <dgm:prSet presAssocID="{F9C6F67E-DDC1-499C-A3EF-0CCAACBB1795}" presName="accentRepeatNode" presStyleLbl="solidFgAcc1" presStyleIdx="0" presStyleCnt="2"/>
      <dgm:spPr/>
    </dgm:pt>
    <dgm:pt modelId="{D967DAF7-4300-4452-9E3E-B8CCE4C7C9DD}" type="pres">
      <dgm:prSet presAssocID="{838081D0-B2CB-4983-A59E-5E32FD92906F}" presName="text_2" presStyleLbl="node1" presStyleIdx="1" presStyleCnt="2">
        <dgm:presLayoutVars>
          <dgm:bulletEnabled val="1"/>
        </dgm:presLayoutVars>
      </dgm:prSet>
      <dgm:spPr/>
      <dgm:t>
        <a:bodyPr/>
        <a:lstStyle/>
        <a:p>
          <a:endParaRPr lang="en-IN"/>
        </a:p>
      </dgm:t>
    </dgm:pt>
    <dgm:pt modelId="{81436863-49E6-44E9-9B53-33AE9C4E16AF}" type="pres">
      <dgm:prSet presAssocID="{838081D0-B2CB-4983-A59E-5E32FD92906F}" presName="accent_2" presStyleCnt="0"/>
      <dgm:spPr/>
    </dgm:pt>
    <dgm:pt modelId="{837AE91B-3E03-4CD0-A6DD-29AD865A1C2D}" type="pres">
      <dgm:prSet presAssocID="{838081D0-B2CB-4983-A59E-5E32FD92906F}" presName="accentRepeatNode" presStyleLbl="solidFgAcc1" presStyleIdx="1" presStyleCnt="2"/>
      <dgm:spPr/>
    </dgm:pt>
  </dgm:ptLst>
  <dgm:cxnLst>
    <dgm:cxn modelId="{CE3658FC-46B8-4720-9F7B-572EE81669AB}" srcId="{3B710484-DC0E-48B0-A485-6C5B18A1A83C}" destId="{F9C6F67E-DDC1-499C-A3EF-0CCAACBB1795}" srcOrd="0" destOrd="0" parTransId="{E70ADAC6-28D1-4D65-94D5-F88D46595F43}" sibTransId="{848B6668-1F93-4656-87DE-6BFCF7B69DE1}"/>
    <dgm:cxn modelId="{C2E191BA-8141-4110-A299-C1E2CA6F72E5}" type="presOf" srcId="{838081D0-B2CB-4983-A59E-5E32FD92906F}" destId="{D967DAF7-4300-4452-9E3E-B8CCE4C7C9DD}" srcOrd="0" destOrd="0" presId="urn:microsoft.com/office/officeart/2008/layout/VerticalCurvedList"/>
    <dgm:cxn modelId="{02EB6229-71BE-4096-9330-64ECFF7A37F0}" type="presOf" srcId="{848B6668-1F93-4656-87DE-6BFCF7B69DE1}" destId="{671E523A-D668-4E60-880B-2A239663F75C}" srcOrd="0" destOrd="0" presId="urn:microsoft.com/office/officeart/2008/layout/VerticalCurvedList"/>
    <dgm:cxn modelId="{C7275526-3F4C-4776-9DF4-A0377F9962B6}" type="presOf" srcId="{3B710484-DC0E-48B0-A485-6C5B18A1A83C}" destId="{9C99CC69-8A03-4B5C-A256-24A2B67916E2}" srcOrd="0" destOrd="0" presId="urn:microsoft.com/office/officeart/2008/layout/VerticalCurvedList"/>
    <dgm:cxn modelId="{CCD5CA07-BB27-4778-BC46-BF81E207A1B7}" type="presOf" srcId="{F9C6F67E-DDC1-499C-A3EF-0CCAACBB1795}" destId="{17E83A03-933A-44E3-B0D5-A4B4166D02A3}" srcOrd="0" destOrd="0" presId="urn:microsoft.com/office/officeart/2008/layout/VerticalCurvedList"/>
    <dgm:cxn modelId="{6C5D9176-168E-42E8-8DA6-DFFC51231FD9}" srcId="{3B710484-DC0E-48B0-A485-6C5B18A1A83C}" destId="{838081D0-B2CB-4983-A59E-5E32FD92906F}" srcOrd="1" destOrd="0" parTransId="{4174BF3F-A98B-4C08-B49F-8CA122C57724}" sibTransId="{2D1C9099-4943-4E4F-B065-8AEADB75531D}"/>
    <dgm:cxn modelId="{63447930-A2CA-4FE0-BA1A-9692932CF393}" type="presParOf" srcId="{9C99CC69-8A03-4B5C-A256-24A2B67916E2}" destId="{6FEC1F6B-692C-4F96-B70A-7ACE6F3551D5}" srcOrd="0" destOrd="0" presId="urn:microsoft.com/office/officeart/2008/layout/VerticalCurvedList"/>
    <dgm:cxn modelId="{788280CD-0411-4E8D-95C5-CADDC34B15BC}" type="presParOf" srcId="{6FEC1F6B-692C-4F96-B70A-7ACE6F3551D5}" destId="{C79AF1CF-9E72-425D-ABB7-118CF9E38D85}" srcOrd="0" destOrd="0" presId="urn:microsoft.com/office/officeart/2008/layout/VerticalCurvedList"/>
    <dgm:cxn modelId="{4DCC1BC6-7480-4701-9954-234BB8016C0F}" type="presParOf" srcId="{C79AF1CF-9E72-425D-ABB7-118CF9E38D85}" destId="{2CE78DB2-E232-448D-AA20-774E7EBEE3DA}" srcOrd="0" destOrd="0" presId="urn:microsoft.com/office/officeart/2008/layout/VerticalCurvedList"/>
    <dgm:cxn modelId="{C18669FF-43C9-4A90-AE63-492672B2BC60}" type="presParOf" srcId="{C79AF1CF-9E72-425D-ABB7-118CF9E38D85}" destId="{671E523A-D668-4E60-880B-2A239663F75C}" srcOrd="1" destOrd="0" presId="urn:microsoft.com/office/officeart/2008/layout/VerticalCurvedList"/>
    <dgm:cxn modelId="{E3A0AD71-7761-4A31-9AC3-35B05D9C5EF6}" type="presParOf" srcId="{C79AF1CF-9E72-425D-ABB7-118CF9E38D85}" destId="{013B73E4-A030-44AF-B93B-E62D72318170}" srcOrd="2" destOrd="0" presId="urn:microsoft.com/office/officeart/2008/layout/VerticalCurvedList"/>
    <dgm:cxn modelId="{98643F38-1FB1-4ED2-BCE3-A996ABC409D2}" type="presParOf" srcId="{C79AF1CF-9E72-425D-ABB7-118CF9E38D85}" destId="{3ECBF458-C7D6-4C3F-B1C9-8A582B21EDB8}" srcOrd="3" destOrd="0" presId="urn:microsoft.com/office/officeart/2008/layout/VerticalCurvedList"/>
    <dgm:cxn modelId="{FD22DC83-FC59-4135-944D-C797D37FB779}" type="presParOf" srcId="{6FEC1F6B-692C-4F96-B70A-7ACE6F3551D5}" destId="{17E83A03-933A-44E3-B0D5-A4B4166D02A3}" srcOrd="1" destOrd="0" presId="urn:microsoft.com/office/officeart/2008/layout/VerticalCurvedList"/>
    <dgm:cxn modelId="{945B7824-AC1D-45C1-AD82-0BE7391CF826}" type="presParOf" srcId="{6FEC1F6B-692C-4F96-B70A-7ACE6F3551D5}" destId="{E3033E05-9C65-4987-BAFF-8B326CBA7278}" srcOrd="2" destOrd="0" presId="urn:microsoft.com/office/officeart/2008/layout/VerticalCurvedList"/>
    <dgm:cxn modelId="{C6C39C84-F75A-4A21-97CD-5FDECB2A8B16}" type="presParOf" srcId="{E3033E05-9C65-4987-BAFF-8B326CBA7278}" destId="{846BCD0F-4DD5-45F2-9B53-D56DD5A61486}" srcOrd="0" destOrd="0" presId="urn:microsoft.com/office/officeart/2008/layout/VerticalCurvedList"/>
    <dgm:cxn modelId="{5065213D-1B4B-44DD-8908-38B8693243FE}" type="presParOf" srcId="{6FEC1F6B-692C-4F96-B70A-7ACE6F3551D5}" destId="{D967DAF7-4300-4452-9E3E-B8CCE4C7C9DD}" srcOrd="3" destOrd="0" presId="urn:microsoft.com/office/officeart/2008/layout/VerticalCurvedList"/>
    <dgm:cxn modelId="{F9F1048B-AE1B-4F5E-A40D-D82A433B2354}" type="presParOf" srcId="{6FEC1F6B-692C-4F96-B70A-7ACE6F3551D5}" destId="{81436863-49E6-44E9-9B53-33AE9C4E16AF}" srcOrd="4" destOrd="0" presId="urn:microsoft.com/office/officeart/2008/layout/VerticalCurvedList"/>
    <dgm:cxn modelId="{78CC2556-796F-4B52-AA78-4034D3595CBA}" type="presParOf" srcId="{81436863-49E6-44E9-9B53-33AE9C4E16AF}" destId="{837AE91B-3E03-4CD0-A6DD-29AD865A1C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B60FA-D492-45EC-8D60-6AC98A1C24C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56912B2D-8A0E-4460-BFF6-EAF0C86FF723}">
      <dgm:prSet phldrT="[Text]"/>
      <dgm:spPr/>
      <dgm:t>
        <a:bodyPr/>
        <a:lstStyle/>
        <a:p>
          <a:r>
            <a:rPr lang="en-IN" dirty="0"/>
            <a:t>Advocates</a:t>
          </a:r>
        </a:p>
      </dgm:t>
    </dgm:pt>
    <dgm:pt modelId="{D9C965BE-12FD-49C9-B781-1B9CEDF5C1D0}" type="parTrans" cxnId="{6B8946B6-1A63-4226-8670-21B6F725177F}">
      <dgm:prSet/>
      <dgm:spPr/>
      <dgm:t>
        <a:bodyPr/>
        <a:lstStyle/>
        <a:p>
          <a:endParaRPr lang="en-IN"/>
        </a:p>
      </dgm:t>
    </dgm:pt>
    <dgm:pt modelId="{D473772A-CBA5-46D9-A55F-77C51AC386B9}" type="sibTrans" cxnId="{6B8946B6-1A63-4226-8670-21B6F725177F}">
      <dgm:prSet/>
      <dgm:spPr/>
      <dgm:t>
        <a:bodyPr/>
        <a:lstStyle/>
        <a:p>
          <a:endParaRPr lang="en-IN"/>
        </a:p>
      </dgm:t>
    </dgm:pt>
    <dgm:pt modelId="{1CDF3EDC-1252-4B7E-B71A-AF5951A27739}">
      <dgm:prSet phldrT="[Text]"/>
      <dgm:spPr/>
      <dgm:t>
        <a:bodyPr/>
        <a:lstStyle/>
        <a:p>
          <a:r>
            <a:rPr lang="en-IN" dirty="0"/>
            <a:t>Court Management</a:t>
          </a:r>
        </a:p>
      </dgm:t>
    </dgm:pt>
    <dgm:pt modelId="{DA281203-39B6-4486-B31A-06B599B6A923}" type="parTrans" cxnId="{6F66886B-1021-4B43-97BE-9883F7708FE7}">
      <dgm:prSet/>
      <dgm:spPr/>
      <dgm:t>
        <a:bodyPr/>
        <a:lstStyle/>
        <a:p>
          <a:endParaRPr lang="en-IN"/>
        </a:p>
      </dgm:t>
    </dgm:pt>
    <dgm:pt modelId="{9CB2EA9A-7AC3-464F-8F56-56FFA84D5638}" type="sibTrans" cxnId="{6F66886B-1021-4B43-97BE-9883F7708FE7}">
      <dgm:prSet/>
      <dgm:spPr/>
      <dgm:t>
        <a:bodyPr/>
        <a:lstStyle/>
        <a:p>
          <a:endParaRPr lang="en-IN"/>
        </a:p>
      </dgm:t>
    </dgm:pt>
    <dgm:pt modelId="{7CD175D2-581C-490A-B53B-97E4E5C7706A}">
      <dgm:prSet phldrT="[Text]"/>
      <dgm:spPr/>
      <dgm:t>
        <a:bodyPr/>
        <a:lstStyle/>
        <a:p>
          <a:r>
            <a:rPr lang="en-IN" dirty="0"/>
            <a:t>Absenteeism</a:t>
          </a:r>
        </a:p>
      </dgm:t>
    </dgm:pt>
    <dgm:pt modelId="{7B8235E5-3012-4954-80E3-5D12D3DE715B}" type="parTrans" cxnId="{8D1A6911-02A8-4C93-9EB2-10288AC9F5E0}">
      <dgm:prSet/>
      <dgm:spPr/>
      <dgm:t>
        <a:bodyPr/>
        <a:lstStyle/>
        <a:p>
          <a:endParaRPr lang="en-IN"/>
        </a:p>
      </dgm:t>
    </dgm:pt>
    <dgm:pt modelId="{925CCCC2-FEFC-4C13-A446-B38F4B8F8E41}" type="sibTrans" cxnId="{8D1A6911-02A8-4C93-9EB2-10288AC9F5E0}">
      <dgm:prSet/>
      <dgm:spPr/>
      <dgm:t>
        <a:bodyPr/>
        <a:lstStyle/>
        <a:p>
          <a:endParaRPr lang="en-IN"/>
        </a:p>
      </dgm:t>
    </dgm:pt>
    <dgm:pt modelId="{AD863072-8627-406F-97F7-0B3B9976321D}">
      <dgm:prSet phldrT="[Text]"/>
      <dgm:spPr/>
      <dgm:t>
        <a:bodyPr/>
        <a:lstStyle/>
        <a:p>
          <a:r>
            <a:rPr lang="en-IN" dirty="0"/>
            <a:t>Judges</a:t>
          </a:r>
        </a:p>
      </dgm:t>
    </dgm:pt>
    <dgm:pt modelId="{CC21EA9E-7D0A-435C-B8D5-27EADDD4ACEA}" type="parTrans" cxnId="{A7B34B4D-7FBE-4B89-BA98-704E98800FA1}">
      <dgm:prSet/>
      <dgm:spPr/>
      <dgm:t>
        <a:bodyPr/>
        <a:lstStyle/>
        <a:p>
          <a:endParaRPr lang="en-IN"/>
        </a:p>
      </dgm:t>
    </dgm:pt>
    <dgm:pt modelId="{3E1E2E72-44C8-45B8-A17F-D993EA90F956}" type="sibTrans" cxnId="{A7B34B4D-7FBE-4B89-BA98-704E98800FA1}">
      <dgm:prSet/>
      <dgm:spPr/>
      <dgm:t>
        <a:bodyPr/>
        <a:lstStyle/>
        <a:p>
          <a:endParaRPr lang="en-IN"/>
        </a:p>
      </dgm:t>
    </dgm:pt>
    <dgm:pt modelId="{83B95177-6DB6-421B-94F6-3A27485E2959}" type="pres">
      <dgm:prSet presAssocID="{56BB60FA-D492-45EC-8D60-6AC98A1C24CB}" presName="matrix" presStyleCnt="0">
        <dgm:presLayoutVars>
          <dgm:chMax val="1"/>
          <dgm:dir/>
          <dgm:resizeHandles val="exact"/>
        </dgm:presLayoutVars>
      </dgm:prSet>
      <dgm:spPr/>
      <dgm:t>
        <a:bodyPr/>
        <a:lstStyle/>
        <a:p>
          <a:endParaRPr lang="en-IN"/>
        </a:p>
      </dgm:t>
    </dgm:pt>
    <dgm:pt modelId="{1713B67F-D3C4-4CF1-ACF0-AA818B0031C2}" type="pres">
      <dgm:prSet presAssocID="{56BB60FA-D492-45EC-8D60-6AC98A1C24CB}" presName="diamond" presStyleLbl="bgShp" presStyleIdx="0" presStyleCnt="1"/>
      <dgm:spPr/>
    </dgm:pt>
    <dgm:pt modelId="{48A380BE-9E95-47AE-94A3-CB5D5796F007}" type="pres">
      <dgm:prSet presAssocID="{56BB60FA-D492-45EC-8D60-6AC98A1C24CB}" presName="quad1" presStyleLbl="node1" presStyleIdx="0" presStyleCnt="4" custScaleX="193943" custLinFactNeighborX="-71533">
        <dgm:presLayoutVars>
          <dgm:chMax val="0"/>
          <dgm:chPref val="0"/>
          <dgm:bulletEnabled val="1"/>
        </dgm:presLayoutVars>
      </dgm:prSet>
      <dgm:spPr/>
      <dgm:t>
        <a:bodyPr/>
        <a:lstStyle/>
        <a:p>
          <a:endParaRPr lang="en-IN"/>
        </a:p>
      </dgm:t>
    </dgm:pt>
    <dgm:pt modelId="{DF1351E7-232E-4E7D-B940-86E1E3FD1CB6}" type="pres">
      <dgm:prSet presAssocID="{56BB60FA-D492-45EC-8D60-6AC98A1C24CB}" presName="quad2" presStyleLbl="node1" presStyleIdx="1" presStyleCnt="4" custScaleX="180595" custLinFactNeighborX="68190" custLinFactNeighborY="1586">
        <dgm:presLayoutVars>
          <dgm:chMax val="0"/>
          <dgm:chPref val="0"/>
          <dgm:bulletEnabled val="1"/>
        </dgm:presLayoutVars>
      </dgm:prSet>
      <dgm:spPr/>
      <dgm:t>
        <a:bodyPr/>
        <a:lstStyle/>
        <a:p>
          <a:endParaRPr lang="en-IN"/>
        </a:p>
      </dgm:t>
    </dgm:pt>
    <dgm:pt modelId="{C75D511A-6FE2-4820-AC9C-A25470773DDE}" type="pres">
      <dgm:prSet presAssocID="{56BB60FA-D492-45EC-8D60-6AC98A1C24CB}" presName="quad3" presStyleLbl="node1" presStyleIdx="2" presStyleCnt="4" custScaleX="187403" custLinFactNeighborX="-74533" custLinFactNeighborY="4408">
        <dgm:presLayoutVars>
          <dgm:chMax val="0"/>
          <dgm:chPref val="0"/>
          <dgm:bulletEnabled val="1"/>
        </dgm:presLayoutVars>
      </dgm:prSet>
      <dgm:spPr/>
      <dgm:t>
        <a:bodyPr/>
        <a:lstStyle/>
        <a:p>
          <a:endParaRPr lang="en-IN"/>
        </a:p>
      </dgm:t>
    </dgm:pt>
    <dgm:pt modelId="{6306FD2D-8493-41D6-A460-3E3FBFEE3359}" type="pres">
      <dgm:prSet presAssocID="{56BB60FA-D492-45EC-8D60-6AC98A1C24CB}" presName="quad4" presStyleLbl="node1" presStyleIdx="3" presStyleCnt="4" custScaleX="180088" custLinFactNeighborX="66604" custLinFactNeighborY="4408">
        <dgm:presLayoutVars>
          <dgm:chMax val="0"/>
          <dgm:chPref val="0"/>
          <dgm:bulletEnabled val="1"/>
        </dgm:presLayoutVars>
      </dgm:prSet>
      <dgm:spPr/>
      <dgm:t>
        <a:bodyPr/>
        <a:lstStyle/>
        <a:p>
          <a:endParaRPr lang="en-IN"/>
        </a:p>
      </dgm:t>
    </dgm:pt>
  </dgm:ptLst>
  <dgm:cxnLst>
    <dgm:cxn modelId="{A1C1EE4E-E038-4038-B767-896750287412}" type="presOf" srcId="{AD863072-8627-406F-97F7-0B3B9976321D}" destId="{6306FD2D-8493-41D6-A460-3E3FBFEE3359}" srcOrd="0" destOrd="0" presId="urn:microsoft.com/office/officeart/2005/8/layout/matrix3"/>
    <dgm:cxn modelId="{6B8946B6-1A63-4226-8670-21B6F725177F}" srcId="{56BB60FA-D492-45EC-8D60-6AC98A1C24CB}" destId="{56912B2D-8A0E-4460-BFF6-EAF0C86FF723}" srcOrd="0" destOrd="0" parTransId="{D9C965BE-12FD-49C9-B781-1B9CEDF5C1D0}" sibTransId="{D473772A-CBA5-46D9-A55F-77C51AC386B9}"/>
    <dgm:cxn modelId="{6B91563E-A838-4F26-A476-8E3DFA07DCDC}" type="presOf" srcId="{56912B2D-8A0E-4460-BFF6-EAF0C86FF723}" destId="{48A380BE-9E95-47AE-94A3-CB5D5796F007}" srcOrd="0" destOrd="0" presId="urn:microsoft.com/office/officeart/2005/8/layout/matrix3"/>
    <dgm:cxn modelId="{8D1A6911-02A8-4C93-9EB2-10288AC9F5E0}" srcId="{56BB60FA-D492-45EC-8D60-6AC98A1C24CB}" destId="{7CD175D2-581C-490A-B53B-97E4E5C7706A}" srcOrd="2" destOrd="0" parTransId="{7B8235E5-3012-4954-80E3-5D12D3DE715B}" sibTransId="{925CCCC2-FEFC-4C13-A446-B38F4B8F8E41}"/>
    <dgm:cxn modelId="{2DEA4E8C-CF54-4029-B5F6-75781A7ED849}" type="presOf" srcId="{56BB60FA-D492-45EC-8D60-6AC98A1C24CB}" destId="{83B95177-6DB6-421B-94F6-3A27485E2959}" srcOrd="0" destOrd="0" presId="urn:microsoft.com/office/officeart/2005/8/layout/matrix3"/>
    <dgm:cxn modelId="{A7B34B4D-7FBE-4B89-BA98-704E98800FA1}" srcId="{56BB60FA-D492-45EC-8D60-6AC98A1C24CB}" destId="{AD863072-8627-406F-97F7-0B3B9976321D}" srcOrd="3" destOrd="0" parTransId="{CC21EA9E-7D0A-435C-B8D5-27EADDD4ACEA}" sibTransId="{3E1E2E72-44C8-45B8-A17F-D993EA90F956}"/>
    <dgm:cxn modelId="{9151008A-9A37-40A0-AE83-503443153A5D}" type="presOf" srcId="{1CDF3EDC-1252-4B7E-B71A-AF5951A27739}" destId="{DF1351E7-232E-4E7D-B940-86E1E3FD1CB6}" srcOrd="0" destOrd="0" presId="urn:microsoft.com/office/officeart/2005/8/layout/matrix3"/>
    <dgm:cxn modelId="{0C0BF503-5E02-4C77-A188-3A10997DB57E}" type="presOf" srcId="{7CD175D2-581C-490A-B53B-97E4E5C7706A}" destId="{C75D511A-6FE2-4820-AC9C-A25470773DDE}" srcOrd="0" destOrd="0" presId="urn:microsoft.com/office/officeart/2005/8/layout/matrix3"/>
    <dgm:cxn modelId="{6F66886B-1021-4B43-97BE-9883F7708FE7}" srcId="{56BB60FA-D492-45EC-8D60-6AC98A1C24CB}" destId="{1CDF3EDC-1252-4B7E-B71A-AF5951A27739}" srcOrd="1" destOrd="0" parTransId="{DA281203-39B6-4486-B31A-06B599B6A923}" sibTransId="{9CB2EA9A-7AC3-464F-8F56-56FFA84D5638}"/>
    <dgm:cxn modelId="{3BF79FD6-9690-4C68-8591-5BB6FB323E5F}" type="presParOf" srcId="{83B95177-6DB6-421B-94F6-3A27485E2959}" destId="{1713B67F-D3C4-4CF1-ACF0-AA818B0031C2}" srcOrd="0" destOrd="0" presId="urn:microsoft.com/office/officeart/2005/8/layout/matrix3"/>
    <dgm:cxn modelId="{6399D3E5-F9B1-4E34-9CE9-3D8CD9859231}" type="presParOf" srcId="{83B95177-6DB6-421B-94F6-3A27485E2959}" destId="{48A380BE-9E95-47AE-94A3-CB5D5796F007}" srcOrd="1" destOrd="0" presId="urn:microsoft.com/office/officeart/2005/8/layout/matrix3"/>
    <dgm:cxn modelId="{FA5AA5A7-8EA0-442B-9457-3DD2925332D5}" type="presParOf" srcId="{83B95177-6DB6-421B-94F6-3A27485E2959}" destId="{DF1351E7-232E-4E7D-B940-86E1E3FD1CB6}" srcOrd="2" destOrd="0" presId="urn:microsoft.com/office/officeart/2005/8/layout/matrix3"/>
    <dgm:cxn modelId="{3758AC46-5666-4E1F-A916-CF472E7D7EAD}" type="presParOf" srcId="{83B95177-6DB6-421B-94F6-3A27485E2959}" destId="{C75D511A-6FE2-4820-AC9C-A25470773DDE}" srcOrd="3" destOrd="0" presId="urn:microsoft.com/office/officeart/2005/8/layout/matrix3"/>
    <dgm:cxn modelId="{F2D66E9A-CA5C-4473-A029-DD17EA2D7CAF}" type="presParOf" srcId="{83B95177-6DB6-421B-94F6-3A27485E2959}" destId="{6306FD2D-8493-41D6-A460-3E3FBFEE3359}"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1939BC-2AE1-4C05-B5B5-D87E52BD6B4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CA08097-5F0E-4A74-A612-B2B8DA537BC9}">
      <dgm:prSet phldrT="[Text]"/>
      <dgm:spPr/>
      <dgm:t>
        <a:bodyPr/>
        <a:lstStyle/>
        <a:p>
          <a:r>
            <a:rPr lang="en-US" dirty="0"/>
            <a:t>Lack of proof submission in trials </a:t>
          </a:r>
          <a:endParaRPr lang="en-IN" dirty="0"/>
        </a:p>
      </dgm:t>
    </dgm:pt>
    <dgm:pt modelId="{9A3FA191-299F-45B1-B801-1003AD32B323}" type="parTrans" cxnId="{2DCDC41C-6C9E-4ABF-9134-091065F1B9D8}">
      <dgm:prSet/>
      <dgm:spPr/>
      <dgm:t>
        <a:bodyPr/>
        <a:lstStyle/>
        <a:p>
          <a:endParaRPr lang="en-IN"/>
        </a:p>
      </dgm:t>
    </dgm:pt>
    <dgm:pt modelId="{7A928269-3D0E-4333-8357-571A9BD42B1D}" type="sibTrans" cxnId="{2DCDC41C-6C9E-4ABF-9134-091065F1B9D8}">
      <dgm:prSet/>
      <dgm:spPr/>
      <dgm:t>
        <a:bodyPr/>
        <a:lstStyle/>
        <a:p>
          <a:endParaRPr lang="en-IN"/>
        </a:p>
      </dgm:t>
    </dgm:pt>
    <dgm:pt modelId="{37B36598-1E7F-4AC9-ADC5-AFC85736F956}">
      <dgm:prSet phldrT="[Text]"/>
      <dgm:spPr/>
      <dgm:t>
        <a:bodyPr/>
        <a:lstStyle/>
        <a:p>
          <a:r>
            <a:rPr lang="en-US" dirty="0"/>
            <a:t>Improper investigation</a:t>
          </a:r>
          <a:endParaRPr lang="en-IN" dirty="0"/>
        </a:p>
      </dgm:t>
    </dgm:pt>
    <dgm:pt modelId="{5703A37D-96EF-4CFD-9F55-FDFEEF198FC1}" type="parTrans" cxnId="{72DD31F0-23AE-4E9F-8448-B975451D80F9}">
      <dgm:prSet/>
      <dgm:spPr/>
      <dgm:t>
        <a:bodyPr/>
        <a:lstStyle/>
        <a:p>
          <a:endParaRPr lang="en-IN"/>
        </a:p>
      </dgm:t>
    </dgm:pt>
    <dgm:pt modelId="{C376FD20-E261-43BF-B8F0-3917960061B1}" type="sibTrans" cxnId="{72DD31F0-23AE-4E9F-8448-B975451D80F9}">
      <dgm:prSet/>
      <dgm:spPr/>
      <dgm:t>
        <a:bodyPr/>
        <a:lstStyle/>
        <a:p>
          <a:endParaRPr lang="en-IN"/>
        </a:p>
      </dgm:t>
    </dgm:pt>
    <dgm:pt modelId="{7A346701-BA78-4346-BDE0-422775EF6D83}">
      <dgm:prSet phldrT="[Text]"/>
      <dgm:spPr/>
      <dgm:t>
        <a:bodyPr/>
        <a:lstStyle/>
        <a:p>
          <a:r>
            <a:rPr lang="en-US" dirty="0"/>
            <a:t>Evidence gets erased</a:t>
          </a:r>
          <a:endParaRPr lang="en-IN" dirty="0"/>
        </a:p>
      </dgm:t>
    </dgm:pt>
    <dgm:pt modelId="{71D29113-BA83-4A7A-9745-1EE9141FD8F4}" type="parTrans" cxnId="{4F0340B6-76C5-4CB9-8123-E8DD9E03D2B3}">
      <dgm:prSet/>
      <dgm:spPr/>
      <dgm:t>
        <a:bodyPr/>
        <a:lstStyle/>
        <a:p>
          <a:endParaRPr lang="en-IN"/>
        </a:p>
      </dgm:t>
    </dgm:pt>
    <dgm:pt modelId="{213DDEF2-6FAC-447C-9897-6EB24F9AB968}" type="sibTrans" cxnId="{4F0340B6-76C5-4CB9-8123-E8DD9E03D2B3}">
      <dgm:prSet/>
      <dgm:spPr/>
      <dgm:t>
        <a:bodyPr/>
        <a:lstStyle/>
        <a:p>
          <a:endParaRPr lang="en-IN"/>
        </a:p>
      </dgm:t>
    </dgm:pt>
    <dgm:pt modelId="{2E8074C0-874F-4FDC-A82A-B429BEACC85F}">
      <dgm:prSet phldrT="[Text]"/>
      <dgm:spPr/>
      <dgm:t>
        <a:bodyPr/>
        <a:lstStyle/>
        <a:p>
          <a:r>
            <a:rPr lang="en-US" dirty="0"/>
            <a:t>Poverty vs. wealth</a:t>
          </a:r>
          <a:endParaRPr lang="en-IN" dirty="0"/>
        </a:p>
      </dgm:t>
    </dgm:pt>
    <dgm:pt modelId="{4A893A97-6DF9-4AF6-A9F8-B57DE984420F}" type="parTrans" cxnId="{9A22EECB-48C1-4DD5-BEE8-0E8F1BB04554}">
      <dgm:prSet/>
      <dgm:spPr/>
      <dgm:t>
        <a:bodyPr/>
        <a:lstStyle/>
        <a:p>
          <a:endParaRPr lang="en-IN"/>
        </a:p>
      </dgm:t>
    </dgm:pt>
    <dgm:pt modelId="{C89C9DDE-1FF2-4468-8950-E3382C50FCCD}" type="sibTrans" cxnId="{9A22EECB-48C1-4DD5-BEE8-0E8F1BB04554}">
      <dgm:prSet/>
      <dgm:spPr/>
      <dgm:t>
        <a:bodyPr/>
        <a:lstStyle/>
        <a:p>
          <a:endParaRPr lang="en-IN"/>
        </a:p>
      </dgm:t>
    </dgm:pt>
    <dgm:pt modelId="{A1DD2401-AC40-4039-BD04-C12305BA0AFB}" type="pres">
      <dgm:prSet presAssocID="{171939BC-2AE1-4C05-B5B5-D87E52BD6B4D}" presName="diagram" presStyleCnt="0">
        <dgm:presLayoutVars>
          <dgm:dir/>
          <dgm:resizeHandles val="exact"/>
        </dgm:presLayoutVars>
      </dgm:prSet>
      <dgm:spPr/>
      <dgm:t>
        <a:bodyPr/>
        <a:lstStyle/>
        <a:p>
          <a:endParaRPr lang="en-IN"/>
        </a:p>
      </dgm:t>
    </dgm:pt>
    <dgm:pt modelId="{5D5C5D3F-AB29-4896-9F48-B107B874A943}" type="pres">
      <dgm:prSet presAssocID="{0CA08097-5F0E-4A74-A612-B2B8DA537BC9}" presName="node" presStyleLbl="node1" presStyleIdx="0" presStyleCnt="4">
        <dgm:presLayoutVars>
          <dgm:bulletEnabled val="1"/>
        </dgm:presLayoutVars>
      </dgm:prSet>
      <dgm:spPr/>
      <dgm:t>
        <a:bodyPr/>
        <a:lstStyle/>
        <a:p>
          <a:endParaRPr lang="en-IN"/>
        </a:p>
      </dgm:t>
    </dgm:pt>
    <dgm:pt modelId="{3D757013-B8CD-46C4-A1C0-91AE0B32D858}" type="pres">
      <dgm:prSet presAssocID="{7A928269-3D0E-4333-8357-571A9BD42B1D}" presName="sibTrans" presStyleCnt="0"/>
      <dgm:spPr/>
    </dgm:pt>
    <dgm:pt modelId="{B8238C9D-8CDD-4F2B-B60F-4CAE42ECA13E}" type="pres">
      <dgm:prSet presAssocID="{37B36598-1E7F-4AC9-ADC5-AFC85736F956}" presName="node" presStyleLbl="node1" presStyleIdx="1" presStyleCnt="4">
        <dgm:presLayoutVars>
          <dgm:bulletEnabled val="1"/>
        </dgm:presLayoutVars>
      </dgm:prSet>
      <dgm:spPr/>
      <dgm:t>
        <a:bodyPr/>
        <a:lstStyle/>
        <a:p>
          <a:endParaRPr lang="en-IN"/>
        </a:p>
      </dgm:t>
    </dgm:pt>
    <dgm:pt modelId="{14C11162-1D3B-4EB9-A2BC-7E08F3743DF0}" type="pres">
      <dgm:prSet presAssocID="{C376FD20-E261-43BF-B8F0-3917960061B1}" presName="sibTrans" presStyleCnt="0"/>
      <dgm:spPr/>
    </dgm:pt>
    <dgm:pt modelId="{47D0F13E-5B33-4823-892F-71CD1E99E1BF}" type="pres">
      <dgm:prSet presAssocID="{7A346701-BA78-4346-BDE0-422775EF6D83}" presName="node" presStyleLbl="node1" presStyleIdx="2" presStyleCnt="4">
        <dgm:presLayoutVars>
          <dgm:bulletEnabled val="1"/>
        </dgm:presLayoutVars>
      </dgm:prSet>
      <dgm:spPr/>
      <dgm:t>
        <a:bodyPr/>
        <a:lstStyle/>
        <a:p>
          <a:endParaRPr lang="en-IN"/>
        </a:p>
      </dgm:t>
    </dgm:pt>
    <dgm:pt modelId="{44D3A7C2-D8B8-48E4-B0BC-B58B3838552D}" type="pres">
      <dgm:prSet presAssocID="{213DDEF2-6FAC-447C-9897-6EB24F9AB968}" presName="sibTrans" presStyleCnt="0"/>
      <dgm:spPr/>
    </dgm:pt>
    <dgm:pt modelId="{54E5268F-3DD1-410E-A57C-8DD33A4B4EFB}" type="pres">
      <dgm:prSet presAssocID="{2E8074C0-874F-4FDC-A82A-B429BEACC85F}" presName="node" presStyleLbl="node1" presStyleIdx="3" presStyleCnt="4">
        <dgm:presLayoutVars>
          <dgm:bulletEnabled val="1"/>
        </dgm:presLayoutVars>
      </dgm:prSet>
      <dgm:spPr/>
      <dgm:t>
        <a:bodyPr/>
        <a:lstStyle/>
        <a:p>
          <a:endParaRPr lang="en-IN"/>
        </a:p>
      </dgm:t>
    </dgm:pt>
  </dgm:ptLst>
  <dgm:cxnLst>
    <dgm:cxn modelId="{11BDAA14-DC09-4720-A203-DA903AB2FDF6}" type="presOf" srcId="{7A346701-BA78-4346-BDE0-422775EF6D83}" destId="{47D0F13E-5B33-4823-892F-71CD1E99E1BF}" srcOrd="0" destOrd="0" presId="urn:microsoft.com/office/officeart/2005/8/layout/default"/>
    <dgm:cxn modelId="{5DAA1E86-6742-4A15-AE10-194C60A760E8}" type="presOf" srcId="{171939BC-2AE1-4C05-B5B5-D87E52BD6B4D}" destId="{A1DD2401-AC40-4039-BD04-C12305BA0AFB}" srcOrd="0" destOrd="0" presId="urn:microsoft.com/office/officeart/2005/8/layout/default"/>
    <dgm:cxn modelId="{4F0340B6-76C5-4CB9-8123-E8DD9E03D2B3}" srcId="{171939BC-2AE1-4C05-B5B5-D87E52BD6B4D}" destId="{7A346701-BA78-4346-BDE0-422775EF6D83}" srcOrd="2" destOrd="0" parTransId="{71D29113-BA83-4A7A-9745-1EE9141FD8F4}" sibTransId="{213DDEF2-6FAC-447C-9897-6EB24F9AB968}"/>
    <dgm:cxn modelId="{86070A6C-2753-4233-8875-B5687C26C544}" type="presOf" srcId="{0CA08097-5F0E-4A74-A612-B2B8DA537BC9}" destId="{5D5C5D3F-AB29-4896-9F48-B107B874A943}" srcOrd="0" destOrd="0" presId="urn:microsoft.com/office/officeart/2005/8/layout/default"/>
    <dgm:cxn modelId="{0BA59CBD-0E44-4947-A944-69125EFE15F8}" type="presOf" srcId="{37B36598-1E7F-4AC9-ADC5-AFC85736F956}" destId="{B8238C9D-8CDD-4F2B-B60F-4CAE42ECA13E}" srcOrd="0" destOrd="0" presId="urn:microsoft.com/office/officeart/2005/8/layout/default"/>
    <dgm:cxn modelId="{9A22EECB-48C1-4DD5-BEE8-0E8F1BB04554}" srcId="{171939BC-2AE1-4C05-B5B5-D87E52BD6B4D}" destId="{2E8074C0-874F-4FDC-A82A-B429BEACC85F}" srcOrd="3" destOrd="0" parTransId="{4A893A97-6DF9-4AF6-A9F8-B57DE984420F}" sibTransId="{C89C9DDE-1FF2-4468-8950-E3382C50FCCD}"/>
    <dgm:cxn modelId="{1DAF379C-28B2-4232-9EF9-BB6A9AB068EA}" type="presOf" srcId="{2E8074C0-874F-4FDC-A82A-B429BEACC85F}" destId="{54E5268F-3DD1-410E-A57C-8DD33A4B4EFB}" srcOrd="0" destOrd="0" presId="urn:microsoft.com/office/officeart/2005/8/layout/default"/>
    <dgm:cxn modelId="{2DCDC41C-6C9E-4ABF-9134-091065F1B9D8}" srcId="{171939BC-2AE1-4C05-B5B5-D87E52BD6B4D}" destId="{0CA08097-5F0E-4A74-A612-B2B8DA537BC9}" srcOrd="0" destOrd="0" parTransId="{9A3FA191-299F-45B1-B801-1003AD32B323}" sibTransId="{7A928269-3D0E-4333-8357-571A9BD42B1D}"/>
    <dgm:cxn modelId="{72DD31F0-23AE-4E9F-8448-B975451D80F9}" srcId="{171939BC-2AE1-4C05-B5B5-D87E52BD6B4D}" destId="{37B36598-1E7F-4AC9-ADC5-AFC85736F956}" srcOrd="1" destOrd="0" parTransId="{5703A37D-96EF-4CFD-9F55-FDFEEF198FC1}" sibTransId="{C376FD20-E261-43BF-B8F0-3917960061B1}"/>
    <dgm:cxn modelId="{2C0459B3-D4A4-4A80-8430-A3C640AA10B2}" type="presParOf" srcId="{A1DD2401-AC40-4039-BD04-C12305BA0AFB}" destId="{5D5C5D3F-AB29-4896-9F48-B107B874A943}" srcOrd="0" destOrd="0" presId="urn:microsoft.com/office/officeart/2005/8/layout/default"/>
    <dgm:cxn modelId="{A4107725-4F42-4B7B-B8B0-AAE5D4F19AD6}" type="presParOf" srcId="{A1DD2401-AC40-4039-BD04-C12305BA0AFB}" destId="{3D757013-B8CD-46C4-A1C0-91AE0B32D858}" srcOrd="1" destOrd="0" presId="urn:microsoft.com/office/officeart/2005/8/layout/default"/>
    <dgm:cxn modelId="{98CB00B7-5B72-43C6-AC20-0F865ADD0402}" type="presParOf" srcId="{A1DD2401-AC40-4039-BD04-C12305BA0AFB}" destId="{B8238C9D-8CDD-4F2B-B60F-4CAE42ECA13E}" srcOrd="2" destOrd="0" presId="urn:microsoft.com/office/officeart/2005/8/layout/default"/>
    <dgm:cxn modelId="{3A5DB437-FB29-405A-BEA7-0AAF769786D7}" type="presParOf" srcId="{A1DD2401-AC40-4039-BD04-C12305BA0AFB}" destId="{14C11162-1D3B-4EB9-A2BC-7E08F3743DF0}" srcOrd="3" destOrd="0" presId="urn:microsoft.com/office/officeart/2005/8/layout/default"/>
    <dgm:cxn modelId="{19DE9A40-24E8-41AB-BCCD-B1C6485C2DA4}" type="presParOf" srcId="{A1DD2401-AC40-4039-BD04-C12305BA0AFB}" destId="{47D0F13E-5B33-4823-892F-71CD1E99E1BF}" srcOrd="4" destOrd="0" presId="urn:microsoft.com/office/officeart/2005/8/layout/default"/>
    <dgm:cxn modelId="{C3B5A812-EA86-4B45-9102-64587A7F2D72}" type="presParOf" srcId="{A1DD2401-AC40-4039-BD04-C12305BA0AFB}" destId="{44D3A7C2-D8B8-48E4-B0BC-B58B3838552D}" srcOrd="5" destOrd="0" presId="urn:microsoft.com/office/officeart/2005/8/layout/default"/>
    <dgm:cxn modelId="{6B22D205-487D-4D0B-9273-210C94FBE9AF}" type="presParOf" srcId="{A1DD2401-AC40-4039-BD04-C12305BA0AFB}" destId="{54E5268F-3DD1-410E-A57C-8DD33A4B4EF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AD5D92-38BE-47B6-B4A8-0A76995CF19E}"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N"/>
        </a:p>
      </dgm:t>
    </dgm:pt>
    <dgm:pt modelId="{FDE94A7A-0A5D-489B-8F07-FFEB4A4001B9}">
      <dgm:prSet phldrT="[Text]" custT="1"/>
      <dgm:spPr/>
      <dgm:t>
        <a:bodyPr/>
        <a:lstStyle/>
        <a:p>
          <a:r>
            <a:rPr lang="en-IN" sz="2400" b="1" dirty="0"/>
            <a:t>CASE LIFE CYCLE</a:t>
          </a:r>
        </a:p>
      </dgm:t>
    </dgm:pt>
    <dgm:pt modelId="{E48A6F9B-10AF-45E7-9EBB-7997D4E494B3}" type="parTrans" cxnId="{F3BC991F-0220-4683-9413-3E0535823AE2}">
      <dgm:prSet/>
      <dgm:spPr/>
      <dgm:t>
        <a:bodyPr/>
        <a:lstStyle/>
        <a:p>
          <a:endParaRPr lang="en-IN"/>
        </a:p>
      </dgm:t>
    </dgm:pt>
    <dgm:pt modelId="{81750DF7-643D-43D1-99E9-7A2196AEC323}" type="sibTrans" cxnId="{F3BC991F-0220-4683-9413-3E0535823AE2}">
      <dgm:prSet/>
      <dgm:spPr/>
      <dgm:t>
        <a:bodyPr/>
        <a:lstStyle/>
        <a:p>
          <a:endParaRPr lang="en-IN"/>
        </a:p>
      </dgm:t>
    </dgm:pt>
    <dgm:pt modelId="{D2152A42-FD97-4461-BACB-690CB1AA74C7}">
      <dgm:prSet phldrT="[Text]" custT="1"/>
      <dgm:spPr/>
      <dgm:t>
        <a:bodyPr/>
        <a:lstStyle/>
        <a:p>
          <a:r>
            <a:rPr lang="en-IN" sz="2400" b="1" dirty="0"/>
            <a:t>THE END RESULT</a:t>
          </a:r>
        </a:p>
      </dgm:t>
    </dgm:pt>
    <dgm:pt modelId="{451E3F55-6C4C-4C1C-B8C4-7B02B353D22C}" type="parTrans" cxnId="{38A1A629-9345-4E93-97F4-F89496E011CF}">
      <dgm:prSet/>
      <dgm:spPr/>
      <dgm:t>
        <a:bodyPr/>
        <a:lstStyle/>
        <a:p>
          <a:endParaRPr lang="en-IN"/>
        </a:p>
      </dgm:t>
    </dgm:pt>
    <dgm:pt modelId="{3D6396BA-51E9-476A-A9E3-22D2C281F42F}" type="sibTrans" cxnId="{38A1A629-9345-4E93-97F4-F89496E011CF}">
      <dgm:prSet/>
      <dgm:spPr/>
      <dgm:t>
        <a:bodyPr/>
        <a:lstStyle/>
        <a:p>
          <a:endParaRPr lang="en-IN"/>
        </a:p>
      </dgm:t>
    </dgm:pt>
    <dgm:pt modelId="{1423DAAE-64FC-46EC-BDF6-1A30FE680F98}">
      <dgm:prSet phldrT="[Text]" custT="1"/>
      <dgm:spPr/>
      <dgm:t>
        <a:bodyPr/>
        <a:lstStyle/>
        <a:p>
          <a:r>
            <a:rPr lang="en-IN" sz="1600" b="1" dirty="0"/>
            <a:t>CASES UNDER WOMEN ASSAULTED</a:t>
          </a:r>
        </a:p>
      </dgm:t>
    </dgm:pt>
    <dgm:pt modelId="{6C61C2D4-E1F4-4DB8-A013-508B14C5D4FE}" type="parTrans" cxnId="{6DE6ED06-702C-4A4C-A933-87206C808F8D}">
      <dgm:prSet/>
      <dgm:spPr/>
      <dgm:t>
        <a:bodyPr/>
        <a:lstStyle/>
        <a:p>
          <a:endParaRPr lang="en-IN"/>
        </a:p>
      </dgm:t>
    </dgm:pt>
    <dgm:pt modelId="{4F0FBAAA-B1DE-499E-98C8-5380EB3984F1}" type="sibTrans" cxnId="{6DE6ED06-702C-4A4C-A933-87206C808F8D}">
      <dgm:prSet/>
      <dgm:spPr/>
      <dgm:t>
        <a:bodyPr/>
        <a:lstStyle/>
        <a:p>
          <a:endParaRPr lang="en-IN"/>
        </a:p>
      </dgm:t>
    </dgm:pt>
    <dgm:pt modelId="{A3785CCC-4561-43CD-8117-77DB33D65397}">
      <dgm:prSet phldrT="[Text]"/>
      <dgm:spPr/>
      <dgm:t>
        <a:bodyPr/>
        <a:lstStyle/>
        <a:p>
          <a:endParaRPr lang="en-IN" dirty="0"/>
        </a:p>
      </dgm:t>
    </dgm:pt>
    <dgm:pt modelId="{77F17AAE-5D2D-4FF7-8010-B95E9BBC18EC}" type="sibTrans" cxnId="{529CBBF3-328D-4694-B63C-9D6F83570668}">
      <dgm:prSet/>
      <dgm:spPr/>
      <dgm:t>
        <a:bodyPr/>
        <a:lstStyle/>
        <a:p>
          <a:endParaRPr lang="en-IN"/>
        </a:p>
      </dgm:t>
    </dgm:pt>
    <dgm:pt modelId="{F7927FC7-E5C7-4C4C-999A-85CB4368B5AE}" type="parTrans" cxnId="{529CBBF3-328D-4694-B63C-9D6F83570668}">
      <dgm:prSet/>
      <dgm:spPr/>
      <dgm:t>
        <a:bodyPr/>
        <a:lstStyle/>
        <a:p>
          <a:endParaRPr lang="en-IN"/>
        </a:p>
      </dgm:t>
    </dgm:pt>
    <dgm:pt modelId="{E30DF5DD-1D8A-47EF-91D8-F6627950C654}" type="pres">
      <dgm:prSet presAssocID="{00AD5D92-38BE-47B6-B4A8-0A76995CF19E}" presName="Name0" presStyleCnt="0">
        <dgm:presLayoutVars>
          <dgm:chMax val="4"/>
          <dgm:resizeHandles val="exact"/>
        </dgm:presLayoutVars>
      </dgm:prSet>
      <dgm:spPr/>
      <dgm:t>
        <a:bodyPr/>
        <a:lstStyle/>
        <a:p>
          <a:endParaRPr lang="en-IN"/>
        </a:p>
      </dgm:t>
    </dgm:pt>
    <dgm:pt modelId="{8D9308A9-DADD-4254-A139-59AFAF904EBA}" type="pres">
      <dgm:prSet presAssocID="{00AD5D92-38BE-47B6-B4A8-0A76995CF19E}" presName="ellipse" presStyleLbl="trBgShp" presStyleIdx="0" presStyleCnt="1" custScaleX="112117" custScaleY="450838" custLinFactNeighborX="-26396" custLinFactNeighborY="47442"/>
      <dgm:spPr/>
    </dgm:pt>
    <dgm:pt modelId="{B7410E81-760C-40EA-8355-4F055326664B}" type="pres">
      <dgm:prSet presAssocID="{00AD5D92-38BE-47B6-B4A8-0A76995CF19E}" presName="arrow1" presStyleLbl="fgShp" presStyleIdx="0" presStyleCnt="1" custScaleX="353805" custScaleY="280377" custLinFactNeighborX="56154" custLinFactNeighborY="32767"/>
      <dgm:spPr>
        <a:prstGeom prst="rightArrow">
          <a:avLst/>
        </a:prstGeom>
        <a:noFill/>
        <a:ln>
          <a:noFill/>
        </a:ln>
      </dgm:spPr>
    </dgm:pt>
    <dgm:pt modelId="{0E870D49-C1D4-446D-9E59-FDEB9D3E7D0B}" type="pres">
      <dgm:prSet presAssocID="{00AD5D92-38BE-47B6-B4A8-0A76995CF19E}" presName="rectangle" presStyleLbl="revTx" presStyleIdx="0" presStyleCnt="1">
        <dgm:presLayoutVars>
          <dgm:bulletEnabled val="1"/>
        </dgm:presLayoutVars>
      </dgm:prSet>
      <dgm:spPr/>
      <dgm:t>
        <a:bodyPr/>
        <a:lstStyle/>
        <a:p>
          <a:endParaRPr lang="en-IN"/>
        </a:p>
      </dgm:t>
    </dgm:pt>
    <dgm:pt modelId="{7FFA3F26-2768-4E28-A1C1-CF9A41E333EE}" type="pres">
      <dgm:prSet presAssocID="{D2152A42-FD97-4461-BACB-690CB1AA74C7}" presName="item1" presStyleLbl="node1" presStyleIdx="0" presStyleCnt="3" custScaleX="164969" custScaleY="159607" custLinFactX="-16692" custLinFactNeighborX="-100000" custLinFactNeighborY="34565">
        <dgm:presLayoutVars>
          <dgm:bulletEnabled val="1"/>
        </dgm:presLayoutVars>
      </dgm:prSet>
      <dgm:spPr/>
      <dgm:t>
        <a:bodyPr/>
        <a:lstStyle/>
        <a:p>
          <a:endParaRPr lang="en-IN"/>
        </a:p>
      </dgm:t>
    </dgm:pt>
    <dgm:pt modelId="{340DAB86-3E77-45F6-8BC4-986196CCAE0F}" type="pres">
      <dgm:prSet presAssocID="{1423DAAE-64FC-46EC-BDF6-1A30FE680F98}" presName="item2" presStyleLbl="node1" presStyleIdx="1" presStyleCnt="3" custScaleX="196936" custScaleY="163750" custLinFactNeighborX="-56885" custLinFactNeighborY="-53952">
        <dgm:presLayoutVars>
          <dgm:bulletEnabled val="1"/>
        </dgm:presLayoutVars>
      </dgm:prSet>
      <dgm:spPr/>
      <dgm:t>
        <a:bodyPr/>
        <a:lstStyle/>
        <a:p>
          <a:endParaRPr lang="en-IN"/>
        </a:p>
      </dgm:t>
    </dgm:pt>
    <dgm:pt modelId="{9CBA12BB-A8BB-42B9-B8CE-832FEF675BD6}" type="pres">
      <dgm:prSet presAssocID="{A3785CCC-4561-43CD-8117-77DB33D65397}" presName="item3" presStyleLbl="node1" presStyleIdx="2" presStyleCnt="3" custScaleX="147571" custScaleY="148322" custLinFactNeighborX="-34647" custLinFactNeighborY="53962">
        <dgm:presLayoutVars>
          <dgm:bulletEnabled val="1"/>
        </dgm:presLayoutVars>
      </dgm:prSet>
      <dgm:spPr/>
      <dgm:t>
        <a:bodyPr/>
        <a:lstStyle/>
        <a:p>
          <a:endParaRPr lang="en-IN"/>
        </a:p>
      </dgm:t>
    </dgm:pt>
    <dgm:pt modelId="{6AB52895-89D1-4636-9CC8-0F6FD188D12B}" type="pres">
      <dgm:prSet presAssocID="{00AD5D92-38BE-47B6-B4A8-0A76995CF19E}" presName="funnel" presStyleLbl="trAlignAcc1" presStyleIdx="0" presStyleCnt="1" custFlipVert="1" custFlipHor="1" custScaleX="7453" custScaleY="1905" custLinFactNeighborX="-7419" custLinFactNeighborY="62108"/>
      <dgm:spPr>
        <a:noFill/>
        <a:ln>
          <a:noFill/>
        </a:ln>
      </dgm:spPr>
    </dgm:pt>
  </dgm:ptLst>
  <dgm:cxnLst>
    <dgm:cxn modelId="{529CBBF3-328D-4694-B63C-9D6F83570668}" srcId="{00AD5D92-38BE-47B6-B4A8-0A76995CF19E}" destId="{A3785CCC-4561-43CD-8117-77DB33D65397}" srcOrd="3" destOrd="0" parTransId="{F7927FC7-E5C7-4C4C-999A-85CB4368B5AE}" sibTransId="{77F17AAE-5D2D-4FF7-8010-B95E9BBC18EC}"/>
    <dgm:cxn modelId="{6DE6ED06-702C-4A4C-A933-87206C808F8D}" srcId="{00AD5D92-38BE-47B6-B4A8-0A76995CF19E}" destId="{1423DAAE-64FC-46EC-BDF6-1A30FE680F98}" srcOrd="2" destOrd="0" parTransId="{6C61C2D4-E1F4-4DB8-A013-508B14C5D4FE}" sibTransId="{4F0FBAAA-B1DE-499E-98C8-5380EB3984F1}"/>
    <dgm:cxn modelId="{494A08E7-3E02-4252-8A3F-5D533AE180BD}" type="presOf" srcId="{00AD5D92-38BE-47B6-B4A8-0A76995CF19E}" destId="{E30DF5DD-1D8A-47EF-91D8-F6627950C654}" srcOrd="0" destOrd="0" presId="urn:microsoft.com/office/officeart/2005/8/layout/funnel1"/>
    <dgm:cxn modelId="{5159FE2C-888F-4717-8D74-49085AA76F49}" type="presOf" srcId="{D2152A42-FD97-4461-BACB-690CB1AA74C7}" destId="{340DAB86-3E77-45F6-8BC4-986196CCAE0F}" srcOrd="0" destOrd="0" presId="urn:microsoft.com/office/officeart/2005/8/layout/funnel1"/>
    <dgm:cxn modelId="{5F20BCA6-523D-441C-9AAF-5EDD8256D8FA}" type="presOf" srcId="{A3785CCC-4561-43CD-8117-77DB33D65397}" destId="{0E870D49-C1D4-446D-9E59-FDEB9D3E7D0B}" srcOrd="0" destOrd="0" presId="urn:microsoft.com/office/officeart/2005/8/layout/funnel1"/>
    <dgm:cxn modelId="{6C934A14-1CC4-4C23-93B1-F1AFF9F6FD9D}" type="presOf" srcId="{1423DAAE-64FC-46EC-BDF6-1A30FE680F98}" destId="{7FFA3F26-2768-4E28-A1C1-CF9A41E333EE}" srcOrd="0" destOrd="0" presId="urn:microsoft.com/office/officeart/2005/8/layout/funnel1"/>
    <dgm:cxn modelId="{B161D84A-9EC6-43D3-A686-BDEABD4E8AC5}" type="presOf" srcId="{FDE94A7A-0A5D-489B-8F07-FFEB4A4001B9}" destId="{9CBA12BB-A8BB-42B9-B8CE-832FEF675BD6}" srcOrd="0" destOrd="0" presId="urn:microsoft.com/office/officeart/2005/8/layout/funnel1"/>
    <dgm:cxn modelId="{38A1A629-9345-4E93-97F4-F89496E011CF}" srcId="{00AD5D92-38BE-47B6-B4A8-0A76995CF19E}" destId="{D2152A42-FD97-4461-BACB-690CB1AA74C7}" srcOrd="1" destOrd="0" parTransId="{451E3F55-6C4C-4C1C-B8C4-7B02B353D22C}" sibTransId="{3D6396BA-51E9-476A-A9E3-22D2C281F42F}"/>
    <dgm:cxn modelId="{F3BC991F-0220-4683-9413-3E0535823AE2}" srcId="{00AD5D92-38BE-47B6-B4A8-0A76995CF19E}" destId="{FDE94A7A-0A5D-489B-8F07-FFEB4A4001B9}" srcOrd="0" destOrd="0" parTransId="{E48A6F9B-10AF-45E7-9EBB-7997D4E494B3}" sibTransId="{81750DF7-643D-43D1-99E9-7A2196AEC323}"/>
    <dgm:cxn modelId="{D9CCA94F-D192-4FAE-A6EC-56C548AEF986}" type="presParOf" srcId="{E30DF5DD-1D8A-47EF-91D8-F6627950C654}" destId="{8D9308A9-DADD-4254-A139-59AFAF904EBA}" srcOrd="0" destOrd="0" presId="urn:microsoft.com/office/officeart/2005/8/layout/funnel1"/>
    <dgm:cxn modelId="{B9ED2CCC-5E12-4B1B-B22C-3F0B6C7498E0}" type="presParOf" srcId="{E30DF5DD-1D8A-47EF-91D8-F6627950C654}" destId="{B7410E81-760C-40EA-8355-4F055326664B}" srcOrd="1" destOrd="0" presId="urn:microsoft.com/office/officeart/2005/8/layout/funnel1"/>
    <dgm:cxn modelId="{0E484065-63AD-4874-A1B9-35B603593B30}" type="presParOf" srcId="{E30DF5DD-1D8A-47EF-91D8-F6627950C654}" destId="{0E870D49-C1D4-446D-9E59-FDEB9D3E7D0B}" srcOrd="2" destOrd="0" presId="urn:microsoft.com/office/officeart/2005/8/layout/funnel1"/>
    <dgm:cxn modelId="{5F32F886-D814-4ED4-8C72-9CABE7DF94BD}" type="presParOf" srcId="{E30DF5DD-1D8A-47EF-91D8-F6627950C654}" destId="{7FFA3F26-2768-4E28-A1C1-CF9A41E333EE}" srcOrd="3" destOrd="0" presId="urn:microsoft.com/office/officeart/2005/8/layout/funnel1"/>
    <dgm:cxn modelId="{6AD3162C-D0AD-4F4E-9FDD-4D900D32DE69}" type="presParOf" srcId="{E30DF5DD-1D8A-47EF-91D8-F6627950C654}" destId="{340DAB86-3E77-45F6-8BC4-986196CCAE0F}" srcOrd="4" destOrd="0" presId="urn:microsoft.com/office/officeart/2005/8/layout/funnel1"/>
    <dgm:cxn modelId="{0C8E59CA-691D-4CB4-8150-A4F16AFE9B43}" type="presParOf" srcId="{E30DF5DD-1D8A-47EF-91D8-F6627950C654}" destId="{9CBA12BB-A8BB-42B9-B8CE-832FEF675BD6}" srcOrd="5" destOrd="0" presId="urn:microsoft.com/office/officeart/2005/8/layout/funnel1"/>
    <dgm:cxn modelId="{37382BE1-90D6-4E42-92DB-AB20E032C694}" type="presParOf" srcId="{E30DF5DD-1D8A-47EF-91D8-F6627950C654}" destId="{6AB52895-89D1-4636-9CC8-0F6FD188D12B}" srcOrd="6"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EF20C-A170-4AE9-BD8A-566C02CD9613}"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98F60B86-40F0-423C-AB3A-8B2CEBF6974D}">
      <dgm:prSet custT="1"/>
      <dgm:spPr>
        <a:noFill/>
      </dgm:spPr>
      <dgm:t>
        <a:bodyPr/>
        <a:lstStyle/>
        <a:p>
          <a:r>
            <a:rPr lang="en-US" sz="7200" b="1" dirty="0">
              <a:solidFill>
                <a:srgbClr val="FF0000"/>
              </a:solidFill>
              <a:latin typeface="Arial Black" panose="020B0A04020102020204" pitchFamily="34" charset="0"/>
            </a:rPr>
            <a:t/>
          </a:r>
          <a:br>
            <a:rPr lang="en-US" sz="7200" b="1" dirty="0">
              <a:solidFill>
                <a:srgbClr val="FF0000"/>
              </a:solidFill>
              <a:latin typeface="Arial Black" panose="020B0A04020102020204" pitchFamily="34" charset="0"/>
            </a:rPr>
          </a:br>
          <a:endParaRPr lang="en-IN" sz="7200" dirty="0">
            <a:solidFill>
              <a:srgbClr val="FF0000"/>
            </a:solidFill>
          </a:endParaRPr>
        </a:p>
      </dgm:t>
    </dgm:pt>
    <dgm:pt modelId="{6D6CBC8C-2BD9-4B36-98F7-D117E5333AB5}" type="parTrans" cxnId="{63980342-5CC4-4DC1-BEF8-2B1688DEB5C1}">
      <dgm:prSet/>
      <dgm:spPr/>
      <dgm:t>
        <a:bodyPr/>
        <a:lstStyle/>
        <a:p>
          <a:endParaRPr lang="en-IN"/>
        </a:p>
      </dgm:t>
    </dgm:pt>
    <dgm:pt modelId="{60140AB7-0E88-4D50-81EB-107CB8C956FD}" type="sibTrans" cxnId="{63980342-5CC4-4DC1-BEF8-2B1688DEB5C1}">
      <dgm:prSet/>
      <dgm:spPr/>
      <dgm:t>
        <a:bodyPr/>
        <a:lstStyle/>
        <a:p>
          <a:endParaRPr lang="en-IN"/>
        </a:p>
      </dgm:t>
    </dgm:pt>
    <dgm:pt modelId="{688674D5-2489-42A0-8D6F-ED92A393D5AD}" type="pres">
      <dgm:prSet presAssocID="{B37EF20C-A170-4AE9-BD8A-566C02CD9613}" presName="Name0" presStyleCnt="0">
        <dgm:presLayoutVars>
          <dgm:dir/>
          <dgm:animOne val="branch"/>
          <dgm:animLvl val="lvl"/>
        </dgm:presLayoutVars>
      </dgm:prSet>
      <dgm:spPr/>
      <dgm:t>
        <a:bodyPr/>
        <a:lstStyle/>
        <a:p>
          <a:endParaRPr lang="en-IN"/>
        </a:p>
      </dgm:t>
    </dgm:pt>
    <dgm:pt modelId="{BFE9A4C5-827B-4158-928C-B50B45727063}" type="pres">
      <dgm:prSet presAssocID="{98F60B86-40F0-423C-AB3A-8B2CEBF6974D}" presName="chaos" presStyleCnt="0"/>
      <dgm:spPr/>
    </dgm:pt>
    <dgm:pt modelId="{B16C366A-8A9F-4CFC-9D84-9A8D57B6C938}" type="pres">
      <dgm:prSet presAssocID="{98F60B86-40F0-423C-AB3A-8B2CEBF6974D}" presName="parTx1" presStyleLbl="revTx" presStyleIdx="0" presStyleCnt="1"/>
      <dgm:spPr/>
      <dgm:t>
        <a:bodyPr/>
        <a:lstStyle/>
        <a:p>
          <a:endParaRPr lang="en-IN"/>
        </a:p>
      </dgm:t>
    </dgm:pt>
    <dgm:pt modelId="{E0DCEB17-62ED-44AB-97C0-69418837AD4D}" type="pres">
      <dgm:prSet presAssocID="{98F60B86-40F0-423C-AB3A-8B2CEBF6974D}" presName="c1" presStyleLbl="node1" presStyleIdx="0" presStyleCnt="18"/>
      <dgm:spPr>
        <a:solidFill>
          <a:srgbClr val="FF0000"/>
        </a:solidFill>
      </dgm:spPr>
      <dgm:t>
        <a:bodyPr/>
        <a:lstStyle/>
        <a:p>
          <a:endParaRPr lang="en-IN"/>
        </a:p>
      </dgm:t>
    </dgm:pt>
    <dgm:pt modelId="{E7C6783C-2DBE-4EDC-84A9-1B51ABBCB101}" type="pres">
      <dgm:prSet presAssocID="{98F60B86-40F0-423C-AB3A-8B2CEBF6974D}" presName="c2" presStyleLbl="node1" presStyleIdx="1" presStyleCnt="18"/>
      <dgm:spPr>
        <a:solidFill>
          <a:srgbClr val="FF0000"/>
        </a:solidFill>
      </dgm:spPr>
      <dgm:t>
        <a:bodyPr/>
        <a:lstStyle/>
        <a:p>
          <a:endParaRPr lang="en-IN"/>
        </a:p>
      </dgm:t>
    </dgm:pt>
    <dgm:pt modelId="{26993695-7F38-4450-882D-DB94CA13572E}" type="pres">
      <dgm:prSet presAssocID="{98F60B86-40F0-423C-AB3A-8B2CEBF6974D}" presName="c3" presStyleLbl="node1" presStyleIdx="2" presStyleCnt="18"/>
      <dgm:spPr>
        <a:solidFill>
          <a:srgbClr val="FF0000"/>
        </a:solidFill>
      </dgm:spPr>
      <dgm:t>
        <a:bodyPr/>
        <a:lstStyle/>
        <a:p>
          <a:endParaRPr lang="en-IN"/>
        </a:p>
      </dgm:t>
    </dgm:pt>
    <dgm:pt modelId="{AEAB7A24-6D17-4F8F-BB55-BE78D86AD3D5}" type="pres">
      <dgm:prSet presAssocID="{98F60B86-40F0-423C-AB3A-8B2CEBF6974D}" presName="c4" presStyleLbl="node1" presStyleIdx="3" presStyleCnt="18"/>
      <dgm:spPr>
        <a:solidFill>
          <a:srgbClr val="FF0000"/>
        </a:solidFill>
      </dgm:spPr>
      <dgm:t>
        <a:bodyPr/>
        <a:lstStyle/>
        <a:p>
          <a:endParaRPr lang="en-IN"/>
        </a:p>
      </dgm:t>
    </dgm:pt>
    <dgm:pt modelId="{502C6CF0-ACB2-46E4-BDE4-256B445B01C3}" type="pres">
      <dgm:prSet presAssocID="{98F60B86-40F0-423C-AB3A-8B2CEBF6974D}" presName="c5" presStyleLbl="node1" presStyleIdx="4" presStyleCnt="18"/>
      <dgm:spPr>
        <a:solidFill>
          <a:srgbClr val="FF0000"/>
        </a:solidFill>
      </dgm:spPr>
      <dgm:t>
        <a:bodyPr/>
        <a:lstStyle/>
        <a:p>
          <a:endParaRPr lang="en-IN"/>
        </a:p>
      </dgm:t>
    </dgm:pt>
    <dgm:pt modelId="{547E8900-FE90-4E90-9E34-C1F68FD14F23}" type="pres">
      <dgm:prSet presAssocID="{98F60B86-40F0-423C-AB3A-8B2CEBF6974D}" presName="c6" presStyleLbl="node1" presStyleIdx="5" presStyleCnt="18"/>
      <dgm:spPr>
        <a:solidFill>
          <a:srgbClr val="FF0000"/>
        </a:solidFill>
      </dgm:spPr>
      <dgm:t>
        <a:bodyPr/>
        <a:lstStyle/>
        <a:p>
          <a:endParaRPr lang="en-IN"/>
        </a:p>
      </dgm:t>
    </dgm:pt>
    <dgm:pt modelId="{6BB97AA6-9D85-42D5-974F-151BD076029B}" type="pres">
      <dgm:prSet presAssocID="{98F60B86-40F0-423C-AB3A-8B2CEBF6974D}" presName="c7" presStyleLbl="node1" presStyleIdx="6" presStyleCnt="18"/>
      <dgm:spPr>
        <a:solidFill>
          <a:srgbClr val="FF0000"/>
        </a:solidFill>
      </dgm:spPr>
      <dgm:t>
        <a:bodyPr/>
        <a:lstStyle/>
        <a:p>
          <a:endParaRPr lang="en-IN"/>
        </a:p>
      </dgm:t>
    </dgm:pt>
    <dgm:pt modelId="{E00DDA70-4504-4B98-A81F-F49A3A012AE1}" type="pres">
      <dgm:prSet presAssocID="{98F60B86-40F0-423C-AB3A-8B2CEBF6974D}" presName="c8" presStyleLbl="node1" presStyleIdx="7" presStyleCnt="18"/>
      <dgm:spPr>
        <a:solidFill>
          <a:srgbClr val="FF0000"/>
        </a:solidFill>
      </dgm:spPr>
      <dgm:t>
        <a:bodyPr/>
        <a:lstStyle/>
        <a:p>
          <a:endParaRPr lang="en-IN"/>
        </a:p>
      </dgm:t>
    </dgm:pt>
    <dgm:pt modelId="{A027EA99-C6BC-453D-8B0C-2D22457EA7B8}" type="pres">
      <dgm:prSet presAssocID="{98F60B86-40F0-423C-AB3A-8B2CEBF6974D}" presName="c9" presStyleLbl="node1" presStyleIdx="8" presStyleCnt="18"/>
      <dgm:spPr>
        <a:solidFill>
          <a:srgbClr val="FF0000"/>
        </a:solidFill>
      </dgm:spPr>
      <dgm:t>
        <a:bodyPr/>
        <a:lstStyle/>
        <a:p>
          <a:endParaRPr lang="en-IN"/>
        </a:p>
      </dgm:t>
    </dgm:pt>
    <dgm:pt modelId="{FA61274B-3974-4E81-AE63-3FCA6B08B3B5}" type="pres">
      <dgm:prSet presAssocID="{98F60B86-40F0-423C-AB3A-8B2CEBF6974D}" presName="c10" presStyleLbl="node1" presStyleIdx="9" presStyleCnt="18" custLinFactNeighborX="-4384" custLinFactNeighborY="-27010"/>
      <dgm:spPr>
        <a:solidFill>
          <a:srgbClr val="FF0000"/>
        </a:solidFill>
      </dgm:spPr>
      <dgm:t>
        <a:bodyPr/>
        <a:lstStyle/>
        <a:p>
          <a:endParaRPr lang="en-IN"/>
        </a:p>
      </dgm:t>
    </dgm:pt>
    <dgm:pt modelId="{2FE1DB01-5733-45AF-80D9-D4999E8740D9}" type="pres">
      <dgm:prSet presAssocID="{98F60B86-40F0-423C-AB3A-8B2CEBF6974D}" presName="c11" presStyleLbl="node1" presStyleIdx="10" presStyleCnt="18"/>
      <dgm:spPr>
        <a:solidFill>
          <a:srgbClr val="FF0000"/>
        </a:solidFill>
      </dgm:spPr>
      <dgm:t>
        <a:bodyPr/>
        <a:lstStyle/>
        <a:p>
          <a:endParaRPr lang="en-IN"/>
        </a:p>
      </dgm:t>
    </dgm:pt>
    <dgm:pt modelId="{1FD38B34-EE07-460F-8029-1C2D0DB8D842}" type="pres">
      <dgm:prSet presAssocID="{98F60B86-40F0-423C-AB3A-8B2CEBF6974D}" presName="c12" presStyleLbl="node1" presStyleIdx="11" presStyleCnt="18"/>
      <dgm:spPr>
        <a:solidFill>
          <a:srgbClr val="FF0000"/>
        </a:solidFill>
      </dgm:spPr>
      <dgm:t>
        <a:bodyPr/>
        <a:lstStyle/>
        <a:p>
          <a:endParaRPr lang="en-IN"/>
        </a:p>
      </dgm:t>
    </dgm:pt>
    <dgm:pt modelId="{108178A3-A9A8-4879-BF4E-785B0F100C79}" type="pres">
      <dgm:prSet presAssocID="{98F60B86-40F0-423C-AB3A-8B2CEBF6974D}" presName="c13" presStyleLbl="node1" presStyleIdx="12" presStyleCnt="18"/>
      <dgm:spPr>
        <a:solidFill>
          <a:srgbClr val="FF0000"/>
        </a:solidFill>
      </dgm:spPr>
      <dgm:t>
        <a:bodyPr/>
        <a:lstStyle/>
        <a:p>
          <a:endParaRPr lang="en-IN"/>
        </a:p>
      </dgm:t>
    </dgm:pt>
    <dgm:pt modelId="{FC656B8E-07BA-4B84-B77F-B960323BA6BB}" type="pres">
      <dgm:prSet presAssocID="{98F60B86-40F0-423C-AB3A-8B2CEBF6974D}" presName="c14" presStyleLbl="node1" presStyleIdx="13" presStyleCnt="18"/>
      <dgm:spPr>
        <a:solidFill>
          <a:srgbClr val="FF0000"/>
        </a:solidFill>
      </dgm:spPr>
      <dgm:t>
        <a:bodyPr/>
        <a:lstStyle/>
        <a:p>
          <a:endParaRPr lang="en-IN"/>
        </a:p>
      </dgm:t>
    </dgm:pt>
    <dgm:pt modelId="{BFFD7A8D-9868-4EF4-BCC9-278697A593FC}" type="pres">
      <dgm:prSet presAssocID="{98F60B86-40F0-423C-AB3A-8B2CEBF6974D}" presName="c15" presStyleLbl="node1" presStyleIdx="14" presStyleCnt="18"/>
      <dgm:spPr>
        <a:solidFill>
          <a:srgbClr val="FF0000"/>
        </a:solidFill>
      </dgm:spPr>
      <dgm:t>
        <a:bodyPr/>
        <a:lstStyle/>
        <a:p>
          <a:endParaRPr lang="en-IN"/>
        </a:p>
      </dgm:t>
    </dgm:pt>
    <dgm:pt modelId="{C11E8BFA-DE6B-4670-BDED-6835ED453099}" type="pres">
      <dgm:prSet presAssocID="{98F60B86-40F0-423C-AB3A-8B2CEBF6974D}" presName="c16" presStyleLbl="node1" presStyleIdx="15" presStyleCnt="18"/>
      <dgm:spPr>
        <a:solidFill>
          <a:srgbClr val="FF0000"/>
        </a:solidFill>
      </dgm:spPr>
      <dgm:t>
        <a:bodyPr/>
        <a:lstStyle/>
        <a:p>
          <a:endParaRPr lang="en-IN"/>
        </a:p>
      </dgm:t>
    </dgm:pt>
    <dgm:pt modelId="{B17099F9-CE6C-4D2F-B24D-BF9C5ABDB739}" type="pres">
      <dgm:prSet presAssocID="{98F60B86-40F0-423C-AB3A-8B2CEBF6974D}" presName="c17" presStyleLbl="node1" presStyleIdx="16" presStyleCnt="18"/>
      <dgm:spPr>
        <a:solidFill>
          <a:srgbClr val="FF0000"/>
        </a:solidFill>
      </dgm:spPr>
      <dgm:t>
        <a:bodyPr/>
        <a:lstStyle/>
        <a:p>
          <a:endParaRPr lang="en-IN"/>
        </a:p>
      </dgm:t>
    </dgm:pt>
    <dgm:pt modelId="{BD5E1784-2BB4-42B0-A785-338F8106A8C2}" type="pres">
      <dgm:prSet presAssocID="{98F60B86-40F0-423C-AB3A-8B2CEBF6974D}" presName="c18" presStyleLbl="node1" presStyleIdx="17" presStyleCnt="18"/>
      <dgm:spPr>
        <a:solidFill>
          <a:srgbClr val="FF0000"/>
        </a:solidFill>
      </dgm:spPr>
      <dgm:t>
        <a:bodyPr/>
        <a:lstStyle/>
        <a:p>
          <a:endParaRPr lang="en-IN"/>
        </a:p>
      </dgm:t>
    </dgm:pt>
  </dgm:ptLst>
  <dgm:cxnLst>
    <dgm:cxn modelId="{63980342-5CC4-4DC1-BEF8-2B1688DEB5C1}" srcId="{B37EF20C-A170-4AE9-BD8A-566C02CD9613}" destId="{98F60B86-40F0-423C-AB3A-8B2CEBF6974D}" srcOrd="0" destOrd="0" parTransId="{6D6CBC8C-2BD9-4B36-98F7-D117E5333AB5}" sibTransId="{60140AB7-0E88-4D50-81EB-107CB8C956FD}"/>
    <dgm:cxn modelId="{808FDAF8-1517-4A99-8E88-89BF62F682A8}" type="presOf" srcId="{98F60B86-40F0-423C-AB3A-8B2CEBF6974D}" destId="{B16C366A-8A9F-4CFC-9D84-9A8D57B6C938}" srcOrd="0" destOrd="0" presId="urn:microsoft.com/office/officeart/2009/3/layout/RandomtoResultProcess"/>
    <dgm:cxn modelId="{AD0E02CB-3F4C-415D-93EF-26D14F7EBD4A}" type="presOf" srcId="{B37EF20C-A170-4AE9-BD8A-566C02CD9613}" destId="{688674D5-2489-42A0-8D6F-ED92A393D5AD}" srcOrd="0" destOrd="0" presId="urn:microsoft.com/office/officeart/2009/3/layout/RandomtoResultProcess"/>
    <dgm:cxn modelId="{95EE2E38-13A2-4E74-B498-C5A39377453E}" type="presParOf" srcId="{688674D5-2489-42A0-8D6F-ED92A393D5AD}" destId="{BFE9A4C5-827B-4158-928C-B50B45727063}" srcOrd="0" destOrd="0" presId="urn:microsoft.com/office/officeart/2009/3/layout/RandomtoResultProcess"/>
    <dgm:cxn modelId="{51F10F0B-5945-4A71-8E5C-DE1DC0BE6CF3}" type="presParOf" srcId="{BFE9A4C5-827B-4158-928C-B50B45727063}" destId="{B16C366A-8A9F-4CFC-9D84-9A8D57B6C938}" srcOrd="0" destOrd="0" presId="urn:microsoft.com/office/officeart/2009/3/layout/RandomtoResultProcess"/>
    <dgm:cxn modelId="{37918D96-BA88-4547-A324-9995D9535DCD}" type="presParOf" srcId="{BFE9A4C5-827B-4158-928C-B50B45727063}" destId="{E0DCEB17-62ED-44AB-97C0-69418837AD4D}" srcOrd="1" destOrd="0" presId="urn:microsoft.com/office/officeart/2009/3/layout/RandomtoResultProcess"/>
    <dgm:cxn modelId="{BBA959E8-F099-416F-928F-A8E0BAE82350}" type="presParOf" srcId="{BFE9A4C5-827B-4158-928C-B50B45727063}" destId="{E7C6783C-2DBE-4EDC-84A9-1B51ABBCB101}" srcOrd="2" destOrd="0" presId="urn:microsoft.com/office/officeart/2009/3/layout/RandomtoResultProcess"/>
    <dgm:cxn modelId="{559479D6-EC87-4E11-8364-E66848638D95}" type="presParOf" srcId="{BFE9A4C5-827B-4158-928C-B50B45727063}" destId="{26993695-7F38-4450-882D-DB94CA13572E}" srcOrd="3" destOrd="0" presId="urn:microsoft.com/office/officeart/2009/3/layout/RandomtoResultProcess"/>
    <dgm:cxn modelId="{B7C644C5-7C4F-48D5-80A5-DF875AE835DD}" type="presParOf" srcId="{BFE9A4C5-827B-4158-928C-B50B45727063}" destId="{AEAB7A24-6D17-4F8F-BB55-BE78D86AD3D5}" srcOrd="4" destOrd="0" presId="urn:microsoft.com/office/officeart/2009/3/layout/RandomtoResultProcess"/>
    <dgm:cxn modelId="{DE8C462E-D2AB-41A7-AC78-5AE1E45B3468}" type="presParOf" srcId="{BFE9A4C5-827B-4158-928C-B50B45727063}" destId="{502C6CF0-ACB2-46E4-BDE4-256B445B01C3}" srcOrd="5" destOrd="0" presId="urn:microsoft.com/office/officeart/2009/3/layout/RandomtoResultProcess"/>
    <dgm:cxn modelId="{C6EC65A1-1AA4-4019-A942-C3929FCBC2A3}" type="presParOf" srcId="{BFE9A4C5-827B-4158-928C-B50B45727063}" destId="{547E8900-FE90-4E90-9E34-C1F68FD14F23}" srcOrd="6" destOrd="0" presId="urn:microsoft.com/office/officeart/2009/3/layout/RandomtoResultProcess"/>
    <dgm:cxn modelId="{58D3BEB0-43F1-4AC7-B94C-A610DC2A2A86}" type="presParOf" srcId="{BFE9A4C5-827B-4158-928C-B50B45727063}" destId="{6BB97AA6-9D85-42D5-974F-151BD076029B}" srcOrd="7" destOrd="0" presId="urn:microsoft.com/office/officeart/2009/3/layout/RandomtoResultProcess"/>
    <dgm:cxn modelId="{B620DCDD-7613-4DEA-88B4-A104212CB70A}" type="presParOf" srcId="{BFE9A4C5-827B-4158-928C-B50B45727063}" destId="{E00DDA70-4504-4B98-A81F-F49A3A012AE1}" srcOrd="8" destOrd="0" presId="urn:microsoft.com/office/officeart/2009/3/layout/RandomtoResultProcess"/>
    <dgm:cxn modelId="{89A47473-CFD4-4524-BE90-8C939B7E0965}" type="presParOf" srcId="{BFE9A4C5-827B-4158-928C-B50B45727063}" destId="{A027EA99-C6BC-453D-8B0C-2D22457EA7B8}" srcOrd="9" destOrd="0" presId="urn:microsoft.com/office/officeart/2009/3/layout/RandomtoResultProcess"/>
    <dgm:cxn modelId="{DA184942-660C-4DB7-91FE-58DF11DCFB88}" type="presParOf" srcId="{BFE9A4C5-827B-4158-928C-B50B45727063}" destId="{FA61274B-3974-4E81-AE63-3FCA6B08B3B5}" srcOrd="10" destOrd="0" presId="urn:microsoft.com/office/officeart/2009/3/layout/RandomtoResultProcess"/>
    <dgm:cxn modelId="{56C9133B-5D19-411D-8EA3-A7D82E4C3183}" type="presParOf" srcId="{BFE9A4C5-827B-4158-928C-B50B45727063}" destId="{2FE1DB01-5733-45AF-80D9-D4999E8740D9}" srcOrd="11" destOrd="0" presId="urn:microsoft.com/office/officeart/2009/3/layout/RandomtoResultProcess"/>
    <dgm:cxn modelId="{16A6B836-D600-44BC-91BD-4AFB9BA91702}" type="presParOf" srcId="{BFE9A4C5-827B-4158-928C-B50B45727063}" destId="{1FD38B34-EE07-460F-8029-1C2D0DB8D842}" srcOrd="12" destOrd="0" presId="urn:microsoft.com/office/officeart/2009/3/layout/RandomtoResultProcess"/>
    <dgm:cxn modelId="{AA619CBD-9DB0-4486-984D-952686A322E7}" type="presParOf" srcId="{BFE9A4C5-827B-4158-928C-B50B45727063}" destId="{108178A3-A9A8-4879-BF4E-785B0F100C79}" srcOrd="13" destOrd="0" presId="urn:microsoft.com/office/officeart/2009/3/layout/RandomtoResultProcess"/>
    <dgm:cxn modelId="{405E88AE-E968-4E00-A84F-439F0547C9A6}" type="presParOf" srcId="{BFE9A4C5-827B-4158-928C-B50B45727063}" destId="{FC656B8E-07BA-4B84-B77F-B960323BA6BB}" srcOrd="14" destOrd="0" presId="urn:microsoft.com/office/officeart/2009/3/layout/RandomtoResultProcess"/>
    <dgm:cxn modelId="{0025C278-27B2-4EE9-9DC3-8AB862658A9B}" type="presParOf" srcId="{BFE9A4C5-827B-4158-928C-B50B45727063}" destId="{BFFD7A8D-9868-4EF4-BCC9-278697A593FC}" srcOrd="15" destOrd="0" presId="urn:microsoft.com/office/officeart/2009/3/layout/RandomtoResultProcess"/>
    <dgm:cxn modelId="{E950ACF9-C490-4543-86CC-5377B38637AC}" type="presParOf" srcId="{BFE9A4C5-827B-4158-928C-B50B45727063}" destId="{C11E8BFA-DE6B-4670-BDED-6835ED453099}" srcOrd="16" destOrd="0" presId="urn:microsoft.com/office/officeart/2009/3/layout/RandomtoResultProcess"/>
    <dgm:cxn modelId="{9DE6F33B-EB75-4631-BD14-C3BA35C95B6A}" type="presParOf" srcId="{BFE9A4C5-827B-4158-928C-B50B45727063}" destId="{B17099F9-CE6C-4D2F-B24D-BF9C5ABDB739}" srcOrd="17" destOrd="0" presId="urn:microsoft.com/office/officeart/2009/3/layout/RandomtoResultProcess"/>
    <dgm:cxn modelId="{9A8A41A3-2620-47B0-81F0-B165FFC655CF}" type="presParOf" srcId="{BFE9A4C5-827B-4158-928C-B50B45727063}" destId="{BD5E1784-2BB4-42B0-A785-338F8106A8C2}" srcOrd="18"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4C107-205D-486A-8DB2-E76BC2A7D5C4}">
      <dsp:nvSpPr>
        <dsp:cNvPr id="0" name=""/>
        <dsp:cNvSpPr/>
      </dsp:nvSpPr>
      <dsp:spPr>
        <a:xfrm>
          <a:off x="1010756" y="68958"/>
          <a:ext cx="1752307" cy="1752395"/>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783DE8-C74D-435B-B306-E9792EDB7829}">
      <dsp:nvSpPr>
        <dsp:cNvPr id="0" name=""/>
        <dsp:cNvSpPr/>
      </dsp:nvSpPr>
      <dsp:spPr>
        <a:xfrm>
          <a:off x="1397638" y="703621"/>
          <a:ext cx="977886" cy="48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Data</a:t>
          </a:r>
          <a:endParaRPr lang="en-IN" sz="2000" kern="1200" dirty="0"/>
        </a:p>
      </dsp:txBody>
      <dsp:txXfrm>
        <a:off x="1397638" y="703621"/>
        <a:ext cx="977886" cy="488724"/>
      </dsp:txXfrm>
    </dsp:sp>
    <dsp:sp modelId="{218B67CA-88A7-488C-B196-5BAC1DA348C6}">
      <dsp:nvSpPr>
        <dsp:cNvPr id="0" name=""/>
        <dsp:cNvSpPr/>
      </dsp:nvSpPr>
      <dsp:spPr>
        <a:xfrm>
          <a:off x="523950" y="1075821"/>
          <a:ext cx="1752307" cy="1752395"/>
        </a:xfrm>
        <a:prstGeom prst="leftCircularArrow">
          <a:avLst>
            <a:gd name="adj1" fmla="val 10980"/>
            <a:gd name="adj2" fmla="val 1142322"/>
            <a:gd name="adj3" fmla="val 6300000"/>
            <a:gd name="adj4" fmla="val 18900000"/>
            <a:gd name="adj5" fmla="val 12500"/>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C7347-FC29-4086-8D29-C5229E68825B}">
      <dsp:nvSpPr>
        <dsp:cNvPr id="0" name=""/>
        <dsp:cNvSpPr/>
      </dsp:nvSpPr>
      <dsp:spPr>
        <a:xfrm>
          <a:off x="710651" y="1712748"/>
          <a:ext cx="1374302" cy="48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Problem </a:t>
          </a:r>
          <a:r>
            <a:rPr lang="en-IN" sz="2000" kern="1200" dirty="0" smtClean="0"/>
            <a:t>Statement</a:t>
          </a:r>
          <a:endParaRPr lang="en-IN" sz="2000" kern="1200" dirty="0"/>
        </a:p>
      </dsp:txBody>
      <dsp:txXfrm>
        <a:off x="710651" y="1712748"/>
        <a:ext cx="1374302" cy="488724"/>
      </dsp:txXfrm>
    </dsp:sp>
    <dsp:sp modelId="{C2C606CD-4535-40A7-90F2-D37EA03F3093}">
      <dsp:nvSpPr>
        <dsp:cNvPr id="0" name=""/>
        <dsp:cNvSpPr/>
      </dsp:nvSpPr>
      <dsp:spPr>
        <a:xfrm>
          <a:off x="1010756" y="2087210"/>
          <a:ext cx="1752307" cy="1752395"/>
        </a:xfrm>
        <a:prstGeom prst="circularArrow">
          <a:avLst>
            <a:gd name="adj1" fmla="val 10980"/>
            <a:gd name="adj2" fmla="val 1142322"/>
            <a:gd name="adj3" fmla="val 4500000"/>
            <a:gd name="adj4" fmla="val 13500000"/>
            <a:gd name="adj5" fmla="val 12500"/>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84D9EB-E6DC-403F-A664-D167B10667C5}">
      <dsp:nvSpPr>
        <dsp:cNvPr id="0" name=""/>
        <dsp:cNvSpPr/>
      </dsp:nvSpPr>
      <dsp:spPr>
        <a:xfrm>
          <a:off x="1178024" y="2721308"/>
          <a:ext cx="1417114" cy="48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t>Analysis by Questions</a:t>
          </a:r>
          <a:endParaRPr lang="en-IN" sz="1800" kern="1200" dirty="0"/>
        </a:p>
      </dsp:txBody>
      <dsp:txXfrm>
        <a:off x="1178024" y="2721308"/>
        <a:ext cx="1417114" cy="488724"/>
      </dsp:txXfrm>
    </dsp:sp>
    <dsp:sp modelId="{F2514075-0046-44FC-AC5D-EA732B194FA9}">
      <dsp:nvSpPr>
        <dsp:cNvPr id="0" name=""/>
        <dsp:cNvSpPr/>
      </dsp:nvSpPr>
      <dsp:spPr>
        <a:xfrm>
          <a:off x="523950" y="3095771"/>
          <a:ext cx="1752307" cy="1752395"/>
        </a:xfrm>
        <a:prstGeom prst="leftCircularArrow">
          <a:avLst>
            <a:gd name="adj1" fmla="val 10980"/>
            <a:gd name="adj2" fmla="val 1142322"/>
            <a:gd name="adj3" fmla="val 6300000"/>
            <a:gd name="adj4" fmla="val 18900000"/>
            <a:gd name="adj5" fmla="val 12500"/>
          </a:avLst>
        </a:prstGeom>
        <a:solidFill>
          <a:schemeClr val="accent4">
            <a:hueOff val="7796769"/>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CC571-255F-4589-8F7B-7423BB1CD81A}">
      <dsp:nvSpPr>
        <dsp:cNvPr id="0" name=""/>
        <dsp:cNvSpPr/>
      </dsp:nvSpPr>
      <dsp:spPr>
        <a:xfrm>
          <a:off x="798656" y="3730434"/>
          <a:ext cx="1198292" cy="48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t>Conclusion</a:t>
          </a:r>
          <a:endParaRPr lang="en-IN" sz="1400" kern="1200" dirty="0"/>
        </a:p>
      </dsp:txBody>
      <dsp:txXfrm>
        <a:off x="798656" y="3730434"/>
        <a:ext cx="1198292" cy="488724"/>
      </dsp:txXfrm>
    </dsp:sp>
    <dsp:sp modelId="{D8B30F4D-8714-4F14-A207-B06D61EC58C6}">
      <dsp:nvSpPr>
        <dsp:cNvPr id="0" name=""/>
        <dsp:cNvSpPr/>
      </dsp:nvSpPr>
      <dsp:spPr>
        <a:xfrm>
          <a:off x="1135334" y="4219159"/>
          <a:ext cx="1505452" cy="1506335"/>
        </a:xfrm>
        <a:prstGeom prst="blockArc">
          <a:avLst>
            <a:gd name="adj1" fmla="val 13500000"/>
            <a:gd name="adj2" fmla="val 10800000"/>
            <a:gd name="adj3" fmla="val 1274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4F90BF-5EA4-47A1-8164-9E8BB95F21B3}">
      <dsp:nvSpPr>
        <dsp:cNvPr id="0" name=""/>
        <dsp:cNvSpPr/>
      </dsp:nvSpPr>
      <dsp:spPr>
        <a:xfrm>
          <a:off x="1397638" y="4739561"/>
          <a:ext cx="977886" cy="488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Actionable Insights</a:t>
          </a:r>
          <a:endParaRPr lang="en-IN" sz="1600" kern="1200" dirty="0"/>
        </a:p>
      </dsp:txBody>
      <dsp:txXfrm>
        <a:off x="1397638" y="4739561"/>
        <a:ext cx="977886" cy="488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E523A-D668-4E60-880B-2A239663F75C}">
      <dsp:nvSpPr>
        <dsp:cNvPr id="0" name=""/>
        <dsp:cNvSpPr/>
      </dsp:nvSpPr>
      <dsp:spPr>
        <a:xfrm>
          <a:off x="-5026472" y="-775899"/>
          <a:ext cx="6031448" cy="6031448"/>
        </a:xfrm>
        <a:prstGeom prst="blockArc">
          <a:avLst>
            <a:gd name="adj1" fmla="val 18900000"/>
            <a:gd name="adj2" fmla="val 2700000"/>
            <a:gd name="adj3" fmla="val 35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E83A03-933A-44E3-B0D5-A4B4166D02A3}">
      <dsp:nvSpPr>
        <dsp:cNvPr id="0" name=""/>
        <dsp:cNvSpPr/>
      </dsp:nvSpPr>
      <dsp:spPr>
        <a:xfrm>
          <a:off x="823471" y="639962"/>
          <a:ext cx="4655426" cy="1279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5798" tIns="68580" rIns="68580" bIns="68580" numCol="1" spcCol="1270" anchor="ctr" anchorCtr="0">
          <a:noAutofit/>
        </a:bodyPr>
        <a:lstStyle/>
        <a:p>
          <a:pPr lvl="0" algn="l" defTabSz="1200150">
            <a:lnSpc>
              <a:spcPct val="90000"/>
            </a:lnSpc>
            <a:spcBef>
              <a:spcPct val="0"/>
            </a:spcBef>
            <a:spcAft>
              <a:spcPct val="35000"/>
            </a:spcAft>
          </a:pPr>
          <a:r>
            <a:rPr lang="en-IN" sz="2700" kern="1200" dirty="0">
              <a:solidFill>
                <a:schemeClr val="bg1">
                  <a:lumMod val="95000"/>
                </a:schemeClr>
              </a:solidFill>
            </a:rPr>
            <a:t>Union Territories have less number of cases reported than States.</a:t>
          </a:r>
        </a:p>
      </dsp:txBody>
      <dsp:txXfrm>
        <a:off x="823471" y="639962"/>
        <a:ext cx="4655426" cy="1279746"/>
      </dsp:txXfrm>
    </dsp:sp>
    <dsp:sp modelId="{846BCD0F-4DD5-45F2-9B53-D56DD5A61486}">
      <dsp:nvSpPr>
        <dsp:cNvPr id="0" name=""/>
        <dsp:cNvSpPr/>
      </dsp:nvSpPr>
      <dsp:spPr>
        <a:xfrm>
          <a:off x="23630" y="479994"/>
          <a:ext cx="1599682" cy="15996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7DAF7-4300-4452-9E3E-B8CCE4C7C9DD}">
      <dsp:nvSpPr>
        <dsp:cNvPr id="0" name=""/>
        <dsp:cNvSpPr/>
      </dsp:nvSpPr>
      <dsp:spPr>
        <a:xfrm>
          <a:off x="823471" y="2559940"/>
          <a:ext cx="4655426" cy="1279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5798" tIns="68580" rIns="68580" bIns="68580" numCol="1" spcCol="1270" anchor="ctr" anchorCtr="0">
          <a:noAutofit/>
        </a:bodyPr>
        <a:lstStyle/>
        <a:p>
          <a:pPr lvl="0" algn="l" defTabSz="1200150">
            <a:lnSpc>
              <a:spcPct val="90000"/>
            </a:lnSpc>
            <a:spcBef>
              <a:spcPct val="0"/>
            </a:spcBef>
            <a:spcAft>
              <a:spcPct val="35000"/>
            </a:spcAft>
          </a:pPr>
          <a:r>
            <a:rPr lang="en-IN" sz="2700" kern="1200" dirty="0">
              <a:solidFill>
                <a:schemeClr val="bg1">
                  <a:lumMod val="95000"/>
                </a:schemeClr>
              </a:solidFill>
            </a:rPr>
            <a:t>Here we should also consider the influence of population.</a:t>
          </a:r>
        </a:p>
      </dsp:txBody>
      <dsp:txXfrm>
        <a:off x="823471" y="2559940"/>
        <a:ext cx="4655426" cy="1279746"/>
      </dsp:txXfrm>
    </dsp:sp>
    <dsp:sp modelId="{837AE91B-3E03-4CD0-A6DD-29AD865A1C2D}">
      <dsp:nvSpPr>
        <dsp:cNvPr id="0" name=""/>
        <dsp:cNvSpPr/>
      </dsp:nvSpPr>
      <dsp:spPr>
        <a:xfrm>
          <a:off x="23630" y="2399971"/>
          <a:ext cx="1599682" cy="159968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3B67F-D3C4-4CF1-ACF0-AA818B0031C2}">
      <dsp:nvSpPr>
        <dsp:cNvPr id="0" name=""/>
        <dsp:cNvSpPr/>
      </dsp:nvSpPr>
      <dsp:spPr>
        <a:xfrm>
          <a:off x="1006363" y="0"/>
          <a:ext cx="2274601" cy="227460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A380BE-9E95-47AE-94A3-CB5D5796F007}">
      <dsp:nvSpPr>
        <dsp:cNvPr id="0" name=""/>
        <dsp:cNvSpPr/>
      </dsp:nvSpPr>
      <dsp:spPr>
        <a:xfrm>
          <a:off x="171203" y="216087"/>
          <a:ext cx="1720457"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Advocates</a:t>
          </a:r>
        </a:p>
      </dsp:txBody>
      <dsp:txXfrm>
        <a:off x="214507" y="259391"/>
        <a:ext cx="1633849" cy="800486"/>
      </dsp:txXfrm>
    </dsp:sp>
    <dsp:sp modelId="{DF1351E7-232E-4E7D-B940-86E1E3FD1CB6}">
      <dsp:nvSpPr>
        <dsp:cNvPr id="0" name=""/>
        <dsp:cNvSpPr/>
      </dsp:nvSpPr>
      <dsp:spPr>
        <a:xfrm>
          <a:off x="2425215" y="230156"/>
          <a:ext cx="1602048"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a:t>Court Management</a:t>
          </a:r>
        </a:p>
      </dsp:txBody>
      <dsp:txXfrm>
        <a:off x="2468519" y="273460"/>
        <a:ext cx="1515440" cy="800486"/>
      </dsp:txXfrm>
    </dsp:sp>
    <dsp:sp modelId="{C75D511A-6FE2-4820-AC9C-A25470773DDE}">
      <dsp:nvSpPr>
        <dsp:cNvPr id="0" name=""/>
        <dsp:cNvSpPr/>
      </dsp:nvSpPr>
      <dsp:spPr>
        <a:xfrm>
          <a:off x="173598" y="1210522"/>
          <a:ext cx="1662441"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Absenteeism</a:t>
          </a:r>
        </a:p>
      </dsp:txBody>
      <dsp:txXfrm>
        <a:off x="216902" y="1253826"/>
        <a:ext cx="1575833" cy="800486"/>
      </dsp:txXfrm>
    </dsp:sp>
    <dsp:sp modelId="{6306FD2D-8493-41D6-A460-3E3FBFEE3359}">
      <dsp:nvSpPr>
        <dsp:cNvPr id="0" name=""/>
        <dsp:cNvSpPr/>
      </dsp:nvSpPr>
      <dsp:spPr>
        <a:xfrm>
          <a:off x="2413395" y="1210522"/>
          <a:ext cx="1597550" cy="887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a:t>Judges</a:t>
          </a:r>
        </a:p>
      </dsp:txBody>
      <dsp:txXfrm>
        <a:off x="2456699" y="1253826"/>
        <a:ext cx="1510942" cy="800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C5D3F-AB29-4896-9F48-B107B874A943}">
      <dsp:nvSpPr>
        <dsp:cNvPr id="0" name=""/>
        <dsp:cNvSpPr/>
      </dsp:nvSpPr>
      <dsp:spPr>
        <a:xfrm>
          <a:off x="2198"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Lack of proof submission in trials </a:t>
          </a:r>
          <a:endParaRPr lang="en-IN" sz="2100" kern="1200" dirty="0"/>
        </a:p>
      </dsp:txBody>
      <dsp:txXfrm>
        <a:off x="2198" y="49765"/>
        <a:ext cx="1744080" cy="1046448"/>
      </dsp:txXfrm>
    </dsp:sp>
    <dsp:sp modelId="{B8238C9D-8CDD-4F2B-B60F-4CAE42ECA13E}">
      <dsp:nvSpPr>
        <dsp:cNvPr id="0" name=""/>
        <dsp:cNvSpPr/>
      </dsp:nvSpPr>
      <dsp:spPr>
        <a:xfrm>
          <a:off x="1920686"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Improper investigation</a:t>
          </a:r>
          <a:endParaRPr lang="en-IN" sz="2100" kern="1200" dirty="0"/>
        </a:p>
      </dsp:txBody>
      <dsp:txXfrm>
        <a:off x="1920686" y="49765"/>
        <a:ext cx="1744080" cy="1046448"/>
      </dsp:txXfrm>
    </dsp:sp>
    <dsp:sp modelId="{47D0F13E-5B33-4823-892F-71CD1E99E1BF}">
      <dsp:nvSpPr>
        <dsp:cNvPr id="0" name=""/>
        <dsp:cNvSpPr/>
      </dsp:nvSpPr>
      <dsp:spPr>
        <a:xfrm>
          <a:off x="3839174"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Evidence gets erased</a:t>
          </a:r>
          <a:endParaRPr lang="en-IN" sz="2100" kern="1200" dirty="0"/>
        </a:p>
      </dsp:txBody>
      <dsp:txXfrm>
        <a:off x="3839174" y="49765"/>
        <a:ext cx="1744080" cy="1046448"/>
      </dsp:txXfrm>
    </dsp:sp>
    <dsp:sp modelId="{54E5268F-3DD1-410E-A57C-8DD33A4B4EFB}">
      <dsp:nvSpPr>
        <dsp:cNvPr id="0" name=""/>
        <dsp:cNvSpPr/>
      </dsp:nvSpPr>
      <dsp:spPr>
        <a:xfrm>
          <a:off x="5757662" y="49765"/>
          <a:ext cx="1744080" cy="10464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Poverty vs. wealth</a:t>
          </a:r>
          <a:endParaRPr lang="en-IN" sz="2100" kern="1200" dirty="0"/>
        </a:p>
      </dsp:txBody>
      <dsp:txXfrm>
        <a:off x="5757662" y="49765"/>
        <a:ext cx="1744080" cy="104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308A9-DADD-4254-A139-59AFAF904EBA}">
      <dsp:nvSpPr>
        <dsp:cNvPr id="0" name=""/>
        <dsp:cNvSpPr/>
      </dsp:nvSpPr>
      <dsp:spPr>
        <a:xfrm>
          <a:off x="0" y="325354"/>
          <a:ext cx="3099693" cy="432868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10E81-760C-40EA-8355-4F055326664B}">
      <dsp:nvSpPr>
        <dsp:cNvPr id="0" name=""/>
        <dsp:cNvSpPr/>
      </dsp:nvSpPr>
      <dsp:spPr>
        <a:xfrm>
          <a:off x="1500498" y="3708274"/>
          <a:ext cx="1895664" cy="961434"/>
        </a:xfrm>
        <a:prstGeom prst="rightArrow">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E870D49-C1D4-446D-9E59-FDEB9D3E7D0B}">
      <dsp:nvSpPr>
        <dsp:cNvPr id="0" name=""/>
        <dsp:cNvSpPr/>
      </dsp:nvSpPr>
      <dsp:spPr>
        <a:xfrm>
          <a:off x="861556" y="4179504"/>
          <a:ext cx="2571809" cy="642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endParaRPr lang="en-IN" sz="2200" kern="1200" dirty="0"/>
        </a:p>
      </dsp:txBody>
      <dsp:txXfrm>
        <a:off x="861556" y="4179504"/>
        <a:ext cx="2571809" cy="642952"/>
      </dsp:txXfrm>
    </dsp:sp>
    <dsp:sp modelId="{7FFA3F26-2768-4E28-A1C1-CF9A41E333EE}">
      <dsp:nvSpPr>
        <dsp:cNvPr id="0" name=""/>
        <dsp:cNvSpPr/>
      </dsp:nvSpPr>
      <dsp:spPr>
        <a:xfrm>
          <a:off x="327275" y="2634332"/>
          <a:ext cx="1591008" cy="15392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1600" b="1" kern="1200" dirty="0"/>
            <a:t>CASES UNDER WOMEN ASSAULTED</a:t>
          </a:r>
        </a:p>
      </dsp:txBody>
      <dsp:txXfrm>
        <a:off x="560273" y="2859757"/>
        <a:ext cx="1125012" cy="1088445"/>
      </dsp:txXfrm>
    </dsp:sp>
    <dsp:sp modelId="{340DAB86-3E77-45F6-8BC4-986196CCAE0F}">
      <dsp:nvSpPr>
        <dsp:cNvPr id="0" name=""/>
        <dsp:cNvSpPr/>
      </dsp:nvSpPr>
      <dsp:spPr>
        <a:xfrm>
          <a:off x="59819" y="1037135"/>
          <a:ext cx="1899306" cy="15792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N" sz="2400" b="1" kern="1200" dirty="0"/>
            <a:t>THE END RESULT</a:t>
          </a:r>
        </a:p>
      </dsp:txBody>
      <dsp:txXfrm>
        <a:off x="337966" y="1268411"/>
        <a:ext cx="1343012" cy="1116699"/>
      </dsp:txXfrm>
    </dsp:sp>
    <dsp:sp modelId="{9CBA12BB-A8BB-42B9-B8CE-832FEF675BD6}">
      <dsp:nvSpPr>
        <dsp:cNvPr id="0" name=""/>
        <dsp:cNvSpPr/>
      </dsp:nvSpPr>
      <dsp:spPr>
        <a:xfrm>
          <a:off x="1498194" y="1919107"/>
          <a:ext cx="1423216" cy="14304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N" sz="2400" b="1" kern="1200" dirty="0"/>
            <a:t>CASE LIFE CYCLE</a:t>
          </a:r>
        </a:p>
      </dsp:txBody>
      <dsp:txXfrm>
        <a:off x="1706619" y="2128593"/>
        <a:ext cx="1006366" cy="1011487"/>
      </dsp:txXfrm>
    </dsp:sp>
    <dsp:sp modelId="{6AB52895-89D1-4636-9CC8-0F6FD188D12B}">
      <dsp:nvSpPr>
        <dsp:cNvPr id="0" name=""/>
        <dsp:cNvSpPr/>
      </dsp:nvSpPr>
      <dsp:spPr>
        <a:xfrm flipH="1" flipV="1">
          <a:off x="1813046" y="4104367"/>
          <a:ext cx="223623" cy="45726"/>
        </a:xfrm>
        <a:prstGeom prst="funnel">
          <a:avLst/>
        </a:prstGeom>
        <a:no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C366A-8A9F-4CFC-9D84-9A8D57B6C938}">
      <dsp:nvSpPr>
        <dsp:cNvPr id="0" name=""/>
        <dsp:cNvSpPr/>
      </dsp:nvSpPr>
      <dsp:spPr>
        <a:xfrm>
          <a:off x="320524" y="1941700"/>
          <a:ext cx="4787615" cy="1577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3200400">
            <a:lnSpc>
              <a:spcPct val="90000"/>
            </a:lnSpc>
            <a:spcBef>
              <a:spcPct val="0"/>
            </a:spcBef>
            <a:spcAft>
              <a:spcPct val="35000"/>
            </a:spcAft>
          </a:pPr>
          <a:r>
            <a:rPr lang="en-US" sz="7200" b="1" kern="1200" dirty="0">
              <a:solidFill>
                <a:srgbClr val="FF0000"/>
              </a:solidFill>
              <a:latin typeface="Arial Black" panose="020B0A04020102020204" pitchFamily="34" charset="0"/>
            </a:rPr>
            <a:t/>
          </a:r>
          <a:br>
            <a:rPr lang="en-US" sz="7200" b="1" kern="1200" dirty="0">
              <a:solidFill>
                <a:srgbClr val="FF0000"/>
              </a:solidFill>
              <a:latin typeface="Arial Black" panose="020B0A04020102020204" pitchFamily="34" charset="0"/>
            </a:rPr>
          </a:br>
          <a:endParaRPr lang="en-IN" sz="7200" kern="1200" dirty="0">
            <a:solidFill>
              <a:srgbClr val="FF0000"/>
            </a:solidFill>
          </a:endParaRPr>
        </a:p>
      </dsp:txBody>
      <dsp:txXfrm>
        <a:off x="320524" y="1941700"/>
        <a:ext cx="4787615" cy="1577736"/>
      </dsp:txXfrm>
    </dsp:sp>
    <dsp:sp modelId="{E0DCEB17-62ED-44AB-97C0-69418837AD4D}">
      <dsp:nvSpPr>
        <dsp:cNvPr id="0" name=""/>
        <dsp:cNvSpPr/>
      </dsp:nvSpPr>
      <dsp:spPr>
        <a:xfrm>
          <a:off x="315083" y="1461851"/>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C6783C-2DBE-4EDC-84A9-1B51ABBCB101}">
      <dsp:nvSpPr>
        <dsp:cNvPr id="0" name=""/>
        <dsp:cNvSpPr/>
      </dsp:nvSpPr>
      <dsp:spPr>
        <a:xfrm>
          <a:off x="581667" y="928684"/>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93695-7F38-4450-882D-DB94CA13572E}">
      <dsp:nvSpPr>
        <dsp:cNvPr id="0" name=""/>
        <dsp:cNvSpPr/>
      </dsp:nvSpPr>
      <dsp:spPr>
        <a:xfrm>
          <a:off x="1221466" y="1035318"/>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AB7A24-6D17-4F8F-BB55-BE78D86AD3D5}">
      <dsp:nvSpPr>
        <dsp:cNvPr id="0" name=""/>
        <dsp:cNvSpPr/>
      </dsp:nvSpPr>
      <dsp:spPr>
        <a:xfrm>
          <a:off x="1754632" y="44883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C6CF0-ACB2-46E4-BDE4-256B445B01C3}">
      <dsp:nvSpPr>
        <dsp:cNvPr id="0" name=""/>
        <dsp:cNvSpPr/>
      </dsp:nvSpPr>
      <dsp:spPr>
        <a:xfrm>
          <a:off x="2447748" y="235568"/>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E8900-FE90-4E90-9E34-C1F68FD14F23}">
      <dsp:nvSpPr>
        <dsp:cNvPr id="0" name=""/>
        <dsp:cNvSpPr/>
      </dsp:nvSpPr>
      <dsp:spPr>
        <a:xfrm>
          <a:off x="3300815" y="60878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97AA6-9D85-42D5-974F-151BD076029B}">
      <dsp:nvSpPr>
        <dsp:cNvPr id="0" name=""/>
        <dsp:cNvSpPr/>
      </dsp:nvSpPr>
      <dsp:spPr>
        <a:xfrm>
          <a:off x="3833981" y="875368"/>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DDA70-4504-4B98-A81F-F49A3A012AE1}">
      <dsp:nvSpPr>
        <dsp:cNvPr id="0" name=""/>
        <dsp:cNvSpPr/>
      </dsp:nvSpPr>
      <dsp:spPr>
        <a:xfrm>
          <a:off x="4580414" y="1461851"/>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7EA99-C6BC-453D-8B0C-2D22457EA7B8}">
      <dsp:nvSpPr>
        <dsp:cNvPr id="0" name=""/>
        <dsp:cNvSpPr/>
      </dsp:nvSpPr>
      <dsp:spPr>
        <a:xfrm>
          <a:off x="4900313" y="2048334"/>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1274B-3974-4E81-AE63-3FCA6B08B3B5}">
      <dsp:nvSpPr>
        <dsp:cNvPr id="0" name=""/>
        <dsp:cNvSpPr/>
      </dsp:nvSpPr>
      <dsp:spPr>
        <a:xfrm>
          <a:off x="2084917" y="664180"/>
          <a:ext cx="979284" cy="979284"/>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1DB01-5733-45AF-80D9-D4999E8740D9}">
      <dsp:nvSpPr>
        <dsp:cNvPr id="0" name=""/>
        <dsp:cNvSpPr/>
      </dsp:nvSpPr>
      <dsp:spPr>
        <a:xfrm>
          <a:off x="48500" y="2954716"/>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38B34-EE07-460F-8029-1C2D0DB8D842}">
      <dsp:nvSpPr>
        <dsp:cNvPr id="0" name=""/>
        <dsp:cNvSpPr/>
      </dsp:nvSpPr>
      <dsp:spPr>
        <a:xfrm>
          <a:off x="368400" y="3434566"/>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178A3-A9A8-4879-BF4E-785B0F100C79}">
      <dsp:nvSpPr>
        <dsp:cNvPr id="0" name=""/>
        <dsp:cNvSpPr/>
      </dsp:nvSpPr>
      <dsp:spPr>
        <a:xfrm>
          <a:off x="1168149" y="3861099"/>
          <a:ext cx="870475" cy="870475"/>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656B8E-07BA-4B84-B77F-B960323BA6BB}">
      <dsp:nvSpPr>
        <dsp:cNvPr id="0" name=""/>
        <dsp:cNvSpPr/>
      </dsp:nvSpPr>
      <dsp:spPr>
        <a:xfrm>
          <a:off x="2287799" y="4554215"/>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FD7A8D-9868-4EF4-BCC9-278697A593FC}">
      <dsp:nvSpPr>
        <dsp:cNvPr id="0" name=""/>
        <dsp:cNvSpPr/>
      </dsp:nvSpPr>
      <dsp:spPr>
        <a:xfrm>
          <a:off x="2501065" y="3861099"/>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E8BFA-DE6B-4670-BDED-6835ED453099}">
      <dsp:nvSpPr>
        <dsp:cNvPr id="0" name=""/>
        <dsp:cNvSpPr/>
      </dsp:nvSpPr>
      <dsp:spPr>
        <a:xfrm>
          <a:off x="3034231" y="4607532"/>
          <a:ext cx="380833" cy="380833"/>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099F9-CE6C-4D2F-B24D-BF9C5ABDB739}">
      <dsp:nvSpPr>
        <dsp:cNvPr id="0" name=""/>
        <dsp:cNvSpPr/>
      </dsp:nvSpPr>
      <dsp:spPr>
        <a:xfrm>
          <a:off x="3514081" y="3754466"/>
          <a:ext cx="870475" cy="870475"/>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E1784-2BB4-42B0-A785-338F8106A8C2}">
      <dsp:nvSpPr>
        <dsp:cNvPr id="0" name=""/>
        <dsp:cNvSpPr/>
      </dsp:nvSpPr>
      <dsp:spPr>
        <a:xfrm>
          <a:off x="4687047" y="3541199"/>
          <a:ext cx="598451" cy="598451"/>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D1E0C90-1D4B-4894-A52F-6A61A8782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 xmlns:a16="http://schemas.microsoft.com/office/drawing/2014/main" id="{6FC6E43D-3065-44B8-88CF-754AF46FCB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846A32-BF80-4EEB-9349-9686B10A492B}" type="datetimeFigureOut">
              <a:rPr lang="ru-RU" smtClean="0"/>
              <a:t>17.03.2019</a:t>
            </a:fld>
            <a:endParaRPr lang="ru-RU" dirty="0"/>
          </a:p>
        </p:txBody>
      </p:sp>
      <p:sp>
        <p:nvSpPr>
          <p:cNvPr id="4" name="Footer Placeholder 3">
            <a:extLst>
              <a:ext uri="{FF2B5EF4-FFF2-40B4-BE49-F238E27FC236}">
                <a16:creationId xmlns="" xmlns:a16="http://schemas.microsoft.com/office/drawing/2014/main" id="{F0CC3A23-7175-4E59-B38B-B4E81F5213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 xmlns:a16="http://schemas.microsoft.com/office/drawing/2014/main" id="{7BF400A4-4A42-4A50-BC86-D7DA38EF2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42A9F-EB4A-4976-901B-F47991B5E154}" type="slidenum">
              <a:rPr lang="ru-RU" smtClean="0"/>
              <a:t>‹#›</a:t>
            </a:fld>
            <a:endParaRPr lang="ru-RU" dirty="0"/>
          </a:p>
        </p:txBody>
      </p:sp>
    </p:spTree>
    <p:extLst>
      <p:ext uri="{BB962C8B-B14F-4D97-AF65-F5344CB8AC3E}">
        <p14:creationId xmlns:p14="http://schemas.microsoft.com/office/powerpoint/2010/main" val="343790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A9E41-F7BA-42D1-923E-C3B58F2FDEC1}" type="datetimeFigureOut">
              <a:rPr lang="ru-RU" smtClean="0"/>
              <a:t>17.03.2019</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C6CC0-914F-4A6F-B8FE-1137B7ABBBE0}" type="slidenum">
              <a:rPr lang="ru-RU" smtClean="0"/>
              <a:t>‹#›</a:t>
            </a:fld>
            <a:endParaRPr lang="ru-RU" dirty="0"/>
          </a:p>
        </p:txBody>
      </p:sp>
    </p:spTree>
    <p:extLst>
      <p:ext uri="{BB962C8B-B14F-4D97-AF65-F5344CB8AC3E}">
        <p14:creationId xmlns:p14="http://schemas.microsoft.com/office/powerpoint/2010/main" val="332564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AC6CC0-914F-4A6F-B8FE-1137B7ABBBE0}" type="slidenum">
              <a:rPr lang="ru-RU" smtClean="0"/>
              <a:t>24</a:t>
            </a:fld>
            <a:endParaRPr lang="ru-RU" dirty="0"/>
          </a:p>
        </p:txBody>
      </p:sp>
    </p:spTree>
    <p:extLst>
      <p:ext uri="{BB962C8B-B14F-4D97-AF65-F5344CB8AC3E}">
        <p14:creationId xmlns:p14="http://schemas.microsoft.com/office/powerpoint/2010/main" val="227371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4945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5D83B-8639-4535-9E2A-6F2776DA544B}" type="datetime1">
              <a:rPr lang="en-US" smtClean="0"/>
              <a:t>3/17/2019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9450546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435D83B-8639-4535-9E2A-6F2776DA544B}" type="datetime1">
              <a:rPr lang="en-US" smtClean="0"/>
              <a:t>3/17/2019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0414823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Images">
    <p:spTree>
      <p:nvGrpSpPr>
        <p:cNvPr id="1" name=""/>
        <p:cNvGrpSpPr/>
        <p:nvPr/>
      </p:nvGrpSpPr>
      <p:grpSpPr>
        <a:xfrm>
          <a:off x="0" y="0"/>
          <a:ext cx="0" cy="0"/>
          <a:chOff x="0" y="0"/>
          <a:chExt cx="0" cy="0"/>
        </a:xfrm>
      </p:grpSpPr>
      <p:sp>
        <p:nvSpPr>
          <p:cNvPr id="21" name="Picture Placeholder 7">
            <a:extLst>
              <a:ext uri="{FF2B5EF4-FFF2-40B4-BE49-F238E27FC236}">
                <a16:creationId xmlns="" xmlns:a16="http://schemas.microsoft.com/office/drawing/2014/main" id="{41B7CDEE-2644-4D36-95CB-1F92049E7FF7}"/>
              </a:ext>
            </a:extLst>
          </p:cNvPr>
          <p:cNvSpPr>
            <a:spLocks noGrp="1"/>
          </p:cNvSpPr>
          <p:nvPr>
            <p:ph type="pic" sz="quarter" idx="13"/>
          </p:nvPr>
        </p:nvSpPr>
        <p:spPr>
          <a:xfrm>
            <a:off x="458724" y="457200"/>
            <a:ext cx="11274552" cy="5943600"/>
          </a:xfrm>
        </p:spPr>
        <p:txBody>
          <a:bodyPr anchor="ctr" anchorCtr="0">
            <a:noAutofit/>
          </a:bodyPr>
          <a:lstStyle>
            <a:lvl1pPr marL="0" indent="0" algn="ctr">
              <a:buNone/>
              <a:defRPr/>
            </a:lvl1pPr>
          </a:lstStyle>
          <a:p>
            <a:r>
              <a:rPr lang="en-US"/>
              <a:t>Click icon to add picture</a:t>
            </a:r>
            <a:endParaRPr lang="ru-RU" dirty="0"/>
          </a:p>
        </p:txBody>
      </p:sp>
      <p:sp>
        <p:nvSpPr>
          <p:cNvPr id="9" name="Picture Placeholder 14">
            <a:extLst>
              <a:ext uri="{FF2B5EF4-FFF2-40B4-BE49-F238E27FC236}">
                <a16:creationId xmlns="" xmlns:a16="http://schemas.microsoft.com/office/drawing/2014/main" id="{4DF168AC-530C-4094-8F5F-FCF3FFDC1E3B}"/>
              </a:ext>
            </a:extLst>
          </p:cNvPr>
          <p:cNvSpPr>
            <a:spLocks noGrp="1"/>
          </p:cNvSpPr>
          <p:nvPr>
            <p:ph type="pic" sz="quarter" idx="14"/>
          </p:nvPr>
        </p:nvSpPr>
        <p:spPr>
          <a:xfrm>
            <a:off x="907903" y="4991383"/>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18" name="Text Placeholder 14">
            <a:extLst>
              <a:ext uri="{FF2B5EF4-FFF2-40B4-BE49-F238E27FC236}">
                <a16:creationId xmlns="" xmlns:a16="http://schemas.microsoft.com/office/drawing/2014/main" id="{8373CC7F-8644-430C-90D9-B903ED9F612A}"/>
              </a:ext>
            </a:extLst>
          </p:cNvPr>
          <p:cNvSpPr>
            <a:spLocks noGrp="1"/>
          </p:cNvSpPr>
          <p:nvPr>
            <p:ph type="body" sz="quarter" idx="15"/>
          </p:nvPr>
        </p:nvSpPr>
        <p:spPr>
          <a:xfrm>
            <a:off x="458788" y="2028825"/>
            <a:ext cx="4727575" cy="728663"/>
          </a:xfrm>
          <a:solidFill>
            <a:schemeClr val="accent1">
              <a:alpha val="60000"/>
            </a:schemeClr>
          </a:solidFill>
        </p:spPr>
        <p:txBody>
          <a:bodyPr lIns="396000" anchor="ctr" anchorCtr="0">
            <a:noAutofit/>
          </a:bodyPr>
          <a:lstStyle>
            <a:lvl1pPr marL="0" indent="0">
              <a:buNone/>
              <a:defRPr sz="2800">
                <a:solidFill>
                  <a:schemeClr val="bg1"/>
                </a:solidFill>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US"/>
              <a:t>Edit Master text styles</a:t>
            </a:r>
          </a:p>
        </p:txBody>
      </p:sp>
      <p:sp>
        <p:nvSpPr>
          <p:cNvPr id="20" name="Title 19">
            <a:extLst>
              <a:ext uri="{FF2B5EF4-FFF2-40B4-BE49-F238E27FC236}">
                <a16:creationId xmlns=""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20359366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1" orient="horz" pos="55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Image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atin typeface="+mn-lt"/>
              </a:defRPr>
            </a:lvl1pPr>
          </a:lstStyle>
          <a:p>
            <a:r>
              <a:rPr lang="en-US"/>
              <a:t>Click icon to add picture</a:t>
            </a:r>
            <a:endParaRPr lang="ru-RU" dirty="0"/>
          </a:p>
        </p:txBody>
      </p:sp>
      <p:sp>
        <p:nvSpPr>
          <p:cNvPr id="15" name="Picture Placeholder 14">
            <a:extLst>
              <a:ext uri="{FF2B5EF4-FFF2-40B4-BE49-F238E27FC236}">
                <a16:creationId xmlns=""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atin typeface="+mn-lt"/>
              </a:defRPr>
            </a:lvl1pPr>
          </a:lstStyle>
          <a:p>
            <a:r>
              <a:rPr lang="en-US"/>
              <a:t>Click icon to add picture</a:t>
            </a:r>
            <a:endParaRPr lang="ru-RU" dirty="0"/>
          </a:p>
        </p:txBody>
      </p:sp>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5586162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with image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21460" y="3521159"/>
            <a:ext cx="2642616" cy="1041316"/>
          </a:xfrm>
        </p:spPr>
        <p:txBody>
          <a:bodyPr lIns="36000" tIns="0" rIns="0" bIns="0" anchor="b">
            <a:normAutofit/>
          </a:bodyPr>
          <a:lstStyle>
            <a:lvl1pPr>
              <a:defRPr sz="3600"/>
            </a:lvl1pPr>
          </a:lstStyle>
          <a:p>
            <a:r>
              <a:rPr lang="en-US" dirty="0"/>
              <a:t>Click to Edit Title</a:t>
            </a:r>
            <a:endParaRPr lang="ru-RU" dirty="0"/>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p:nvPr>
        </p:nvSpPr>
        <p:spPr>
          <a:xfrm>
            <a:off x="821460" y="4669674"/>
            <a:ext cx="2642616" cy="1041316"/>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3/17/2019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p:nvPr>
        </p:nvSpPr>
        <p:spPr>
          <a:xfrm>
            <a:off x="3871830" y="4669674"/>
            <a:ext cx="6275470" cy="1041316"/>
          </a:xfrm>
        </p:spPr>
        <p:txBody>
          <a:bodyPr lIns="36000" tIns="0" rIns="0" bIns="0">
            <a:normAutofit/>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458724" y="457200"/>
            <a:ext cx="11274552" cy="2971800"/>
          </a:xfrm>
        </p:spPr>
        <p:txBody>
          <a:bodyPr anchor="ctr" anchorCtr="0">
            <a:noAutofit/>
          </a:bodyPr>
          <a:lstStyle>
            <a:lvl1pPr marL="0" indent="0" algn="ctr">
              <a:buNone/>
              <a:defRPr/>
            </a:lvl1pPr>
          </a:lstStyle>
          <a:p>
            <a:r>
              <a:rPr lang="en-US"/>
              <a:t>Click icon to add picture</a:t>
            </a:r>
            <a:endParaRPr lang="ru-RU" dirty="0"/>
          </a:p>
        </p:txBody>
      </p:sp>
      <p:sp>
        <p:nvSpPr>
          <p:cNvPr id="12" name="Picture Placeholder 11">
            <a:extLst>
              <a:ext uri="{FF2B5EF4-FFF2-40B4-BE49-F238E27FC236}">
                <a16:creationId xmlns="" xmlns:a16="http://schemas.microsoft.com/office/drawing/2014/main" id="{11C7490E-08AD-4189-8849-3BD35E900B86}"/>
              </a:ext>
            </a:extLst>
          </p:cNvPr>
          <p:cNvSpPr>
            <a:spLocks noGrp="1"/>
          </p:cNvSpPr>
          <p:nvPr>
            <p:ph type="pic" sz="quarter" idx="15"/>
          </p:nvPr>
        </p:nvSpPr>
        <p:spPr>
          <a:xfrm>
            <a:off x="883175" y="838066"/>
            <a:ext cx="786384" cy="521208"/>
          </a:xfrm>
          <a:ln>
            <a:solidFill>
              <a:schemeClr val="accent5"/>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2215352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ight Picture and Caption">
    <p:spTree>
      <p:nvGrpSpPr>
        <p:cNvPr id="1" name=""/>
        <p:cNvGrpSpPr/>
        <p:nvPr/>
      </p:nvGrpSpPr>
      <p:grpSpPr>
        <a:xfrm>
          <a:off x="0" y="0"/>
          <a:ext cx="0" cy="0"/>
          <a:chOff x="0" y="0"/>
          <a:chExt cx="0" cy="0"/>
        </a:xfrm>
      </p:grpSpPr>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p:nvPr>
        </p:nvSpPr>
        <p:spPr>
          <a:xfrm>
            <a:off x="830127" y="1436915"/>
            <a:ext cx="4584212" cy="1001338"/>
          </a:xfrm>
        </p:spPr>
        <p:txBody>
          <a:bodyPr lIns="36000" tIns="0" rIns="0" bIns="0" anchor="b">
            <a:normAutofit/>
          </a:bodyPr>
          <a:lstStyle>
            <a:lvl1pPr>
              <a:defRPr sz="3600"/>
            </a:lvl1pPr>
          </a:lstStyle>
          <a:p>
            <a:r>
              <a:rPr lang="en-US"/>
              <a:t>Click to edit Master title style</a:t>
            </a:r>
            <a:endParaRPr lang="ru-RU" dirty="0"/>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p:nvPr>
        </p:nvSpPr>
        <p:spPr>
          <a:xfrm>
            <a:off x="830127" y="2545450"/>
            <a:ext cx="4584212" cy="540000"/>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p:nvPr>
        </p:nvSpPr>
        <p:spPr>
          <a:xfrm>
            <a:off x="830128" y="3300065"/>
            <a:ext cx="4584212" cy="1745768"/>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Picture Placeholder 11">
            <a:extLst>
              <a:ext uri="{FF2B5EF4-FFF2-40B4-BE49-F238E27FC236}">
                <a16:creationId xmlns="" xmlns:a16="http://schemas.microsoft.com/office/drawing/2014/main" id="{11C7490E-08AD-4189-8849-3BD35E900B86}"/>
              </a:ext>
            </a:extLst>
          </p:cNvPr>
          <p:cNvSpPr>
            <a:spLocks noGrp="1"/>
          </p:cNvSpPr>
          <p:nvPr>
            <p:ph type="pic" sz="quarter" idx="15"/>
          </p:nvPr>
        </p:nvSpPr>
        <p:spPr>
          <a:xfrm>
            <a:off x="884897" y="805589"/>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6869082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eft Picture and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466C2-B08E-47AF-9DA7-104243999B45}"/>
              </a:ext>
            </a:extLst>
          </p:cNvPr>
          <p:cNvSpPr>
            <a:spLocks noGrp="1"/>
          </p:cNvSpPr>
          <p:nvPr>
            <p:ph type="title" hasCustomPrompt="1"/>
          </p:nvPr>
        </p:nvSpPr>
        <p:spPr>
          <a:xfrm>
            <a:off x="6726213" y="2264012"/>
            <a:ext cx="4584212" cy="540000"/>
          </a:xfrm>
        </p:spPr>
        <p:txBody>
          <a:bodyPr lIns="36000" tIns="0" rIns="0" bIns="0"/>
          <a:lstStyle/>
          <a:p>
            <a:r>
              <a:rPr lang="en-US" dirty="0"/>
              <a:t>Click to edit title style</a:t>
            </a:r>
            <a:endParaRPr lang="ru-RU" dirty="0"/>
          </a:p>
        </p:txBody>
      </p:sp>
      <p:sp>
        <p:nvSpPr>
          <p:cNvPr id="7" name="Date Placeholder 6">
            <a:extLst>
              <a:ext uri="{FF2B5EF4-FFF2-40B4-BE49-F238E27FC236}">
                <a16:creationId xmlns="" xmlns:a16="http://schemas.microsoft.com/office/drawing/2014/main" id="{0AA31567-B240-40D5-82F7-A7DBFE5DDBDF}"/>
              </a:ext>
            </a:extLst>
          </p:cNvPr>
          <p:cNvSpPr>
            <a:spLocks noGrp="1"/>
          </p:cNvSpPr>
          <p:nvPr>
            <p:ph type="dt" sz="half" idx="10"/>
          </p:nvPr>
        </p:nvSpPr>
        <p:spPr>
          <a:xfrm>
            <a:off x="10265399" y="5810400"/>
            <a:ext cx="1080000" cy="234000"/>
          </a:xfrm>
        </p:spPr>
        <p:txBody>
          <a:bodyPr/>
          <a:lstStyle/>
          <a:p>
            <a:fld id="{23D0A551-48C9-48F6-BF4E-DE641842128B}" type="datetime1">
              <a:rPr lang="en-US" smtClean="0"/>
              <a:t>3/17/2019</a:t>
            </a:fld>
            <a:endParaRPr lang="ru-RU" dirty="0"/>
          </a:p>
        </p:txBody>
      </p:sp>
      <p:sp>
        <p:nvSpPr>
          <p:cNvPr id="8" name="Footer Placeholder 7">
            <a:extLst>
              <a:ext uri="{FF2B5EF4-FFF2-40B4-BE49-F238E27FC236}">
                <a16:creationId xmlns="" xmlns:a16="http://schemas.microsoft.com/office/drawing/2014/main" id="{20CFCD12-4263-4A80-B68E-F72622E6ADC5}"/>
              </a:ext>
            </a:extLst>
          </p:cNvPr>
          <p:cNvSpPr>
            <a:spLocks noGrp="1"/>
          </p:cNvSpPr>
          <p:nvPr>
            <p:ph type="ftr" sz="quarter" idx="11"/>
          </p:nvPr>
        </p:nvSpPr>
        <p:spPr/>
        <p:txBody>
          <a:bodyPr/>
          <a:lstStyle/>
          <a:p>
            <a:r>
              <a:rPr lang="en-US" dirty="0"/>
              <a:t>ADD A FOOTER</a:t>
            </a:r>
            <a:endParaRPr lang="ru-RU" dirty="0"/>
          </a:p>
        </p:txBody>
      </p:sp>
      <p:sp>
        <p:nvSpPr>
          <p:cNvPr id="9" name="Slide Number Placeholder 8">
            <a:extLst>
              <a:ext uri="{FF2B5EF4-FFF2-40B4-BE49-F238E27FC236}">
                <a16:creationId xmlns="" xmlns:a16="http://schemas.microsoft.com/office/drawing/2014/main" id="{A641E74F-5D68-44E6-AE69-70A1A935E91D}"/>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35" name="Picture Placeholder 7">
            <a:extLst>
              <a:ext uri="{FF2B5EF4-FFF2-40B4-BE49-F238E27FC236}">
                <a16:creationId xmlns="" xmlns:a16="http://schemas.microsoft.com/office/drawing/2014/main" id="{CD3882F6-C786-40F3-902A-6D4D2E6ED789}"/>
              </a:ext>
            </a:extLst>
          </p:cNvPr>
          <p:cNvSpPr>
            <a:spLocks noGrp="1"/>
          </p:cNvSpPr>
          <p:nvPr>
            <p:ph type="pic" sz="quarter" idx="14"/>
          </p:nvPr>
        </p:nvSpPr>
        <p:spPr>
          <a:xfrm>
            <a:off x="454854"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37" name="Text Placeholder 2">
            <a:extLst>
              <a:ext uri="{FF2B5EF4-FFF2-40B4-BE49-F238E27FC236}">
                <a16:creationId xmlns="" xmlns:a16="http://schemas.microsoft.com/office/drawing/2014/main" id="{1100B10F-F811-4557-88AB-52E9E7FE0378}"/>
              </a:ext>
            </a:extLst>
          </p:cNvPr>
          <p:cNvSpPr>
            <a:spLocks noGrp="1"/>
          </p:cNvSpPr>
          <p:nvPr>
            <p:ph type="body" idx="13"/>
          </p:nvPr>
        </p:nvSpPr>
        <p:spPr>
          <a:xfrm>
            <a:off x="6726213" y="2990573"/>
            <a:ext cx="4584212" cy="2467690"/>
          </a:xfrm>
        </p:spPr>
        <p:txBody>
          <a:bodyPr lIns="36000" tIns="0" rIns="0" bIns="0">
            <a:normAutofit/>
          </a:bodyPr>
          <a:lstStyle>
            <a:lvl1pPr marL="216000" indent="-216000">
              <a:spcBef>
                <a:spcPts val="600"/>
              </a:spcBef>
              <a:buClr>
                <a:schemeClr val="accent1">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1542809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op 3">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7975232" y="2875541"/>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p:nvPr>
        </p:nvSpPr>
        <p:spPr>
          <a:xfrm>
            <a:off x="836614" y="1377833"/>
            <a:ext cx="9535686" cy="54000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6" name="Rectangle 15">
            <a:extLst>
              <a:ext uri="{FF2B5EF4-FFF2-40B4-BE49-F238E27FC236}">
                <a16:creationId xmlns="" xmlns:a16="http://schemas.microsoft.com/office/drawing/2014/main" id="{7684F357-0C41-471E-A413-4D42ADE55B12}"/>
              </a:ext>
            </a:extLst>
          </p:cNvPr>
          <p:cNvSpPr/>
          <p:nvPr userDrawn="1"/>
        </p:nvSpPr>
        <p:spPr>
          <a:xfrm>
            <a:off x="458724" y="2852928"/>
            <a:ext cx="3758184" cy="3547872"/>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4216908" y="2395728"/>
            <a:ext cx="3758184" cy="446227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Text Placeholder 7">
            <a:extLst>
              <a:ext uri="{FF2B5EF4-FFF2-40B4-BE49-F238E27FC236}">
                <a16:creationId xmlns="" xmlns:a16="http://schemas.microsoft.com/office/drawing/2014/main" id="{63C66F5D-DEC7-40DB-ACC1-70F67F4C9F4B}"/>
              </a:ext>
            </a:extLst>
          </p:cNvPr>
          <p:cNvSpPr>
            <a:spLocks noGrp="1"/>
          </p:cNvSpPr>
          <p:nvPr>
            <p:ph type="body" sz="quarter" idx="25" hasCustomPrompt="1"/>
          </p:nvPr>
        </p:nvSpPr>
        <p:spPr>
          <a:xfrm>
            <a:off x="838086"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p:nvPr>
        </p:nvSpPr>
        <p:spPr>
          <a:xfrm>
            <a:off x="836613"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p:nvPr>
        </p:nvSpPr>
        <p:spPr>
          <a:xfrm>
            <a:off x="836613"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2" name="Text Placeholder 7">
            <a:extLst>
              <a:ext uri="{FF2B5EF4-FFF2-40B4-BE49-F238E27FC236}">
                <a16:creationId xmlns="" xmlns:a16="http://schemas.microsoft.com/office/drawing/2014/main" id="{78844A59-978B-47C0-B59A-F529FA41BF10}"/>
              </a:ext>
            </a:extLst>
          </p:cNvPr>
          <p:cNvSpPr>
            <a:spLocks noGrp="1"/>
          </p:cNvSpPr>
          <p:nvPr>
            <p:ph type="body" sz="quarter" idx="26" hasCustomPrompt="1"/>
          </p:nvPr>
        </p:nvSpPr>
        <p:spPr>
          <a:xfrm>
            <a:off x="835823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3</a:t>
            </a:r>
          </a:p>
        </p:txBody>
      </p:sp>
      <p:sp>
        <p:nvSpPr>
          <p:cNvPr id="23" name="Text Placeholder 2">
            <a:extLst>
              <a:ext uri="{FF2B5EF4-FFF2-40B4-BE49-F238E27FC236}">
                <a16:creationId xmlns="" xmlns:a16="http://schemas.microsoft.com/office/drawing/2014/main" id="{D09F31D3-FC19-4A61-A915-5F11C6F7EBD8}"/>
              </a:ext>
            </a:extLst>
          </p:cNvPr>
          <p:cNvSpPr>
            <a:spLocks noGrp="1"/>
          </p:cNvSpPr>
          <p:nvPr>
            <p:ph type="body" idx="27"/>
          </p:nvPr>
        </p:nvSpPr>
        <p:spPr>
          <a:xfrm>
            <a:off x="835675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11">
            <a:extLst>
              <a:ext uri="{FF2B5EF4-FFF2-40B4-BE49-F238E27FC236}">
                <a16:creationId xmlns="" xmlns:a16="http://schemas.microsoft.com/office/drawing/2014/main" id="{6AA97C78-ABC3-4559-8EFA-1F24C3A6E3FE}"/>
              </a:ext>
            </a:extLst>
          </p:cNvPr>
          <p:cNvSpPr>
            <a:spLocks noGrp="1"/>
          </p:cNvSpPr>
          <p:nvPr>
            <p:ph type="body" sz="quarter" idx="28"/>
          </p:nvPr>
        </p:nvSpPr>
        <p:spPr>
          <a:xfrm>
            <a:off x="835675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5" name="Text Placeholder 7">
            <a:extLst>
              <a:ext uri="{FF2B5EF4-FFF2-40B4-BE49-F238E27FC236}">
                <a16:creationId xmlns="" xmlns:a16="http://schemas.microsoft.com/office/drawing/2014/main" id="{92A70C67-E4B2-45C8-BD5F-DF3679B00C82}"/>
              </a:ext>
            </a:extLst>
          </p:cNvPr>
          <p:cNvSpPr>
            <a:spLocks noGrp="1"/>
          </p:cNvSpPr>
          <p:nvPr>
            <p:ph type="body" sz="quarter" idx="29" hasCustomPrompt="1"/>
          </p:nvPr>
        </p:nvSpPr>
        <p:spPr>
          <a:xfrm>
            <a:off x="4596270" y="3012360"/>
            <a:ext cx="1266825" cy="781561"/>
          </a:xfrm>
        </p:spPr>
        <p:txBody>
          <a:bodyPr lIns="0" tIns="0" rIns="0" bIns="0">
            <a:noAutofit/>
          </a:bodyPr>
          <a:lstStyle>
            <a:lvl1pPr marL="0" indent="0" algn="l">
              <a:buNone/>
              <a:defRPr sz="6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ru-RU" dirty="0"/>
              <a:t>2</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p:nvPr>
        </p:nvSpPr>
        <p:spPr>
          <a:xfrm>
            <a:off x="4594797" y="4048567"/>
            <a:ext cx="2992278"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Text Placeholder 11">
            <a:extLst>
              <a:ext uri="{FF2B5EF4-FFF2-40B4-BE49-F238E27FC236}">
                <a16:creationId xmlns="" xmlns:a16="http://schemas.microsoft.com/office/drawing/2014/main" id="{62E97E9F-0DAA-48F4-90F4-640195EAD7DA}"/>
              </a:ext>
            </a:extLst>
          </p:cNvPr>
          <p:cNvSpPr>
            <a:spLocks noGrp="1"/>
          </p:cNvSpPr>
          <p:nvPr>
            <p:ph type="body" sz="quarter" idx="31"/>
          </p:nvPr>
        </p:nvSpPr>
        <p:spPr>
          <a:xfrm>
            <a:off x="4594797" y="4433657"/>
            <a:ext cx="2992278" cy="1358113"/>
          </a:xfrm>
        </p:spPr>
        <p:txBody>
          <a:bodyPr lIns="36000" tIns="0" rIns="0" bIns="0">
            <a:normAutofit/>
          </a:bodyPr>
          <a:lstStyle>
            <a:lvl1pPr marL="0" indent="0">
              <a:buNone/>
              <a:defRPr sz="1400"/>
            </a:lvl1pPr>
            <a:lvl2pPr marL="457200" indent="0">
              <a:buNone/>
              <a:defRPr sz="1400"/>
            </a:lvl2pPr>
          </a:lstStyle>
          <a:p>
            <a:pPr lvl="0"/>
            <a:r>
              <a:rPr lang="en-US"/>
              <a:t>Edit Master text styles</a:t>
            </a:r>
          </a:p>
          <a:p>
            <a:pPr lvl="1"/>
            <a:r>
              <a:rPr lang="en-US"/>
              <a:t>Second level</a:t>
            </a:r>
          </a:p>
        </p:txBody>
      </p:sp>
      <p:sp>
        <p:nvSpPr>
          <p:cNvPr id="28" name="Picture Placeholder 11">
            <a:extLst>
              <a:ext uri="{FF2B5EF4-FFF2-40B4-BE49-F238E27FC236}">
                <a16:creationId xmlns="" xmlns:a16="http://schemas.microsoft.com/office/drawing/2014/main" id="{48D7F0F9-4118-4257-9D45-A5772C2110D7}"/>
              </a:ext>
            </a:extLst>
          </p:cNvPr>
          <p:cNvSpPr>
            <a:spLocks noGrp="1"/>
          </p:cNvSpPr>
          <p:nvPr>
            <p:ph type="pic" sz="quarter" idx="32"/>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31043499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E320EF9D-83C9-45F8-AAA9-A9768470F99F}"/>
              </a:ext>
            </a:extLst>
          </p:cNvPr>
          <p:cNvSpPr/>
          <p:nvPr userDrawn="1"/>
        </p:nvSpPr>
        <p:spPr>
          <a:xfrm>
            <a:off x="0" y="2230316"/>
            <a:ext cx="12192000" cy="3346704"/>
          </a:xfrm>
          <a:prstGeom prst="rect">
            <a:avLst/>
          </a:prstGeom>
          <a:gradFill>
            <a:gsLst>
              <a:gs pos="100000">
                <a:schemeClr val="accent1">
                  <a:lumMod val="75000"/>
                  <a:alpha val="20000"/>
                </a:schemeClr>
              </a:gs>
              <a:gs pos="0">
                <a:schemeClr val="bg2">
                  <a:alpha val="2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p:nvPr>
        </p:nvSpPr>
        <p:spPr>
          <a:xfrm>
            <a:off x="836614" y="1377833"/>
            <a:ext cx="9535686" cy="618880"/>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hasCustomPrompt="1"/>
          </p:nvPr>
        </p:nvSpPr>
        <p:spPr>
          <a:xfrm>
            <a:off x="83661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1" name="Text Placeholder 11">
            <a:extLst>
              <a:ext uri="{FF2B5EF4-FFF2-40B4-BE49-F238E27FC236}">
                <a16:creationId xmlns="" xmlns:a16="http://schemas.microsoft.com/office/drawing/2014/main" id="{4A6CBB7D-3142-4CED-98BE-68B4F7C14E52}"/>
              </a:ext>
            </a:extLst>
          </p:cNvPr>
          <p:cNvSpPr>
            <a:spLocks noGrp="1"/>
          </p:cNvSpPr>
          <p:nvPr>
            <p:ph type="body" sz="quarter" idx="13"/>
          </p:nvPr>
        </p:nvSpPr>
        <p:spPr>
          <a:xfrm>
            <a:off x="83661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16" name="Text Placeholder 7">
            <a:extLst>
              <a:ext uri="{FF2B5EF4-FFF2-40B4-BE49-F238E27FC236}">
                <a16:creationId xmlns="" xmlns:a16="http://schemas.microsoft.com/office/drawing/2014/main" id="{EEAB0330-0960-495D-9FAC-850DB0CAFFE5}"/>
              </a:ext>
            </a:extLst>
          </p:cNvPr>
          <p:cNvSpPr>
            <a:spLocks noGrp="1"/>
          </p:cNvSpPr>
          <p:nvPr>
            <p:ph type="body" sz="quarter" idx="25" hasCustomPrompt="1"/>
          </p:nvPr>
        </p:nvSpPr>
        <p:spPr>
          <a:xfrm>
            <a:off x="83661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19" name="Text Placeholder 2">
            <a:extLst>
              <a:ext uri="{FF2B5EF4-FFF2-40B4-BE49-F238E27FC236}">
                <a16:creationId xmlns="" xmlns:a16="http://schemas.microsoft.com/office/drawing/2014/main" id="{91323B59-309B-4779-B127-7711E7D88F11}"/>
              </a:ext>
            </a:extLst>
          </p:cNvPr>
          <p:cNvSpPr>
            <a:spLocks noGrp="1"/>
          </p:cNvSpPr>
          <p:nvPr>
            <p:ph type="body" idx="32" hasCustomPrompt="1"/>
          </p:nvPr>
        </p:nvSpPr>
        <p:spPr>
          <a:xfrm>
            <a:off x="83661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8" name="Rectangle 7">
            <a:extLst>
              <a:ext uri="{FF2B5EF4-FFF2-40B4-BE49-F238E27FC236}">
                <a16:creationId xmlns="" xmlns:a16="http://schemas.microsoft.com/office/drawing/2014/main" id="{AA57E6D8-B21E-4D49-AF8E-C735B517506B}"/>
              </a:ext>
            </a:extLst>
          </p:cNvPr>
          <p:cNvSpPr/>
          <p:nvPr userDrawn="1"/>
        </p:nvSpPr>
        <p:spPr>
          <a:xfrm>
            <a:off x="0" y="3623709"/>
            <a:ext cx="12192000" cy="54864"/>
          </a:xfrm>
          <a:prstGeom prst="rect">
            <a:avLst/>
          </a:prstGeom>
          <a:gradFill>
            <a:gsLst>
              <a:gs pos="100000">
                <a:srgbClr val="6D3B4F"/>
              </a:gs>
              <a:gs pos="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Oval 10">
            <a:extLst>
              <a:ext uri="{FF2B5EF4-FFF2-40B4-BE49-F238E27FC236}">
                <a16:creationId xmlns="" xmlns:a16="http://schemas.microsoft.com/office/drawing/2014/main" id="{02CECCEB-7C61-48C7-8F81-9ECE7ABA9E67}"/>
              </a:ext>
            </a:extLst>
          </p:cNvPr>
          <p:cNvSpPr/>
          <p:nvPr userDrawn="1"/>
        </p:nvSpPr>
        <p:spPr>
          <a:xfrm>
            <a:off x="852661"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3" name="Text Placeholder 2">
            <a:extLst>
              <a:ext uri="{FF2B5EF4-FFF2-40B4-BE49-F238E27FC236}">
                <a16:creationId xmlns="" xmlns:a16="http://schemas.microsoft.com/office/drawing/2014/main" id="{397F8095-EAF8-4F5A-B2A6-0476B8D2EAF0}"/>
              </a:ext>
            </a:extLst>
          </p:cNvPr>
          <p:cNvSpPr>
            <a:spLocks noGrp="1"/>
          </p:cNvSpPr>
          <p:nvPr>
            <p:ph type="body" idx="33" hasCustomPrompt="1"/>
          </p:nvPr>
        </p:nvSpPr>
        <p:spPr>
          <a:xfrm>
            <a:off x="9588108"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24" name="Text Placeholder 11">
            <a:extLst>
              <a:ext uri="{FF2B5EF4-FFF2-40B4-BE49-F238E27FC236}">
                <a16:creationId xmlns="" xmlns:a16="http://schemas.microsoft.com/office/drawing/2014/main" id="{FB58FA02-066D-4A4D-BFEA-4ABCF3B550BE}"/>
              </a:ext>
            </a:extLst>
          </p:cNvPr>
          <p:cNvSpPr>
            <a:spLocks noGrp="1"/>
          </p:cNvSpPr>
          <p:nvPr>
            <p:ph type="body" sz="quarter" idx="34"/>
          </p:nvPr>
        </p:nvSpPr>
        <p:spPr>
          <a:xfrm>
            <a:off x="9588108"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25" name="Text Placeholder 7">
            <a:extLst>
              <a:ext uri="{FF2B5EF4-FFF2-40B4-BE49-F238E27FC236}">
                <a16:creationId xmlns="" xmlns:a16="http://schemas.microsoft.com/office/drawing/2014/main" id="{83A77CFD-3FEF-4E6F-BC4F-8ED7F101103B}"/>
              </a:ext>
            </a:extLst>
          </p:cNvPr>
          <p:cNvSpPr>
            <a:spLocks noGrp="1"/>
          </p:cNvSpPr>
          <p:nvPr>
            <p:ph type="body" sz="quarter" idx="35" hasCustomPrompt="1"/>
          </p:nvPr>
        </p:nvSpPr>
        <p:spPr>
          <a:xfrm>
            <a:off x="9588108"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28" name="Text Placeholder 2">
            <a:extLst>
              <a:ext uri="{FF2B5EF4-FFF2-40B4-BE49-F238E27FC236}">
                <a16:creationId xmlns="" xmlns:a16="http://schemas.microsoft.com/office/drawing/2014/main" id="{3D6E2C46-79E6-4C33-A9DE-9F0BE9199694}"/>
              </a:ext>
            </a:extLst>
          </p:cNvPr>
          <p:cNvSpPr>
            <a:spLocks noGrp="1"/>
          </p:cNvSpPr>
          <p:nvPr>
            <p:ph type="body" idx="36" hasCustomPrompt="1"/>
          </p:nvPr>
        </p:nvSpPr>
        <p:spPr>
          <a:xfrm>
            <a:off x="9588108"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29" name="Text Placeholder 2">
            <a:extLst>
              <a:ext uri="{FF2B5EF4-FFF2-40B4-BE49-F238E27FC236}">
                <a16:creationId xmlns="" xmlns:a16="http://schemas.microsoft.com/office/drawing/2014/main" id="{B18DF9D1-5757-4445-9078-38760F447FFE}"/>
              </a:ext>
            </a:extLst>
          </p:cNvPr>
          <p:cNvSpPr>
            <a:spLocks noGrp="1"/>
          </p:cNvSpPr>
          <p:nvPr>
            <p:ph type="body" idx="37" hasCustomPrompt="1"/>
          </p:nvPr>
        </p:nvSpPr>
        <p:spPr>
          <a:xfrm>
            <a:off x="3024487"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0" name="Text Placeholder 11">
            <a:extLst>
              <a:ext uri="{FF2B5EF4-FFF2-40B4-BE49-F238E27FC236}">
                <a16:creationId xmlns="" xmlns:a16="http://schemas.microsoft.com/office/drawing/2014/main" id="{993B8732-2AA4-40C3-A4A3-44C5803BDA1C}"/>
              </a:ext>
            </a:extLst>
          </p:cNvPr>
          <p:cNvSpPr>
            <a:spLocks noGrp="1"/>
          </p:cNvSpPr>
          <p:nvPr>
            <p:ph type="body" sz="quarter" idx="38"/>
          </p:nvPr>
        </p:nvSpPr>
        <p:spPr>
          <a:xfrm>
            <a:off x="3024487"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1" name="Text Placeholder 7">
            <a:extLst>
              <a:ext uri="{FF2B5EF4-FFF2-40B4-BE49-F238E27FC236}">
                <a16:creationId xmlns="" xmlns:a16="http://schemas.microsoft.com/office/drawing/2014/main" id="{11BFD035-7AF1-47EA-9F1C-AE04879DA45D}"/>
              </a:ext>
            </a:extLst>
          </p:cNvPr>
          <p:cNvSpPr>
            <a:spLocks noGrp="1"/>
          </p:cNvSpPr>
          <p:nvPr>
            <p:ph type="body" sz="quarter" idx="39" hasCustomPrompt="1"/>
          </p:nvPr>
        </p:nvSpPr>
        <p:spPr>
          <a:xfrm>
            <a:off x="3024487"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2" name="Text Placeholder 2">
            <a:extLst>
              <a:ext uri="{FF2B5EF4-FFF2-40B4-BE49-F238E27FC236}">
                <a16:creationId xmlns="" xmlns:a16="http://schemas.microsoft.com/office/drawing/2014/main" id="{C0720D82-39E2-490D-913A-B6DA31CAC2BD}"/>
              </a:ext>
            </a:extLst>
          </p:cNvPr>
          <p:cNvSpPr>
            <a:spLocks noGrp="1"/>
          </p:cNvSpPr>
          <p:nvPr>
            <p:ph type="body" idx="40" hasCustomPrompt="1"/>
          </p:nvPr>
        </p:nvSpPr>
        <p:spPr>
          <a:xfrm>
            <a:off x="3024487"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3" name="Text Placeholder 2">
            <a:extLst>
              <a:ext uri="{FF2B5EF4-FFF2-40B4-BE49-F238E27FC236}">
                <a16:creationId xmlns="" xmlns:a16="http://schemas.microsoft.com/office/drawing/2014/main" id="{F8CB98AA-B672-4560-9A4C-F0E472D7D508}"/>
              </a:ext>
            </a:extLst>
          </p:cNvPr>
          <p:cNvSpPr>
            <a:spLocks noGrp="1"/>
          </p:cNvSpPr>
          <p:nvPr>
            <p:ph type="body" idx="41" hasCustomPrompt="1"/>
          </p:nvPr>
        </p:nvSpPr>
        <p:spPr>
          <a:xfrm>
            <a:off x="5212360"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4" name="Text Placeholder 11">
            <a:extLst>
              <a:ext uri="{FF2B5EF4-FFF2-40B4-BE49-F238E27FC236}">
                <a16:creationId xmlns="" xmlns:a16="http://schemas.microsoft.com/office/drawing/2014/main" id="{051BF3E5-DBCA-46BD-A139-755813ECCCCA}"/>
              </a:ext>
            </a:extLst>
          </p:cNvPr>
          <p:cNvSpPr>
            <a:spLocks noGrp="1"/>
          </p:cNvSpPr>
          <p:nvPr>
            <p:ph type="body" sz="quarter" idx="42"/>
          </p:nvPr>
        </p:nvSpPr>
        <p:spPr>
          <a:xfrm>
            <a:off x="5212360"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5" name="Text Placeholder 7">
            <a:extLst>
              <a:ext uri="{FF2B5EF4-FFF2-40B4-BE49-F238E27FC236}">
                <a16:creationId xmlns="" xmlns:a16="http://schemas.microsoft.com/office/drawing/2014/main" id="{4E2B5368-5C92-477C-B64A-0B1236EC4718}"/>
              </a:ext>
            </a:extLst>
          </p:cNvPr>
          <p:cNvSpPr>
            <a:spLocks noGrp="1"/>
          </p:cNvSpPr>
          <p:nvPr>
            <p:ph type="body" sz="quarter" idx="43" hasCustomPrompt="1"/>
          </p:nvPr>
        </p:nvSpPr>
        <p:spPr>
          <a:xfrm>
            <a:off x="5212360"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36" name="Text Placeholder 2">
            <a:extLst>
              <a:ext uri="{FF2B5EF4-FFF2-40B4-BE49-F238E27FC236}">
                <a16:creationId xmlns="" xmlns:a16="http://schemas.microsoft.com/office/drawing/2014/main" id="{11C29312-F699-465F-96BC-B65A2C3356B5}"/>
              </a:ext>
            </a:extLst>
          </p:cNvPr>
          <p:cNvSpPr>
            <a:spLocks noGrp="1"/>
          </p:cNvSpPr>
          <p:nvPr>
            <p:ph type="body" idx="44" hasCustomPrompt="1"/>
          </p:nvPr>
        </p:nvSpPr>
        <p:spPr>
          <a:xfrm>
            <a:off x="5212360"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37" name="Text Placeholder 2">
            <a:extLst>
              <a:ext uri="{FF2B5EF4-FFF2-40B4-BE49-F238E27FC236}">
                <a16:creationId xmlns="" xmlns:a16="http://schemas.microsoft.com/office/drawing/2014/main" id="{D613D924-E33A-4DAE-B253-E9668378EC73}"/>
              </a:ext>
            </a:extLst>
          </p:cNvPr>
          <p:cNvSpPr>
            <a:spLocks noGrp="1"/>
          </p:cNvSpPr>
          <p:nvPr>
            <p:ph type="body" idx="45" hasCustomPrompt="1"/>
          </p:nvPr>
        </p:nvSpPr>
        <p:spPr>
          <a:xfrm>
            <a:off x="7400234" y="3891527"/>
            <a:ext cx="1728216"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38" name="Text Placeholder 11">
            <a:extLst>
              <a:ext uri="{FF2B5EF4-FFF2-40B4-BE49-F238E27FC236}">
                <a16:creationId xmlns="" xmlns:a16="http://schemas.microsoft.com/office/drawing/2014/main" id="{4C346CE6-85D2-4744-ABBA-4EB5E51EB80F}"/>
              </a:ext>
            </a:extLst>
          </p:cNvPr>
          <p:cNvSpPr>
            <a:spLocks noGrp="1"/>
          </p:cNvSpPr>
          <p:nvPr>
            <p:ph type="body" sz="quarter" idx="46"/>
          </p:nvPr>
        </p:nvSpPr>
        <p:spPr>
          <a:xfrm>
            <a:off x="7400234" y="4276617"/>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a:lvl1pPr>
            <a:lvl2pPr marL="457200" indent="0">
              <a:buClr>
                <a:schemeClr val="tx2"/>
              </a:buClr>
              <a:buSzPct val="125000"/>
              <a:buFont typeface="Wingdings" panose="05000000000000000000" pitchFamily="2" charset="2"/>
              <a:buNone/>
              <a:defRPr sz="1200"/>
            </a:lvl2pPr>
          </a:lstStyle>
          <a:p>
            <a:pPr lvl="0"/>
            <a:r>
              <a:rPr lang="en-US"/>
              <a:t>Edit Master text styles</a:t>
            </a:r>
          </a:p>
          <a:p>
            <a:pPr lvl="1"/>
            <a:r>
              <a:rPr lang="en-US"/>
              <a:t>Second level</a:t>
            </a:r>
          </a:p>
        </p:txBody>
      </p:sp>
      <p:sp>
        <p:nvSpPr>
          <p:cNvPr id="39" name="Text Placeholder 7">
            <a:extLst>
              <a:ext uri="{FF2B5EF4-FFF2-40B4-BE49-F238E27FC236}">
                <a16:creationId xmlns="" xmlns:a16="http://schemas.microsoft.com/office/drawing/2014/main" id="{0D7E5C35-923C-473E-8BB9-F2F1AB3A2BB4}"/>
              </a:ext>
            </a:extLst>
          </p:cNvPr>
          <p:cNvSpPr>
            <a:spLocks noGrp="1"/>
          </p:cNvSpPr>
          <p:nvPr>
            <p:ph type="body" sz="quarter" idx="47" hasCustomPrompt="1"/>
          </p:nvPr>
        </p:nvSpPr>
        <p:spPr>
          <a:xfrm>
            <a:off x="7400234" y="2507927"/>
            <a:ext cx="1728216" cy="604730"/>
          </a:xfrm>
        </p:spPr>
        <p:txBody>
          <a:bodyPr lIns="36000" tIns="0" rIns="0" bIns="0" anchor="t" anchorCtr="0">
            <a:noAutofit/>
          </a:bodyPr>
          <a:lstStyle>
            <a:lvl1pPr marL="0" indent="0" algn="l">
              <a:buNone/>
              <a:defRPr sz="5000" b="1">
                <a:gradFill flip="none" rotWithShape="1">
                  <a:gsLst>
                    <a:gs pos="100000">
                      <a:schemeClr val="accent1">
                        <a:lumMod val="75000"/>
                      </a:schemeClr>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20XX</a:t>
            </a:r>
            <a:endParaRPr lang="ru-RU" dirty="0"/>
          </a:p>
        </p:txBody>
      </p:sp>
      <p:sp>
        <p:nvSpPr>
          <p:cNvPr id="40" name="Text Placeholder 2">
            <a:extLst>
              <a:ext uri="{FF2B5EF4-FFF2-40B4-BE49-F238E27FC236}">
                <a16:creationId xmlns="" xmlns:a16="http://schemas.microsoft.com/office/drawing/2014/main" id="{756DD156-6646-433D-ABE8-CB244D53D6C1}"/>
              </a:ext>
            </a:extLst>
          </p:cNvPr>
          <p:cNvSpPr>
            <a:spLocks noGrp="1"/>
          </p:cNvSpPr>
          <p:nvPr>
            <p:ph type="body" idx="48" hasCustomPrompt="1"/>
          </p:nvPr>
        </p:nvSpPr>
        <p:spPr>
          <a:xfrm>
            <a:off x="7400234" y="3136120"/>
            <a:ext cx="1728216" cy="228986"/>
          </a:xfrm>
        </p:spPr>
        <p:txBody>
          <a:bodyPr lIns="36000" tIns="0" rIns="0" bIns="0" anchor="t" anchorCtr="0">
            <a:normAutofit/>
          </a:bodyPr>
          <a:lstStyle>
            <a:lvl1pPr marL="0" indent="0">
              <a:buNone/>
              <a:defRPr sz="1400" b="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Month</a:t>
            </a:r>
          </a:p>
        </p:txBody>
      </p:sp>
      <p:sp>
        <p:nvSpPr>
          <p:cNvPr id="41" name="Oval 40">
            <a:extLst>
              <a:ext uri="{FF2B5EF4-FFF2-40B4-BE49-F238E27FC236}">
                <a16:creationId xmlns="" xmlns:a16="http://schemas.microsoft.com/office/drawing/2014/main" id="{AC33C4CE-CEA6-4AC9-B1DB-8224A4517350}"/>
              </a:ext>
            </a:extLst>
          </p:cNvPr>
          <p:cNvSpPr/>
          <p:nvPr userDrawn="1"/>
        </p:nvSpPr>
        <p:spPr>
          <a:xfrm>
            <a:off x="3039908"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2" name="Oval 41">
            <a:extLst>
              <a:ext uri="{FF2B5EF4-FFF2-40B4-BE49-F238E27FC236}">
                <a16:creationId xmlns="" xmlns:a16="http://schemas.microsoft.com/office/drawing/2014/main" id="{371AA6E8-880E-404C-8BCA-7949D28E7AF8}"/>
              </a:ext>
            </a:extLst>
          </p:cNvPr>
          <p:cNvSpPr/>
          <p:nvPr userDrawn="1"/>
        </p:nvSpPr>
        <p:spPr>
          <a:xfrm>
            <a:off x="5227155"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3" name="Oval 42">
            <a:extLst>
              <a:ext uri="{FF2B5EF4-FFF2-40B4-BE49-F238E27FC236}">
                <a16:creationId xmlns="" xmlns:a16="http://schemas.microsoft.com/office/drawing/2014/main" id="{D7D3B90E-8FC3-4B84-A2BB-8862D5EC070B}"/>
              </a:ext>
            </a:extLst>
          </p:cNvPr>
          <p:cNvSpPr/>
          <p:nvPr userDrawn="1"/>
        </p:nvSpPr>
        <p:spPr>
          <a:xfrm>
            <a:off x="7414402"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4" name="Oval 43">
            <a:extLst>
              <a:ext uri="{FF2B5EF4-FFF2-40B4-BE49-F238E27FC236}">
                <a16:creationId xmlns="" xmlns:a16="http://schemas.microsoft.com/office/drawing/2014/main" id="{43E9DB54-6797-4300-B6CA-0A9CF186B458}"/>
              </a:ext>
            </a:extLst>
          </p:cNvPr>
          <p:cNvSpPr/>
          <p:nvPr userDrawn="1"/>
        </p:nvSpPr>
        <p:spPr>
          <a:xfrm>
            <a:off x="9601649" y="3559701"/>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45" name="Picture Placeholder 11">
            <a:extLst>
              <a:ext uri="{FF2B5EF4-FFF2-40B4-BE49-F238E27FC236}">
                <a16:creationId xmlns="" xmlns:a16="http://schemas.microsoft.com/office/drawing/2014/main" id="{48D7F0F9-4118-4257-9D45-A5772C2110D7}"/>
              </a:ext>
            </a:extLst>
          </p:cNvPr>
          <p:cNvSpPr>
            <a:spLocks noGrp="1"/>
          </p:cNvSpPr>
          <p:nvPr>
            <p:ph type="pic" sz="quarter" idx="49"/>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5447599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hasCustomPrompt="1"/>
          </p:nvPr>
        </p:nvSpPr>
        <p:spPr>
          <a:xfrm>
            <a:off x="836614" y="740998"/>
            <a:ext cx="2759105" cy="568800"/>
          </a:xfrm>
        </p:spPr>
        <p:txBody>
          <a:bodyPr lIns="36000" tIns="0" rIns="0" bIns="0">
            <a:noAutofit/>
          </a:bodyPr>
          <a:lstStyle/>
          <a:p>
            <a:r>
              <a:rPr lang="en-US" dirty="0"/>
              <a:t>Title Here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9" name="Text Placeholder 2">
            <a:extLst>
              <a:ext uri="{FF2B5EF4-FFF2-40B4-BE49-F238E27FC236}">
                <a16:creationId xmlns="" xmlns:a16="http://schemas.microsoft.com/office/drawing/2014/main" id="{1C91FD06-686C-4DAB-8F12-FBDE6BBF3144}"/>
              </a:ext>
            </a:extLst>
          </p:cNvPr>
          <p:cNvSpPr>
            <a:spLocks noGrp="1"/>
          </p:cNvSpPr>
          <p:nvPr>
            <p:ph type="body" idx="24"/>
          </p:nvPr>
        </p:nvSpPr>
        <p:spPr>
          <a:xfrm>
            <a:off x="836615" y="1377833"/>
            <a:ext cx="2760828" cy="1630062"/>
          </a:xfrm>
        </p:spPr>
        <p:txBody>
          <a:bodyPr lIns="36000" tIns="0" rIns="0" bIns="0">
            <a:normAutofit/>
          </a:bodyPr>
          <a:lstStyle>
            <a:lvl1pPr marL="0" indent="0" algn="l">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able Placeholder 9">
            <a:extLst>
              <a:ext uri="{FF2B5EF4-FFF2-40B4-BE49-F238E27FC236}">
                <a16:creationId xmlns="" xmlns:a16="http://schemas.microsoft.com/office/drawing/2014/main" id="{36EC64A7-7FE6-41B3-B27F-E6B0C0BAA1FD}"/>
              </a:ext>
            </a:extLst>
          </p:cNvPr>
          <p:cNvSpPr>
            <a:spLocks noGrp="1"/>
          </p:cNvSpPr>
          <p:nvPr>
            <p:ph type="tbl" sz="quarter" idx="25"/>
          </p:nvPr>
        </p:nvSpPr>
        <p:spPr>
          <a:xfrm>
            <a:off x="3983038" y="740998"/>
            <a:ext cx="6159583" cy="4650632"/>
          </a:xfrm>
        </p:spPr>
        <p:txBody>
          <a:bodyPr anchor="ctr" anchorCtr="0">
            <a:noAutofit/>
          </a:bodyPr>
          <a:lstStyle>
            <a:lvl1pPr marL="0" indent="0" algn="ctr">
              <a:buNone/>
              <a:defRPr sz="1800"/>
            </a:lvl1pPr>
          </a:lstStyle>
          <a:p>
            <a:r>
              <a:rPr lang="en-US" dirty="0"/>
              <a:t>Click icon to add table</a:t>
            </a:r>
            <a:endParaRPr lang="ru-RU" dirty="0"/>
          </a:p>
        </p:txBody>
      </p:sp>
      <p:sp>
        <p:nvSpPr>
          <p:cNvPr id="11" name="Picture Placeholder 11">
            <a:extLst>
              <a:ext uri="{FF2B5EF4-FFF2-40B4-BE49-F238E27FC236}">
                <a16:creationId xmlns="" xmlns:a16="http://schemas.microsoft.com/office/drawing/2014/main" id="{48D7F0F9-4118-4257-9D45-A5772C2110D7}"/>
              </a:ext>
            </a:extLst>
          </p:cNvPr>
          <p:cNvSpPr>
            <a:spLocks noGrp="1"/>
          </p:cNvSpPr>
          <p:nvPr>
            <p:ph type="pic" sz="quarter" idx="26"/>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2558704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1F8E8F-7A79-47A4-A23F-F3FD3E2A15F3}" type="datetime1">
              <a:rPr lang="en-US" smtClean="0"/>
              <a:t>3/17/2019</a:t>
            </a:fld>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9915157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Picture with Caption Layout">
    <p:spTree>
      <p:nvGrpSpPr>
        <p:cNvPr id="1" name=""/>
        <p:cNvGrpSpPr/>
        <p:nvPr/>
      </p:nvGrpSpPr>
      <p:grpSpPr>
        <a:xfrm>
          <a:off x="0" y="0"/>
          <a:ext cx="0" cy="0"/>
          <a:chOff x="0" y="0"/>
          <a:chExt cx="0" cy="0"/>
        </a:xfrm>
      </p:grpSpPr>
      <p:sp>
        <p:nvSpPr>
          <p:cNvPr id="10" name="Picture Placeholder 7">
            <a:extLst>
              <a:ext uri="{FF2B5EF4-FFF2-40B4-BE49-F238E27FC236}">
                <a16:creationId xmlns="" xmlns:a16="http://schemas.microsoft.com/office/drawing/2014/main" id="{BB0064D4-BDD6-4678-9FA4-3A77F1600A65}"/>
              </a:ext>
            </a:extLst>
          </p:cNvPr>
          <p:cNvSpPr>
            <a:spLocks noGrp="1"/>
          </p:cNvSpPr>
          <p:nvPr>
            <p:ph type="pic" sz="quarter" idx="14"/>
          </p:nvPr>
        </p:nvSpPr>
        <p:spPr>
          <a:xfrm>
            <a:off x="6096000" y="457199"/>
            <a:ext cx="5637276" cy="5959476"/>
          </a:xfrm>
        </p:spPr>
        <p:txBody>
          <a:bodyPr anchor="ctr" anchorCtr="0">
            <a:noAutofit/>
          </a:bodyPr>
          <a:lstStyle>
            <a:lvl1pPr marL="0" indent="0" algn="ctr">
              <a:buNone/>
              <a:defRPr/>
            </a:lvl1pPr>
          </a:lstStyle>
          <a:p>
            <a:r>
              <a:rPr lang="en-US"/>
              <a:t>Click icon to add picture</a:t>
            </a:r>
            <a:endParaRPr lang="ru-RU" dirty="0"/>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3" name="Text Placeholder 2">
            <a:extLst>
              <a:ext uri="{FF2B5EF4-FFF2-40B4-BE49-F238E27FC236}">
                <a16:creationId xmlns="" xmlns:a16="http://schemas.microsoft.com/office/drawing/2014/main" id="{C246A6A6-0C1D-4435-9DB9-9E50E52E8DA2}"/>
              </a:ext>
            </a:extLst>
          </p:cNvPr>
          <p:cNvSpPr>
            <a:spLocks noGrp="1"/>
          </p:cNvSpPr>
          <p:nvPr>
            <p:ph type="body" idx="1"/>
          </p:nvPr>
        </p:nvSpPr>
        <p:spPr>
          <a:xfrm>
            <a:off x="830127" y="1326250"/>
            <a:ext cx="4584212" cy="1353312"/>
          </a:xfrm>
        </p:spPr>
        <p:txBody>
          <a:bodyPr lIns="36000" tIns="0" rIns="0" bIns="0">
            <a:normAutofit/>
          </a:bodyPr>
          <a:lstStyle>
            <a:lvl1pPr marL="0" indent="0">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7" name="Text Placeholder 2">
            <a:extLst>
              <a:ext uri="{FF2B5EF4-FFF2-40B4-BE49-F238E27FC236}">
                <a16:creationId xmlns="" xmlns:a16="http://schemas.microsoft.com/office/drawing/2014/main" id="{13548F99-E128-4301-95D8-8FDACDA5912F}"/>
              </a:ext>
            </a:extLst>
          </p:cNvPr>
          <p:cNvSpPr>
            <a:spLocks noGrp="1"/>
          </p:cNvSpPr>
          <p:nvPr>
            <p:ph type="body" idx="13"/>
          </p:nvPr>
        </p:nvSpPr>
        <p:spPr>
          <a:xfrm>
            <a:off x="830128" y="2893665"/>
            <a:ext cx="4584212" cy="1538635"/>
          </a:xfrm>
        </p:spPr>
        <p:txBody>
          <a:bodyPr lIns="36000" tIns="0" rIns="0" bIns="0">
            <a:normAutofit/>
          </a:bodyPr>
          <a:lstStyle>
            <a:lvl1pPr marL="0" indent="0">
              <a:spcBef>
                <a:spcPts val="600"/>
              </a:spcBef>
              <a:buClr>
                <a:schemeClr val="bg2"/>
              </a:buClr>
              <a:buSzPct val="125000"/>
              <a:buFont typeface="Wingdings" panose="05000000000000000000" pitchFamily="2" charset="2"/>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Text Placeholder 2">
            <a:extLst>
              <a:ext uri="{FF2B5EF4-FFF2-40B4-BE49-F238E27FC236}">
                <a16:creationId xmlns="" xmlns:a16="http://schemas.microsoft.com/office/drawing/2014/main" id="{D5E90A1C-4042-4F0F-BBF6-19CE0BDB72BB}"/>
              </a:ext>
            </a:extLst>
          </p:cNvPr>
          <p:cNvSpPr>
            <a:spLocks noGrp="1"/>
          </p:cNvSpPr>
          <p:nvPr>
            <p:ph type="body" idx="17"/>
          </p:nvPr>
        </p:nvSpPr>
        <p:spPr>
          <a:xfrm>
            <a:off x="846601" y="4579181"/>
            <a:ext cx="4584212" cy="1097719"/>
          </a:xfrm>
        </p:spPr>
        <p:txBody>
          <a:bodyPr lIns="36000" tIns="0" rIns="0" bIns="0">
            <a:normAutofit/>
          </a:bodyPr>
          <a:lstStyle>
            <a:lvl1pPr marL="171450" indent="-171450">
              <a:spcBef>
                <a:spcPts val="600"/>
              </a:spcBef>
              <a:buClr>
                <a:schemeClr val="tx2">
                  <a:lumMod val="40000"/>
                  <a:lumOff val="60000"/>
                </a:schemeClr>
              </a:buClr>
              <a:buSzPct val="125000"/>
              <a:buFont typeface="Wingdings" panose="05000000000000000000" pitchFamily="2" charset="2"/>
              <a:buChar char="§"/>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3" name="Picture Placeholder 11">
            <a:extLst>
              <a:ext uri="{FF2B5EF4-FFF2-40B4-BE49-F238E27FC236}">
                <a16:creationId xmlns="" xmlns:a16="http://schemas.microsoft.com/office/drawing/2014/main" id="{48D7F0F9-4118-4257-9D45-A5772C2110D7}"/>
              </a:ext>
            </a:extLst>
          </p:cNvPr>
          <p:cNvSpPr>
            <a:spLocks noGrp="1"/>
          </p:cNvSpPr>
          <p:nvPr>
            <p:ph type="pic" sz="quarter" idx="25"/>
          </p:nvPr>
        </p:nvSpPr>
        <p:spPr>
          <a:xfrm>
            <a:off x="10529940" y="742867"/>
            <a:ext cx="786384" cy="521208"/>
          </a:xfrm>
          <a:ln w="6350">
            <a:solidFill>
              <a:schemeClr val="accent5">
                <a:alpha val="50000"/>
              </a:schemeClr>
            </a:solidFill>
          </a:ln>
        </p:spPr>
        <p:txBody>
          <a:bodyPr anchor="ctr" anchorCtr="0">
            <a:noAutofit/>
          </a:bodyPr>
          <a:lstStyle>
            <a:lvl1pPr marL="0" indent="0" algn="ctr">
              <a:buNone/>
              <a:defRPr sz="1000"/>
            </a:lvl1pPr>
          </a:lstStyle>
          <a:p>
            <a:r>
              <a:rPr lang="en-US"/>
              <a:t>Click icon to add picture</a:t>
            </a:r>
            <a:endParaRPr lang="ru-RU" dirty="0"/>
          </a:p>
        </p:txBody>
      </p:sp>
    </p:spTree>
    <p:extLst>
      <p:ext uri="{BB962C8B-B14F-4D97-AF65-F5344CB8AC3E}">
        <p14:creationId xmlns:p14="http://schemas.microsoft.com/office/powerpoint/2010/main" val="1451578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4A9E66CD-99CC-45B1-A15D-3626A6160849}"/>
              </a:ext>
            </a:extLst>
          </p:cNvPr>
          <p:cNvSpPr>
            <a:spLocks noGrp="1"/>
          </p:cNvSpPr>
          <p:nvPr>
            <p:ph type="pic" sz="quarter" idx="13"/>
          </p:nvPr>
        </p:nvSpPr>
        <p:spPr>
          <a:xfrm>
            <a:off x="458724" y="457200"/>
            <a:ext cx="11274552" cy="5943600"/>
          </a:xfrm>
          <a:noFill/>
        </p:spPr>
        <p:txBody>
          <a:bodyPr anchor="ctr" anchorCtr="0">
            <a:noAutofit/>
          </a:bodyPr>
          <a:lstStyle>
            <a:lvl1pPr marL="0" indent="0" algn="ctr">
              <a:buNone/>
              <a:defRPr/>
            </a:lvl1pPr>
          </a:lstStyle>
          <a:p>
            <a:r>
              <a:rPr lang="en-US"/>
              <a:t>Click icon to add picture</a:t>
            </a:r>
            <a:endParaRPr lang="ru-RU" dirty="0"/>
          </a:p>
        </p:txBody>
      </p:sp>
      <p:sp>
        <p:nvSpPr>
          <p:cNvPr id="15" name="Picture Placeholder 14">
            <a:extLst>
              <a:ext uri="{FF2B5EF4-FFF2-40B4-BE49-F238E27FC236}">
                <a16:creationId xmlns="" xmlns:a16="http://schemas.microsoft.com/office/drawing/2014/main" id="{CF15D4B3-A0CD-4C14-BB5E-CB9859BD8A51}"/>
              </a:ext>
            </a:extLst>
          </p:cNvPr>
          <p:cNvSpPr>
            <a:spLocks noGrp="1"/>
          </p:cNvSpPr>
          <p:nvPr>
            <p:ph type="pic" sz="quarter" idx="14"/>
          </p:nvPr>
        </p:nvSpPr>
        <p:spPr>
          <a:xfrm>
            <a:off x="5364480" y="1746127"/>
            <a:ext cx="1463040" cy="987552"/>
          </a:xfrm>
        </p:spPr>
        <p:txBody>
          <a:bodyPr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01258"/>
            <a:ext cx="11274552" cy="1799542"/>
          </a:xfrm>
          <a:solidFill>
            <a:schemeClr val="tx1">
              <a:alpha val="90000"/>
            </a:schemeClr>
          </a:solidFill>
        </p:spPr>
        <p:txBody>
          <a:bodyPr tIns="252000" anchor="t" anchorCtr="0">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16" name="Text Placeholder 12">
            <a:extLst>
              <a:ext uri="{FF2B5EF4-FFF2-40B4-BE49-F238E27FC236}">
                <a16:creationId xmlns="" xmlns:a16="http://schemas.microsoft.com/office/drawing/2014/main" id="{06F64230-8502-4625-8B46-56604589314C}"/>
              </a:ext>
            </a:extLst>
          </p:cNvPr>
          <p:cNvSpPr>
            <a:spLocks noGrp="1"/>
          </p:cNvSpPr>
          <p:nvPr>
            <p:ph type="body" sz="quarter" idx="15" hasCustomPrompt="1"/>
          </p:nvPr>
        </p:nvSpPr>
        <p:spPr>
          <a:xfrm>
            <a:off x="1926767" y="5400675"/>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Email:</a:t>
            </a:r>
            <a:endParaRPr lang="ru-RU" dirty="0"/>
          </a:p>
        </p:txBody>
      </p:sp>
      <p:sp>
        <p:nvSpPr>
          <p:cNvPr id="18" name="Text Placeholder 16">
            <a:extLst>
              <a:ext uri="{FF2B5EF4-FFF2-40B4-BE49-F238E27FC236}">
                <a16:creationId xmlns="" xmlns:a16="http://schemas.microsoft.com/office/drawing/2014/main" id="{1B08C5A6-5B1B-4D50-A772-24B26B7B80B5}"/>
              </a:ext>
            </a:extLst>
          </p:cNvPr>
          <p:cNvSpPr>
            <a:spLocks noGrp="1"/>
          </p:cNvSpPr>
          <p:nvPr>
            <p:ph type="body" sz="quarter" idx="16" hasCustomPrompt="1"/>
          </p:nvPr>
        </p:nvSpPr>
        <p:spPr>
          <a:xfrm>
            <a:off x="1134879" y="5695950"/>
            <a:ext cx="3384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err="1"/>
              <a:t>victoria@fabrikam.com</a:t>
            </a:r>
            <a:endParaRPr lang="ru-RU" dirty="0"/>
          </a:p>
        </p:txBody>
      </p:sp>
      <p:sp>
        <p:nvSpPr>
          <p:cNvPr id="21" name="Text Placeholder 12">
            <a:extLst>
              <a:ext uri="{FF2B5EF4-FFF2-40B4-BE49-F238E27FC236}">
                <a16:creationId xmlns="" xmlns:a16="http://schemas.microsoft.com/office/drawing/2014/main" id="{5C49BB1D-A8D4-4E41-8A43-F84FDE9EE624}"/>
              </a:ext>
            </a:extLst>
          </p:cNvPr>
          <p:cNvSpPr>
            <a:spLocks noGrp="1"/>
          </p:cNvSpPr>
          <p:nvPr>
            <p:ph type="body" sz="quarter" idx="17" hasCustomPrompt="1"/>
          </p:nvPr>
        </p:nvSpPr>
        <p:spPr>
          <a:xfrm>
            <a:off x="5312303"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Phone:</a:t>
            </a:r>
            <a:endParaRPr lang="ru-RU" dirty="0"/>
          </a:p>
        </p:txBody>
      </p:sp>
      <p:sp>
        <p:nvSpPr>
          <p:cNvPr id="22" name="Text Placeholder 16">
            <a:extLst>
              <a:ext uri="{FF2B5EF4-FFF2-40B4-BE49-F238E27FC236}">
                <a16:creationId xmlns="" xmlns:a16="http://schemas.microsoft.com/office/drawing/2014/main" id="{DD82CF91-0C32-4E77-9CBF-A777B27493CC}"/>
              </a:ext>
            </a:extLst>
          </p:cNvPr>
          <p:cNvSpPr>
            <a:spLocks noGrp="1"/>
          </p:cNvSpPr>
          <p:nvPr>
            <p:ph type="body" sz="quarter" idx="18" hasCustomPrompt="1"/>
          </p:nvPr>
        </p:nvSpPr>
        <p:spPr>
          <a:xfrm>
            <a:off x="4862415" y="5695559"/>
            <a:ext cx="270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r>
              <a:rPr lang="en-US" dirty="0"/>
              <a:t>404-555-0115</a:t>
            </a:r>
            <a:endParaRPr lang="ru-RU" dirty="0"/>
          </a:p>
        </p:txBody>
      </p:sp>
      <p:sp>
        <p:nvSpPr>
          <p:cNvPr id="11" name="Text Placeholder 12">
            <a:extLst>
              <a:ext uri="{FF2B5EF4-FFF2-40B4-BE49-F238E27FC236}">
                <a16:creationId xmlns="" xmlns:a16="http://schemas.microsoft.com/office/drawing/2014/main" id="{EF7B6245-3D6D-418F-83D6-C8DE0293CCED}"/>
              </a:ext>
            </a:extLst>
          </p:cNvPr>
          <p:cNvSpPr>
            <a:spLocks noGrp="1"/>
          </p:cNvSpPr>
          <p:nvPr>
            <p:ph type="body" sz="quarter" idx="19" hasCustomPrompt="1"/>
          </p:nvPr>
        </p:nvSpPr>
        <p:spPr>
          <a:xfrm>
            <a:off x="8456571" y="5400284"/>
            <a:ext cx="1800225" cy="280988"/>
          </a:xfrm>
        </p:spPr>
        <p:txBody>
          <a:bodyPr lIns="0" tIns="0" rIns="0" bIns="0" anchor="ctr" anchorCtr="0">
            <a:noAutofit/>
          </a:bodyPr>
          <a:lstStyle>
            <a:lvl1pPr marL="0" indent="0" algn="ctr">
              <a:buNone/>
              <a:defRPr sz="1800">
                <a:solidFill>
                  <a:schemeClr val="bg2">
                    <a:lumMod val="60000"/>
                    <a:lumOff val="40000"/>
                  </a:schemeClr>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dirty="0"/>
              <a:t>Website:</a:t>
            </a:r>
            <a:endParaRPr lang="ru-RU" dirty="0"/>
          </a:p>
        </p:txBody>
      </p:sp>
      <p:sp>
        <p:nvSpPr>
          <p:cNvPr id="12" name="Text Placeholder 16">
            <a:extLst>
              <a:ext uri="{FF2B5EF4-FFF2-40B4-BE49-F238E27FC236}">
                <a16:creationId xmlns="" xmlns:a16="http://schemas.microsoft.com/office/drawing/2014/main" id="{9410B445-6FE4-4773-A905-61A2C5C69B72}"/>
              </a:ext>
            </a:extLst>
          </p:cNvPr>
          <p:cNvSpPr>
            <a:spLocks noGrp="1"/>
          </p:cNvSpPr>
          <p:nvPr>
            <p:ph type="body" sz="quarter" idx="20" hasCustomPrompt="1"/>
          </p:nvPr>
        </p:nvSpPr>
        <p:spPr>
          <a:xfrm>
            <a:off x="7736683" y="5695559"/>
            <a:ext cx="3240000" cy="280500"/>
          </a:xfrm>
        </p:spPr>
        <p:txBody>
          <a:bodyPr lIns="0" tIns="0" rIns="0" bIns="0">
            <a:noAutofit/>
          </a:bodyPr>
          <a:lstStyle>
            <a:lvl1pPr marL="0" indent="0" algn="ctr">
              <a:buNone/>
              <a:defRPr sz="2200">
                <a:solidFill>
                  <a:schemeClr val="bg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www.fabrikam.com</a:t>
            </a:r>
            <a:endParaRPr lang="ru-RU" dirty="0"/>
          </a:p>
        </p:txBody>
      </p:sp>
    </p:spTree>
    <p:extLst>
      <p:ext uri="{BB962C8B-B14F-4D97-AF65-F5344CB8AC3E}">
        <p14:creationId xmlns:p14="http://schemas.microsoft.com/office/powerpoint/2010/main" val="1898651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829233-8E4C-4046-85BB-5166B8A721AE}"/>
              </a:ext>
            </a:extLst>
          </p:cNvPr>
          <p:cNvSpPr>
            <a:spLocks noGrp="1"/>
          </p:cNvSpPr>
          <p:nvPr>
            <p:ph type="ctrTitle"/>
          </p:nvPr>
        </p:nvSpPr>
        <p:spPr>
          <a:xfrm>
            <a:off x="458724" y="3252538"/>
            <a:ext cx="11274552" cy="1348720"/>
          </a:xfrm>
          <a:solidFill>
            <a:schemeClr val="bg1">
              <a:alpha val="60000"/>
            </a:schemeClr>
          </a:solidFill>
        </p:spPr>
        <p:txBody>
          <a:bodyPr anchor="ctr" anchorCtr="0">
            <a:normAutofit/>
          </a:bodyPr>
          <a:lstStyle>
            <a:lvl1pPr algn="ctr">
              <a:defRPr sz="5500">
                <a:latin typeface="+mj-lt"/>
              </a:defRPr>
            </a:lvl1pPr>
          </a:lstStyle>
          <a:p>
            <a:r>
              <a:rPr lang="en-US"/>
              <a:t>Click to edit Master title style</a:t>
            </a:r>
            <a:endParaRPr lang="ru-RU" dirty="0"/>
          </a:p>
        </p:txBody>
      </p:sp>
      <p:sp>
        <p:nvSpPr>
          <p:cNvPr id="3" name="Subtitle 2">
            <a:extLst>
              <a:ext uri="{FF2B5EF4-FFF2-40B4-BE49-F238E27FC236}">
                <a16:creationId xmlns="" xmlns:a16="http://schemas.microsoft.com/office/drawing/2014/main" id="{C6A507DE-4CA5-4E76-8450-4125151EB335}"/>
              </a:ext>
            </a:extLst>
          </p:cNvPr>
          <p:cNvSpPr>
            <a:spLocks noGrp="1"/>
          </p:cNvSpPr>
          <p:nvPr>
            <p:ph type="subTitle" idx="1"/>
          </p:nvPr>
        </p:nvSpPr>
        <p:spPr>
          <a:xfrm>
            <a:off x="458724" y="4628730"/>
            <a:ext cx="11274552" cy="1772070"/>
          </a:xfrm>
          <a:solidFill>
            <a:schemeClr val="accent1">
              <a:alpha val="30000"/>
            </a:schemeClr>
          </a:solidFill>
        </p:spPr>
        <p:txBody>
          <a:bodyPr tIns="252000" rIns="90000" anchor="t" anchorCtr="0">
            <a:normAutofit/>
          </a:bodyPr>
          <a:lstStyle>
            <a:lvl1pPr marL="0" indent="0" algn="ctr">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Tree>
    <p:extLst>
      <p:ext uri="{BB962C8B-B14F-4D97-AF65-F5344CB8AC3E}">
        <p14:creationId xmlns:p14="http://schemas.microsoft.com/office/powerpoint/2010/main" val="3417987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Text Placeholder 2">
            <a:extLst>
              <a:ext uri="{FF2B5EF4-FFF2-40B4-BE49-F238E27FC236}">
                <a16:creationId xmlns="" xmlns:a16="http://schemas.microsoft.com/office/drawing/2014/main" id="{3C2DEF1B-00D0-44E1-8603-CE979D2C478C}"/>
              </a:ext>
            </a:extLst>
          </p:cNvPr>
          <p:cNvSpPr>
            <a:spLocks noGrp="1"/>
          </p:cNvSpPr>
          <p:nvPr>
            <p:ph type="body" idx="1"/>
          </p:nvPr>
        </p:nvSpPr>
        <p:spPr>
          <a:xfrm>
            <a:off x="458788" y="2028826"/>
            <a:ext cx="4726800" cy="725776"/>
          </a:xfrm>
          <a:solidFill>
            <a:schemeClr val="accent1">
              <a:alpha val="60000"/>
            </a:schemeClr>
          </a:solidFill>
        </p:spPr>
        <p:txBody>
          <a:bodyPr vert="horz" lIns="396000" tIns="45720" rIns="91440" bIns="45720" rtlCol="0" anchor="ctr" anchorCtr="0">
            <a:noAutofit/>
          </a:bodyPr>
          <a:lstStyle>
            <a:lvl1pPr marL="0" indent="0">
              <a:buNone/>
              <a:defRPr lang="en-US" dirty="0">
                <a:solidFill>
                  <a:schemeClr val="bg1"/>
                </a:solidFill>
              </a:defRPr>
            </a:lvl1pPr>
          </a:lstStyle>
          <a:p>
            <a:pPr marL="228600" lvl="0" indent="-228600"/>
            <a:r>
              <a:rPr lang="en-US"/>
              <a:t>Edit Master text styles</a:t>
            </a:r>
          </a:p>
        </p:txBody>
      </p:sp>
      <p:sp>
        <p:nvSpPr>
          <p:cNvPr id="20" name="Title 19">
            <a:extLst>
              <a:ext uri="{FF2B5EF4-FFF2-40B4-BE49-F238E27FC236}">
                <a16:creationId xmlns="" xmlns:a16="http://schemas.microsoft.com/office/drawing/2014/main" id="{64B737A3-9F6C-4989-B51B-07BDDD38FDB3}"/>
              </a:ext>
            </a:extLst>
          </p:cNvPr>
          <p:cNvSpPr>
            <a:spLocks noGrp="1"/>
          </p:cNvSpPr>
          <p:nvPr>
            <p:ph type="title" hasCustomPrompt="1"/>
          </p:nvPr>
        </p:nvSpPr>
        <p:spPr>
          <a:xfrm>
            <a:off x="458788" y="2754601"/>
            <a:ext cx="4726800" cy="1861200"/>
          </a:xfrm>
          <a:solidFill>
            <a:schemeClr val="bg1">
              <a:alpha val="50000"/>
            </a:schemeClr>
          </a:solidFill>
        </p:spPr>
        <p:txBody>
          <a:bodyPr lIns="396000" tIns="0" rIns="0" bIns="0">
            <a:noAutofit/>
          </a:bodyPr>
          <a:lstStyle>
            <a:lvl1pPr>
              <a:lnSpc>
                <a:spcPct val="85000"/>
              </a:lnSpc>
              <a:defRPr sz="5500"/>
            </a:lvl1pPr>
          </a:lstStyle>
          <a:p>
            <a:r>
              <a:rPr lang="en-US" dirty="0"/>
              <a:t>Click to Edit Title</a:t>
            </a:r>
            <a:endParaRPr lang="ru-RU" dirty="0"/>
          </a:p>
        </p:txBody>
      </p:sp>
    </p:spTree>
    <p:extLst>
      <p:ext uri="{BB962C8B-B14F-4D97-AF65-F5344CB8AC3E}">
        <p14:creationId xmlns:p14="http://schemas.microsoft.com/office/powerpoint/2010/main" val="42316801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4" orient="horz" pos="55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E61479DD-CE43-4425-B485-C8F1C75475A8}"/>
              </a:ext>
            </a:extLst>
          </p:cNvPr>
          <p:cNvSpPr>
            <a:spLocks noGrp="1"/>
          </p:cNvSpPr>
          <p:nvPr>
            <p:ph idx="1"/>
          </p:nvPr>
        </p:nvSpPr>
        <p:spPr>
          <a:xfrm>
            <a:off x="838200" y="1597939"/>
            <a:ext cx="10515600" cy="3874709"/>
          </a:xfrm>
        </p:spPr>
        <p:txBody>
          <a:bodyPr>
            <a:normAutofit/>
          </a:bodyPr>
          <a:lstStyle>
            <a:lvl1pPr marL="228600" indent="-228600">
              <a:buClr>
                <a:schemeClr val="tx2">
                  <a:lumMod val="40000"/>
                  <a:lumOff val="60000"/>
                </a:schemeClr>
              </a:buClr>
              <a:buFont typeface="Wingdings" panose="05000000000000000000" pitchFamily="2" charset="2"/>
              <a:buChar char="§"/>
              <a:defRPr sz="2000"/>
            </a:lvl1pPr>
            <a:lvl2pPr marL="685800" indent="-228600">
              <a:buClr>
                <a:schemeClr val="tx2">
                  <a:lumMod val="60000"/>
                  <a:lumOff val="40000"/>
                </a:schemeClr>
              </a:buClr>
              <a:buFont typeface="Wingdings" panose="05000000000000000000" pitchFamily="2" charset="2"/>
              <a:buChar char="§"/>
              <a:defRPr sz="1800"/>
            </a:lvl2pPr>
            <a:lvl3pPr marL="1143000" indent="-228600">
              <a:buClr>
                <a:schemeClr val="tx2">
                  <a:lumMod val="60000"/>
                  <a:lumOff val="40000"/>
                </a:schemeClr>
              </a:buClr>
              <a:buFont typeface="Wingdings" panose="05000000000000000000" pitchFamily="2" charset="2"/>
              <a:buChar char="§"/>
              <a:defRPr sz="1600"/>
            </a:lvl3pPr>
            <a:lvl4pPr marL="1600200" indent="-228600">
              <a:buClr>
                <a:schemeClr val="tx2">
                  <a:lumMod val="60000"/>
                  <a:lumOff val="40000"/>
                </a:schemeClr>
              </a:buClr>
              <a:buFont typeface="Wingdings" panose="05000000000000000000" pitchFamily="2" charset="2"/>
              <a:buChar char="§"/>
              <a:defRPr sz="1400"/>
            </a:lvl4pPr>
            <a:lvl5pPr marL="2057400" indent="-228600">
              <a:buClr>
                <a:schemeClr val="tx2">
                  <a:lumMod val="60000"/>
                  <a:lumOff val="40000"/>
                </a:schemeClr>
              </a:buClr>
              <a:buFont typeface="Wingdings" panose="05000000000000000000" pitchFamily="2" charset="2"/>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8660120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20" name="Text Placeholder 2">
            <a:extLst>
              <a:ext uri="{FF2B5EF4-FFF2-40B4-BE49-F238E27FC236}">
                <a16:creationId xmlns="" xmlns:a16="http://schemas.microsoft.com/office/drawing/2014/main" id="{61FE0B9B-7D73-4311-B749-C3FA874AF7CC}"/>
              </a:ext>
            </a:extLst>
          </p:cNvPr>
          <p:cNvSpPr>
            <a:spLocks noGrp="1"/>
          </p:cNvSpPr>
          <p:nvPr>
            <p:ph type="body" idx="1"/>
          </p:nvPr>
        </p:nvSpPr>
        <p:spPr>
          <a:xfrm>
            <a:off x="836612"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2">
            <a:extLst>
              <a:ext uri="{FF2B5EF4-FFF2-40B4-BE49-F238E27FC236}">
                <a16:creationId xmlns="" xmlns:a16="http://schemas.microsoft.com/office/drawing/2014/main" id="{9CA39242-8640-435B-8C03-0CB0BC8E88E6}"/>
              </a:ext>
            </a:extLst>
          </p:cNvPr>
          <p:cNvSpPr>
            <a:spLocks noGrp="1"/>
          </p:cNvSpPr>
          <p:nvPr>
            <p:ph type="body" idx="30"/>
          </p:nvPr>
        </p:nvSpPr>
        <p:spPr>
          <a:xfrm>
            <a:off x="6495790" y="1597938"/>
            <a:ext cx="4820533" cy="334918"/>
          </a:xfrm>
        </p:spPr>
        <p:txBody>
          <a:bodyPr lIns="36000" tIns="0" rIns="0" bIns="0" anchor="b">
            <a:normAutofit/>
          </a:bodyPr>
          <a:lstStyle>
            <a:lvl1pPr marL="0" indent="0">
              <a:buNone/>
              <a:defRPr sz="22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7">
            <a:extLst>
              <a:ext uri="{FF2B5EF4-FFF2-40B4-BE49-F238E27FC236}">
                <a16:creationId xmlns="" xmlns:a16="http://schemas.microsoft.com/office/drawing/2014/main" id="{0314D5FA-EBD7-472E-9864-D76743BAB4DF}"/>
              </a:ext>
            </a:extLst>
          </p:cNvPr>
          <p:cNvSpPr>
            <a:spLocks noGrp="1"/>
          </p:cNvSpPr>
          <p:nvPr>
            <p:ph sz="quarter" idx="31"/>
          </p:nvPr>
        </p:nvSpPr>
        <p:spPr>
          <a:xfrm>
            <a:off x="836613"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
        <p:nvSpPr>
          <p:cNvPr id="16" name="Content Placeholder 7">
            <a:extLst>
              <a:ext uri="{FF2B5EF4-FFF2-40B4-BE49-F238E27FC236}">
                <a16:creationId xmlns="" xmlns:a16="http://schemas.microsoft.com/office/drawing/2014/main" id="{BA129CFA-D87C-494E-9E6D-E317C4D157EB}"/>
              </a:ext>
            </a:extLst>
          </p:cNvPr>
          <p:cNvSpPr>
            <a:spLocks noGrp="1"/>
          </p:cNvSpPr>
          <p:nvPr>
            <p:ph sz="quarter" idx="32"/>
          </p:nvPr>
        </p:nvSpPr>
        <p:spPr>
          <a:xfrm>
            <a:off x="6495086" y="2055043"/>
            <a:ext cx="4821237" cy="3417605"/>
          </a:xfrm>
        </p:spPr>
        <p:txBody>
          <a:bodyPr lIns="36000" tIns="0" rIns="0" bIns="0">
            <a:normAutofit/>
          </a:bodyPr>
          <a:lstStyle>
            <a:lvl1pPr marL="0" indent="0" algn="l">
              <a:buNone/>
              <a:defRPr sz="2000"/>
            </a:lvl1pPr>
            <a:lvl2pPr marL="457200" indent="0" algn="l">
              <a:buNone/>
              <a:defRPr sz="18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159889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 xmlns:a16="http://schemas.microsoft.com/office/drawing/2014/main" id="{17131326-08A9-441D-B1A8-66271415853E}"/>
              </a:ext>
            </a:extLst>
          </p:cNvPr>
          <p:cNvSpPr>
            <a:spLocks noGrp="1"/>
          </p:cNvSpPr>
          <p:nvPr>
            <p:ph type="title"/>
          </p:nvPr>
        </p:nvSpPr>
        <p:spPr>
          <a:xfrm>
            <a:off x="836614" y="740998"/>
            <a:ext cx="9535686" cy="568800"/>
          </a:xfrm>
        </p:spPr>
        <p:txBody>
          <a:bodyPr lIns="36000" tIns="0" rIns="0" bIns="0"/>
          <a:lstStyle/>
          <a:p>
            <a:r>
              <a:rPr lang="en-US"/>
              <a:t>Click to edit Master title style</a:t>
            </a:r>
            <a:endParaRPr lang="ru-RU" dirty="0"/>
          </a:p>
        </p:txBody>
      </p:sp>
      <p:sp>
        <p:nvSpPr>
          <p:cNvPr id="3" name="Date Placeholder 2">
            <a:extLst>
              <a:ext uri="{FF2B5EF4-FFF2-40B4-BE49-F238E27FC236}">
                <a16:creationId xmlns="" xmlns:a16="http://schemas.microsoft.com/office/drawing/2014/main" id="{D99C403B-F50A-4124-BE88-55C843FAE49E}"/>
              </a:ext>
            </a:extLst>
          </p:cNvPr>
          <p:cNvSpPr>
            <a:spLocks noGrp="1"/>
          </p:cNvSpPr>
          <p:nvPr>
            <p:ph type="dt" sz="half" idx="10"/>
          </p:nvPr>
        </p:nvSpPr>
        <p:spPr/>
        <p:txBody>
          <a:bodyPr/>
          <a:lstStyle/>
          <a:p>
            <a:fld id="{011F8E8F-7A79-47A4-A23F-F3FD3E2A15F3}" type="datetime1">
              <a:rPr lang="en-US" smtClean="0"/>
              <a:t>3/17/2019</a:t>
            </a:fld>
            <a:endParaRPr lang="ru-RU" dirty="0"/>
          </a:p>
        </p:txBody>
      </p:sp>
      <p:sp>
        <p:nvSpPr>
          <p:cNvPr id="4" name="Footer Placeholder 3">
            <a:extLst>
              <a:ext uri="{FF2B5EF4-FFF2-40B4-BE49-F238E27FC236}">
                <a16:creationId xmlns="" xmlns:a16="http://schemas.microsoft.com/office/drawing/2014/main" id="{F2A151E7-E2A1-4EA3-8293-FA9D289DF2F0}"/>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 xmlns:a16="http://schemas.microsoft.com/office/drawing/2014/main" id="{BBB57EB4-66F5-49E8-A8EF-39029E94BBFF}"/>
              </a:ext>
            </a:extLst>
          </p:cNvPr>
          <p:cNvSpPr>
            <a:spLocks noGrp="1"/>
          </p:cNvSpPr>
          <p:nvPr>
            <p:ph type="sldNum" sz="quarter" idx="12"/>
          </p:nvPr>
        </p:nvSpPr>
        <p:spPr/>
        <p:txBody>
          <a:bodyPr/>
          <a:lstStyle/>
          <a:p>
            <a:fld id="{3CE5352E-9B9F-4EDC-8769-7FA3D3F814C7}" type="slidenum">
              <a:rPr lang="ru-RU" smtClean="0"/>
              <a:pPr/>
              <a:t>‹#›</a:t>
            </a:fld>
            <a:endParaRPr lang="ru-RU" dirty="0"/>
          </a:p>
        </p:txBody>
      </p:sp>
      <p:sp>
        <p:nvSpPr>
          <p:cNvPr id="18" name="Rectangle 17">
            <a:extLst>
              <a:ext uri="{FF2B5EF4-FFF2-40B4-BE49-F238E27FC236}">
                <a16:creationId xmlns=""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
        <p:nvSpPr>
          <p:cNvPr id="12" name="Text Placeholder 2">
            <a:extLst>
              <a:ext uri="{FF2B5EF4-FFF2-40B4-BE49-F238E27FC236}">
                <a16:creationId xmlns="" xmlns:a16="http://schemas.microsoft.com/office/drawing/2014/main" id="{85E84782-CEED-4A74-8650-9CC907EA7201}"/>
              </a:ext>
            </a:extLst>
          </p:cNvPr>
          <p:cNvSpPr>
            <a:spLocks noGrp="1"/>
          </p:cNvSpPr>
          <p:nvPr>
            <p:ph type="body" idx="1"/>
          </p:nvPr>
        </p:nvSpPr>
        <p:spPr>
          <a:xfrm>
            <a:off x="839788" y="2166173"/>
            <a:ext cx="4817357" cy="338901"/>
          </a:xfrm>
        </p:spPr>
        <p:txBody>
          <a:bodyPr anchor="ctr" anchorCtr="0">
            <a:noAutofit/>
          </a:bodyPr>
          <a:lstStyle>
            <a:lvl1pPr marL="0" indent="0">
              <a:buFont typeface="Arial" panose="020B0604020202020204" pitchFamily="34" charset="0"/>
              <a:buNone/>
              <a:defRPr lang="en-US" sz="2200" b="1" kern="1200" dirty="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342900" lvl="0" indent="-342900" algn="l" defTabSz="914400" rtl="0" eaLnBrk="1" latinLnBrk="0" hangingPunct="1">
              <a:lnSpc>
                <a:spcPct val="90000"/>
              </a:lnSpc>
              <a:spcBef>
                <a:spcPts val="1000"/>
              </a:spcBef>
            </a:pPr>
            <a:r>
              <a:rPr lang="en-US"/>
              <a:t>Edit Master text styles</a:t>
            </a:r>
          </a:p>
        </p:txBody>
      </p:sp>
      <p:sp>
        <p:nvSpPr>
          <p:cNvPr id="13" name="Content Placeholder 3">
            <a:extLst>
              <a:ext uri="{FF2B5EF4-FFF2-40B4-BE49-F238E27FC236}">
                <a16:creationId xmlns="" xmlns:a16="http://schemas.microsoft.com/office/drawing/2014/main" id="{A4442761-B05F-4E61-83C8-DA8019B09325}"/>
              </a:ext>
            </a:extLst>
          </p:cNvPr>
          <p:cNvSpPr>
            <a:spLocks noGrp="1"/>
          </p:cNvSpPr>
          <p:nvPr>
            <p:ph sz="half" idx="2"/>
          </p:nvPr>
        </p:nvSpPr>
        <p:spPr>
          <a:xfrm>
            <a:off x="839788" y="2614467"/>
            <a:ext cx="4817357" cy="2667396"/>
          </a:xfrm>
        </p:spPr>
        <p:txBody>
          <a:bodyPr>
            <a:normAutofit/>
          </a:bodyPr>
          <a:lstStyle>
            <a:lvl1pPr marL="228600" indent="-228600">
              <a:buClr>
                <a:schemeClr val="tx2">
                  <a:lumMod val="40000"/>
                  <a:lumOff val="60000"/>
                </a:schemeClr>
              </a:buClr>
              <a:buFont typeface="Wingdings" panose="05000000000000000000" pitchFamily="2" charset="2"/>
              <a:buChar char="§"/>
              <a:defRPr sz="1400"/>
            </a:lvl1pPr>
            <a:lvl2pPr marL="685800" indent="-228600">
              <a:buClr>
                <a:schemeClr val="tx2">
                  <a:lumMod val="40000"/>
                  <a:lumOff val="60000"/>
                </a:schemeClr>
              </a:buClr>
              <a:buFont typeface="Wingdings" panose="05000000000000000000" pitchFamily="2" charset="2"/>
              <a:buChar char="§"/>
              <a:defRPr sz="1400"/>
            </a:lvl2pPr>
            <a:lvl3pPr>
              <a:defRPr sz="1400"/>
            </a:lvl3pPr>
            <a:lvl4pPr>
              <a:defRPr sz="1200"/>
            </a:lvl4pPr>
            <a:lvl5pPr>
              <a:defRPr sz="1200"/>
            </a:lvl5pPr>
          </a:lstStyle>
          <a:p>
            <a:pPr lvl="0"/>
            <a:r>
              <a:rPr lang="en-US"/>
              <a:t>Edit Master text styles</a:t>
            </a:r>
          </a:p>
          <a:p>
            <a:pPr lvl="1"/>
            <a:r>
              <a:rPr lang="en-US"/>
              <a:t>Second level</a:t>
            </a:r>
          </a:p>
        </p:txBody>
      </p:sp>
      <p:sp>
        <p:nvSpPr>
          <p:cNvPr id="14" name="Text Placeholder 4">
            <a:extLst>
              <a:ext uri="{FF2B5EF4-FFF2-40B4-BE49-F238E27FC236}">
                <a16:creationId xmlns="" xmlns:a16="http://schemas.microsoft.com/office/drawing/2014/main" id="{675CE59E-BBF8-4A23-A2D4-859D2A375B8A}"/>
              </a:ext>
            </a:extLst>
          </p:cNvPr>
          <p:cNvSpPr>
            <a:spLocks noGrp="1"/>
          </p:cNvSpPr>
          <p:nvPr>
            <p:ph type="body" sz="quarter" idx="3"/>
          </p:nvPr>
        </p:nvSpPr>
        <p:spPr>
          <a:xfrm>
            <a:off x="6495790" y="2166173"/>
            <a:ext cx="4859598" cy="338902"/>
          </a:xfrm>
        </p:spPr>
        <p:txBody>
          <a:bodyPr vert="horz" lIns="91440" tIns="45720" rIns="91440" bIns="45720" rtlCol="0" anchor="ctr" anchorCtr="0">
            <a:noAutofit/>
          </a:bodyPr>
          <a:lstStyle>
            <a:lvl1pPr marL="0" indent="0">
              <a:buNone/>
              <a:defRPr lang="en-US" sz="2200" b="1">
                <a:latin typeface="+mj-lt"/>
              </a:defRPr>
            </a:lvl1pPr>
          </a:lstStyle>
          <a:p>
            <a:pPr marL="228600" lvl="0" indent="-228600"/>
            <a:r>
              <a:rPr lang="en-US"/>
              <a:t>Edit Master text styles</a:t>
            </a:r>
          </a:p>
        </p:txBody>
      </p:sp>
      <p:sp>
        <p:nvSpPr>
          <p:cNvPr id="15" name="Content Placeholder 5">
            <a:extLst>
              <a:ext uri="{FF2B5EF4-FFF2-40B4-BE49-F238E27FC236}">
                <a16:creationId xmlns="" xmlns:a16="http://schemas.microsoft.com/office/drawing/2014/main" id="{E8F94DDD-6A48-4E09-A419-FAF3E395AB55}"/>
              </a:ext>
            </a:extLst>
          </p:cNvPr>
          <p:cNvSpPr>
            <a:spLocks noGrp="1"/>
          </p:cNvSpPr>
          <p:nvPr>
            <p:ph sz="quarter" idx="4"/>
          </p:nvPr>
        </p:nvSpPr>
        <p:spPr>
          <a:xfrm>
            <a:off x="6495790" y="2614467"/>
            <a:ext cx="4859598" cy="2667396"/>
          </a:xfrm>
        </p:spPr>
        <p:txBody>
          <a:bodyPr>
            <a:normAutofit/>
          </a:bodyPr>
          <a:lstStyle>
            <a:lvl1pPr marL="228600" indent="-228600">
              <a:buClr>
                <a:schemeClr val="bg2">
                  <a:lumMod val="40000"/>
                  <a:lumOff val="60000"/>
                </a:schemeClr>
              </a:buClr>
              <a:buFont typeface="Wingdings" panose="05000000000000000000" pitchFamily="2" charset="2"/>
              <a:buChar char="§"/>
              <a:defRPr sz="1400"/>
            </a:lvl1pPr>
            <a:lvl2pPr marL="685800" indent="-228600">
              <a:buClr>
                <a:schemeClr val="bg2">
                  <a:lumMod val="40000"/>
                  <a:lumOff val="60000"/>
                </a:schemeClr>
              </a:buClr>
              <a:buFont typeface="Wingdings" panose="05000000000000000000" pitchFamily="2" charset="2"/>
              <a:buChar char="§"/>
              <a:defRPr sz="1400"/>
            </a:lvl2pPr>
            <a:lvl3pPr>
              <a:defRPr sz="1400"/>
            </a:lvl3pPr>
            <a:lvl4pPr>
              <a:defRPr sz="1400"/>
            </a:lvl4pPr>
            <a:lvl5pPr>
              <a:defRPr sz="14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43208155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p>
            <a:fld id="{78B1225C-A326-43F6-99D9-A073D5261568}" type="datetime1">
              <a:rPr lang="en-US" smtClean="0"/>
              <a:t>3/17/2019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8" name="Title 7">
            <a:extLst>
              <a:ext uri="{FF2B5EF4-FFF2-40B4-BE49-F238E27FC236}">
                <a16:creationId xmlns="" xmlns:a16="http://schemas.microsoft.com/office/drawing/2014/main" id="{D0DF9619-89F0-4C89-BF3C-FB75431C0020}"/>
              </a:ext>
            </a:extLst>
          </p:cNvPr>
          <p:cNvSpPr>
            <a:spLocks noGrp="1"/>
          </p:cNvSpPr>
          <p:nvPr>
            <p:ph type="title"/>
          </p:nvPr>
        </p:nvSpPr>
        <p:spPr>
          <a:xfrm>
            <a:off x="2178148" y="622349"/>
            <a:ext cx="7835705" cy="1124611"/>
          </a:xfrm>
        </p:spPr>
        <p:txBody>
          <a:bodyPr/>
          <a:lstStyle>
            <a:lvl1pPr algn="ctr">
              <a:defRPr/>
            </a:lvl1pPr>
          </a:lstStyle>
          <a:p>
            <a:r>
              <a:rPr lang="en-US"/>
              <a:t>Click to edit Master title style</a:t>
            </a:r>
            <a:endParaRPr lang="ru-RU" dirty="0"/>
          </a:p>
        </p:txBody>
      </p:sp>
    </p:spTree>
    <p:extLst>
      <p:ext uri="{BB962C8B-B14F-4D97-AF65-F5344CB8AC3E}">
        <p14:creationId xmlns:p14="http://schemas.microsoft.com/office/powerpoint/2010/main" val="42000283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5"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6118110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04">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0595AFC1-BF2C-4C83-B474-7121F9C0BC8C}"/>
              </a:ext>
            </a:extLst>
          </p:cNvPr>
          <p:cNvSpPr>
            <a:spLocks noGrp="1"/>
          </p:cNvSpPr>
          <p:nvPr>
            <p:ph idx="1"/>
          </p:nvPr>
        </p:nvSpPr>
        <p:spPr>
          <a:xfrm>
            <a:off x="6096000" y="457199"/>
            <a:ext cx="5653088" cy="5403851"/>
          </a:xfrm>
          <a:noFill/>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p:txBody>
      </p:sp>
      <p:sp>
        <p:nvSpPr>
          <p:cNvPr id="2" name="Title 1">
            <a:extLst>
              <a:ext uri="{FF2B5EF4-FFF2-40B4-BE49-F238E27FC236}">
                <a16:creationId xmlns="" xmlns:a16="http://schemas.microsoft.com/office/drawing/2014/main" id="{C6B931B8-6920-4B59-AD28-CB99D1D3F1A4}"/>
              </a:ext>
            </a:extLst>
          </p:cNvPr>
          <p:cNvSpPr>
            <a:spLocks noGrp="1"/>
          </p:cNvSpPr>
          <p:nvPr>
            <p:ph type="title" hasCustomPrompt="1"/>
          </p:nvPr>
        </p:nvSpPr>
        <p:spPr>
          <a:xfrm>
            <a:off x="830127" y="691751"/>
            <a:ext cx="4584212" cy="540001"/>
          </a:xfrm>
        </p:spPr>
        <p:txBody>
          <a:bodyPr lIns="36000" tIns="0" rIns="0" bIns="0" anchor="b">
            <a:normAutofit/>
          </a:bodyPr>
          <a:lstStyle>
            <a:lvl1pPr>
              <a:defRPr sz="3600"/>
            </a:lvl1pPr>
          </a:lstStyle>
          <a:p>
            <a:r>
              <a:rPr lang="en-US" dirty="0"/>
              <a:t>Title Here</a:t>
            </a:r>
            <a:endParaRPr lang="ru-RU" dirty="0"/>
          </a:p>
        </p:txBody>
      </p:sp>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a:xfrm>
            <a:off x="10265399" y="5810400"/>
            <a:ext cx="1080000" cy="234000"/>
          </a:xfrm>
        </p:spPr>
        <p:txBody>
          <a:bodyPr anchor="b" anchorCtr="0"/>
          <a:lstStyle>
            <a:lvl1pPr>
              <a:defRPr>
                <a:solidFill>
                  <a:schemeClr val="accent5">
                    <a:lumMod val="50000"/>
                  </a:schemeClr>
                </a:solidFill>
              </a:defRPr>
            </a:lvl1pPr>
          </a:lstStyle>
          <a:p>
            <a:fld id="{BC23DBD1-F259-4AEB-A7D9-D728D6E04490}" type="datetime1">
              <a:rPr lang="en-US" smtClean="0"/>
              <a:t>3/17/2019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accent5">
                    <a:lumMod val="50000"/>
                  </a:schemeClr>
                </a:solidFill>
              </a:defRPr>
            </a:lvl1pPr>
          </a:lstStyle>
          <a:p>
            <a:r>
              <a:rPr lang="en-US" dirty="0"/>
              <a:t>ADD A FOOTER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p>
            <a:fld id="{3CE5352E-9B9F-4EDC-8769-7FA3D3F814C7}" type="slidenum">
              <a:rPr lang="ru-RU" smtClean="0"/>
              <a:t>‹#›</a:t>
            </a:fld>
            <a:endParaRPr lang="ru-RU" dirty="0"/>
          </a:p>
        </p:txBody>
      </p:sp>
      <p:sp>
        <p:nvSpPr>
          <p:cNvPr id="9" name="Text Placeholder 3">
            <a:extLst>
              <a:ext uri="{FF2B5EF4-FFF2-40B4-BE49-F238E27FC236}">
                <a16:creationId xmlns="" xmlns:a16="http://schemas.microsoft.com/office/drawing/2014/main" id="{8ECAA0F2-C20F-4289-BFB8-9BC2C65A8B9F}"/>
              </a:ext>
            </a:extLst>
          </p:cNvPr>
          <p:cNvSpPr>
            <a:spLocks noGrp="1"/>
          </p:cNvSpPr>
          <p:nvPr>
            <p:ph type="body" sz="half" idx="2"/>
          </p:nvPr>
        </p:nvSpPr>
        <p:spPr>
          <a:xfrm>
            <a:off x="839788" y="1326250"/>
            <a:ext cx="4574551" cy="4484150"/>
          </a:xfrm>
        </p:spPr>
        <p:txBody>
          <a:bodyPr vert="horz" lIns="36000" tIns="0" rIns="0" bIns="0" rtlCol="0">
            <a:normAutofit/>
          </a:bodyPr>
          <a:lstStyle>
            <a:lvl1pPr marL="0" indent="0">
              <a:buNone/>
              <a:defRPr lang="en-US" sz="1800">
                <a:solidFill>
                  <a:schemeClr val="tx2"/>
                </a:solidFill>
              </a:defRPr>
            </a:lvl1pPr>
          </a:lstStyle>
          <a:p>
            <a:pPr marL="228600" lvl="0" indent="-228600"/>
            <a:r>
              <a:rPr lang="en-US"/>
              <a:t>Edit Master text styles</a:t>
            </a:r>
          </a:p>
        </p:txBody>
      </p:sp>
    </p:spTree>
    <p:extLst>
      <p:ext uri="{BB962C8B-B14F-4D97-AF65-F5344CB8AC3E}">
        <p14:creationId xmlns:p14="http://schemas.microsoft.com/office/powerpoint/2010/main" val="19850065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1" orient="horz" pos="4042">
          <p15:clr>
            <a:srgbClr val="FBAE40"/>
          </p15:clr>
        </p15:guide>
        <p15:guide id="2" pos="506">
          <p15:clr>
            <a:srgbClr val="FBAE40"/>
          </p15:clr>
        </p15:guide>
        <p15:guide id="3" orient="horz" pos="528">
          <p15:clr>
            <a:srgbClr val="FBAE40"/>
          </p15:clr>
        </p15:guide>
        <p15:guide id="4" pos="7174">
          <p15:clr>
            <a:srgbClr val="FBAE40"/>
          </p15:clr>
        </p15:guide>
        <p15:guide id="5" pos="3840">
          <p15:clr>
            <a:srgbClr val="FBAE40"/>
          </p15:clr>
        </p15:guide>
        <p15:guide id="6" orient="horz" pos="2160">
          <p15:clr>
            <a:srgbClr val="FBAE40"/>
          </p15:clr>
        </p15:guide>
        <p15:guide id="7" pos="740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624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771144CC-98A7-494C-8C18-4B4DD609498F}"/>
              </a:ext>
            </a:extLst>
          </p:cNvPr>
          <p:cNvSpPr>
            <a:spLocks noGrp="1"/>
          </p:cNvSpPr>
          <p:nvPr>
            <p:ph type="dt" sz="half" idx="10"/>
          </p:nvPr>
        </p:nvSpPr>
        <p:spPr/>
        <p:txBody>
          <a:bodyPr anchor="b" anchorCtr="0"/>
          <a:lstStyle>
            <a:lvl1pPr>
              <a:defRPr>
                <a:solidFill>
                  <a:schemeClr val="bg1"/>
                </a:solidFill>
              </a:defRPr>
            </a:lvl1pPr>
          </a:lstStyle>
          <a:p>
            <a:fld id="{3BDA9C29-DD8E-4518-B4D3-44806885A5F9}" type="datetime1">
              <a:rPr lang="en-US" smtClean="0"/>
              <a:t>3/17/2019</a:t>
            </a:fld>
            <a:endParaRPr lang="ru-RU" dirty="0"/>
          </a:p>
        </p:txBody>
      </p:sp>
      <p:sp>
        <p:nvSpPr>
          <p:cNvPr id="5" name="Footer Placeholder 4">
            <a:extLst>
              <a:ext uri="{FF2B5EF4-FFF2-40B4-BE49-F238E27FC236}">
                <a16:creationId xmlns="" xmlns:a16="http://schemas.microsoft.com/office/drawing/2014/main" id="{5287AD20-725D-45E4-8D6A-08EF4C81833B}"/>
              </a:ext>
            </a:extLst>
          </p:cNvPr>
          <p:cNvSpPr>
            <a:spLocks noGrp="1"/>
          </p:cNvSpPr>
          <p:nvPr>
            <p:ph type="ftr" sz="quarter" idx="11"/>
          </p:nvPr>
        </p:nvSpPr>
        <p:spPr/>
        <p:txBody>
          <a:bodyPr/>
          <a:lstStyle>
            <a:lvl1pPr>
              <a:defRPr>
                <a:solidFill>
                  <a:schemeClr val="bg1"/>
                </a:solidFill>
              </a:defRPr>
            </a:lvl1pPr>
          </a:lstStyle>
          <a:p>
            <a:r>
              <a:rPr lang="en-US" dirty="0"/>
              <a:t>ADD A FOOADDTER</a:t>
            </a:r>
            <a:endParaRPr lang="ru-RU" dirty="0"/>
          </a:p>
        </p:txBody>
      </p:sp>
      <p:sp>
        <p:nvSpPr>
          <p:cNvPr id="6" name="Slide Number Placeholder 5">
            <a:extLst>
              <a:ext uri="{FF2B5EF4-FFF2-40B4-BE49-F238E27FC236}">
                <a16:creationId xmlns="" xmlns:a16="http://schemas.microsoft.com/office/drawing/2014/main" id="{F586A1DB-63FF-4850-A872-85EE7C08769C}"/>
              </a:ext>
            </a:extLst>
          </p:cNvPr>
          <p:cNvSpPr>
            <a:spLocks noGrp="1"/>
          </p:cNvSpPr>
          <p:nvPr>
            <p:ph type="sldNum" sz="quarter" idx="12"/>
          </p:nvPr>
        </p:nvSpPr>
        <p:spPr/>
        <p:txBody>
          <a:bodyPr/>
          <a:lstStyle>
            <a:lvl1pPr>
              <a:defRPr>
                <a:solidFill>
                  <a:schemeClr val="bg1"/>
                </a:solidFill>
              </a:defRPr>
            </a:lvl1pPr>
          </a:lstStyle>
          <a:p>
            <a:fld id="{3CE5352E-9B9F-4EDC-8769-7FA3D3F814C7}" type="slidenum">
              <a:rPr lang="ru-RU" smtClean="0"/>
              <a:pPr/>
              <a:t>‹#›</a:t>
            </a:fld>
            <a:endParaRPr lang="ru-RU" dirty="0"/>
          </a:p>
        </p:txBody>
      </p:sp>
      <p:sp>
        <p:nvSpPr>
          <p:cNvPr id="11" name="Title 1">
            <a:extLst>
              <a:ext uri="{FF2B5EF4-FFF2-40B4-BE49-F238E27FC236}">
                <a16:creationId xmlns="" xmlns:a16="http://schemas.microsoft.com/office/drawing/2014/main" id="{ED46F9B8-64BA-45E5-845E-CA6696C25C5F}"/>
              </a:ext>
            </a:extLst>
          </p:cNvPr>
          <p:cNvSpPr>
            <a:spLocks noGrp="1"/>
          </p:cNvSpPr>
          <p:nvPr>
            <p:ph type="title"/>
          </p:nvPr>
        </p:nvSpPr>
        <p:spPr>
          <a:xfrm>
            <a:off x="2394975" y="742867"/>
            <a:ext cx="7402050" cy="566931"/>
          </a:xfrm>
        </p:spPr>
        <p:txBody>
          <a:bodyPr lIns="36000" tIns="0" rIns="0" bIns="0"/>
          <a:lstStyle>
            <a:lvl1pPr algn="ctr">
              <a:defRPr/>
            </a:lvl1pPr>
          </a:lstStyle>
          <a:p>
            <a:r>
              <a:rPr lang="en-US"/>
              <a:t>Click to edit Master title style</a:t>
            </a:r>
            <a:endParaRPr lang="ru-RU" dirty="0"/>
          </a:p>
        </p:txBody>
      </p:sp>
      <p:sp>
        <p:nvSpPr>
          <p:cNvPr id="8" name="Picture Placeholder 2">
            <a:extLst>
              <a:ext uri="{FF2B5EF4-FFF2-40B4-BE49-F238E27FC236}">
                <a16:creationId xmlns="" xmlns:a16="http://schemas.microsoft.com/office/drawing/2014/main" id="{704937D3-320F-475C-B607-8D8AE31FF3A3}"/>
              </a:ext>
            </a:extLst>
          </p:cNvPr>
          <p:cNvSpPr>
            <a:spLocks noGrp="1"/>
          </p:cNvSpPr>
          <p:nvPr>
            <p:ph type="pic" idx="1"/>
          </p:nvPr>
        </p:nvSpPr>
        <p:spPr>
          <a:xfrm>
            <a:off x="458724" y="2277980"/>
            <a:ext cx="11290364" cy="412282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 Placeholder 3">
            <a:extLst>
              <a:ext uri="{FF2B5EF4-FFF2-40B4-BE49-F238E27FC236}">
                <a16:creationId xmlns="" xmlns:a16="http://schemas.microsoft.com/office/drawing/2014/main" id="{68404903-B722-4F8B-94E9-F478DB3A75E2}"/>
              </a:ext>
            </a:extLst>
          </p:cNvPr>
          <p:cNvSpPr>
            <a:spLocks noGrp="1"/>
          </p:cNvSpPr>
          <p:nvPr>
            <p:ph type="body" sz="half" idx="2"/>
          </p:nvPr>
        </p:nvSpPr>
        <p:spPr>
          <a:xfrm>
            <a:off x="2394975" y="1377834"/>
            <a:ext cx="7402050" cy="540000"/>
          </a:xfrm>
        </p:spPr>
        <p:txBody>
          <a:bodyPr vert="horz" lIns="36000" tIns="0" rIns="0" bIns="0" rtlCol="0">
            <a:normAutofit/>
          </a:bodyPr>
          <a:lstStyle>
            <a:lvl1pPr marL="0" indent="0" algn="ctr">
              <a:buNone/>
              <a:defRPr lang="en-US" sz="1800">
                <a:solidFill>
                  <a:schemeClr val="tx2"/>
                </a:solidFill>
              </a:defRPr>
            </a:lvl1pPr>
          </a:lstStyle>
          <a:p>
            <a:pPr marL="228600" lvl="0" indent="-228600" algn="ctr"/>
            <a:r>
              <a:rPr lang="en-US"/>
              <a:t>Edit Master text styles</a:t>
            </a:r>
          </a:p>
        </p:txBody>
      </p:sp>
    </p:spTree>
    <p:extLst>
      <p:ext uri="{BB962C8B-B14F-4D97-AF65-F5344CB8AC3E}">
        <p14:creationId xmlns:p14="http://schemas.microsoft.com/office/powerpoint/2010/main" val="18677286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5" pos="3840">
          <p15:clr>
            <a:srgbClr val="FBAE40"/>
          </p15:clr>
        </p15:guide>
        <p15:guide id="6"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C1590D-4639-4494-A37B-A15E7114FE5B}"/>
              </a:ext>
            </a:extLst>
          </p:cNvPr>
          <p:cNvSpPr>
            <a:spLocks noGrp="1"/>
          </p:cNvSpPr>
          <p:nvPr>
            <p:ph type="title"/>
          </p:nvPr>
        </p:nvSpPr>
        <p:spPr>
          <a:xfrm>
            <a:off x="838200" y="742867"/>
            <a:ext cx="9037320" cy="566931"/>
          </a:xfrm>
        </p:spPr>
        <p:txBody>
          <a:bodyPr lIns="36000" tIns="0" rIns="0" bIns="0"/>
          <a:lstStyle/>
          <a:p>
            <a:r>
              <a:rPr lang="en-US"/>
              <a:t>Click to edit Master title style</a:t>
            </a:r>
            <a:endParaRPr lang="ru-RU" dirty="0"/>
          </a:p>
        </p:txBody>
      </p:sp>
      <p:sp>
        <p:nvSpPr>
          <p:cNvPr id="7" name="Text Placeholder 3">
            <a:extLst>
              <a:ext uri="{FF2B5EF4-FFF2-40B4-BE49-F238E27FC236}">
                <a16:creationId xmlns="" xmlns:a16="http://schemas.microsoft.com/office/drawing/2014/main" id="{E40C1F5F-4B50-4906-83E6-9A2F1CB1F66E}"/>
              </a:ext>
            </a:extLst>
          </p:cNvPr>
          <p:cNvSpPr>
            <a:spLocks noGrp="1"/>
          </p:cNvSpPr>
          <p:nvPr>
            <p:ph type="body" sz="half" idx="2"/>
          </p:nvPr>
        </p:nvSpPr>
        <p:spPr>
          <a:xfrm>
            <a:off x="898161" y="2982416"/>
            <a:ext cx="1645920"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3">
            <a:extLst>
              <a:ext uri="{FF2B5EF4-FFF2-40B4-BE49-F238E27FC236}">
                <a16:creationId xmlns="" xmlns:a16="http://schemas.microsoft.com/office/drawing/2014/main" id="{172EC0A4-5E0C-44C7-B8BF-100C17934C9D}"/>
              </a:ext>
            </a:extLst>
          </p:cNvPr>
          <p:cNvSpPr>
            <a:spLocks noGrp="1"/>
          </p:cNvSpPr>
          <p:nvPr>
            <p:ph type="body" sz="half" idx="34" hasCustomPrompt="1"/>
          </p:nvPr>
        </p:nvSpPr>
        <p:spPr>
          <a:xfrm>
            <a:off x="1399426" y="1924687"/>
            <a:ext cx="2469965"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1" name="Text Placeholder 3">
            <a:extLst>
              <a:ext uri="{FF2B5EF4-FFF2-40B4-BE49-F238E27FC236}">
                <a16:creationId xmlns="" xmlns:a16="http://schemas.microsoft.com/office/drawing/2014/main" id="{709E18E3-2E11-4B74-AF2C-001F81DE3F24}"/>
              </a:ext>
            </a:extLst>
          </p:cNvPr>
          <p:cNvSpPr>
            <a:spLocks noGrp="1"/>
          </p:cNvSpPr>
          <p:nvPr>
            <p:ph type="body" sz="half" idx="36"/>
          </p:nvPr>
        </p:nvSpPr>
        <p:spPr>
          <a:xfrm>
            <a:off x="2611286" y="2982416"/>
            <a:ext cx="1389888" cy="519503"/>
          </a:xfrm>
        </p:spPr>
        <p:txBody>
          <a:bodyPr lIns="0" tIns="0" rIns="0" bIns="0" anchor="t" anchorCtr="0">
            <a:normAutofit/>
          </a:bodyPr>
          <a:lstStyle>
            <a:lvl1pPr marL="0" indent="0">
              <a:lnSpc>
                <a:spcPct val="100000"/>
              </a:lnSpc>
              <a:spcBef>
                <a:spcPts val="0"/>
              </a:spcBef>
              <a:buNone/>
              <a:defRPr lang="en-US" sz="12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2" name="Picture Placeholder 12">
            <a:extLst>
              <a:ext uri="{FF2B5EF4-FFF2-40B4-BE49-F238E27FC236}">
                <a16:creationId xmlns="" xmlns:a16="http://schemas.microsoft.com/office/drawing/2014/main" id="{D61E6447-2CC7-47A3-8681-4133CCCB54D6}"/>
              </a:ext>
            </a:extLst>
          </p:cNvPr>
          <p:cNvSpPr>
            <a:spLocks noGrp="1"/>
          </p:cNvSpPr>
          <p:nvPr>
            <p:ph type="pic" sz="quarter" idx="37"/>
          </p:nvPr>
        </p:nvSpPr>
        <p:spPr>
          <a:xfrm>
            <a:off x="890694"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3" name="Picture Placeholder 12">
            <a:extLst>
              <a:ext uri="{FF2B5EF4-FFF2-40B4-BE49-F238E27FC236}">
                <a16:creationId xmlns="" xmlns:a16="http://schemas.microsoft.com/office/drawing/2014/main" id="{CAD91B82-5EEF-4712-A699-B8302B6558DD}"/>
              </a:ext>
            </a:extLst>
          </p:cNvPr>
          <p:cNvSpPr>
            <a:spLocks noGrp="1"/>
          </p:cNvSpPr>
          <p:nvPr>
            <p:ph type="pic" sz="quarter" idx="38"/>
          </p:nvPr>
        </p:nvSpPr>
        <p:spPr>
          <a:xfrm>
            <a:off x="2514673" y="3605411"/>
            <a:ext cx="1636776" cy="1618488"/>
          </a:xfrm>
        </p:spPr>
        <p:txBody>
          <a:bodyPr anchor="ctr" anchorCtr="0">
            <a:noAutofit/>
          </a:bodyPr>
          <a:lstStyle>
            <a:lvl1pPr marL="0" indent="0" algn="ctr">
              <a:buNone/>
              <a:defRPr sz="1400"/>
            </a:lvl1pPr>
          </a:lstStyle>
          <a:p>
            <a:r>
              <a:rPr lang="en-US"/>
              <a:t>Click icon to add picture</a:t>
            </a:r>
            <a:endParaRPr lang="ru-RU" dirty="0"/>
          </a:p>
        </p:txBody>
      </p:sp>
      <p:sp>
        <p:nvSpPr>
          <p:cNvPr id="14" name="Text Placeholder 3">
            <a:extLst>
              <a:ext uri="{FF2B5EF4-FFF2-40B4-BE49-F238E27FC236}">
                <a16:creationId xmlns="" xmlns:a16="http://schemas.microsoft.com/office/drawing/2014/main" id="{57FAEB2B-6A01-4C63-ACA3-03B6E2919E8A}"/>
              </a:ext>
            </a:extLst>
          </p:cNvPr>
          <p:cNvSpPr>
            <a:spLocks noGrp="1"/>
          </p:cNvSpPr>
          <p:nvPr>
            <p:ph type="body" sz="half" idx="39"/>
          </p:nvPr>
        </p:nvSpPr>
        <p:spPr>
          <a:xfrm>
            <a:off x="4955269" y="2982416"/>
            <a:ext cx="2113508"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15" name="Text Placeholder 3">
            <a:extLst>
              <a:ext uri="{FF2B5EF4-FFF2-40B4-BE49-F238E27FC236}">
                <a16:creationId xmlns="" xmlns:a16="http://schemas.microsoft.com/office/drawing/2014/main" id="{89680D39-3D54-40CF-ABCB-BA448F099B30}"/>
              </a:ext>
            </a:extLst>
          </p:cNvPr>
          <p:cNvSpPr>
            <a:spLocks noGrp="1"/>
          </p:cNvSpPr>
          <p:nvPr>
            <p:ph type="body" sz="half" idx="40" hasCustomPrompt="1"/>
          </p:nvPr>
        </p:nvSpPr>
        <p:spPr>
          <a:xfrm>
            <a:off x="5509170"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17" name="Picture Placeholder 12">
            <a:extLst>
              <a:ext uri="{FF2B5EF4-FFF2-40B4-BE49-F238E27FC236}">
                <a16:creationId xmlns="" xmlns:a16="http://schemas.microsoft.com/office/drawing/2014/main" id="{E81CA5F1-31CE-4D4C-A27D-2B342ECD994A}"/>
              </a:ext>
            </a:extLst>
          </p:cNvPr>
          <p:cNvSpPr>
            <a:spLocks noGrp="1"/>
          </p:cNvSpPr>
          <p:nvPr>
            <p:ph type="pic" sz="quarter" idx="43"/>
          </p:nvPr>
        </p:nvSpPr>
        <p:spPr>
          <a:xfrm>
            <a:off x="4961249" y="3605411"/>
            <a:ext cx="2048256" cy="896112"/>
          </a:xfrm>
        </p:spPr>
        <p:txBody>
          <a:bodyPr anchor="ctr" anchorCtr="0">
            <a:noAutofit/>
          </a:bodyPr>
          <a:lstStyle>
            <a:lvl1pPr marL="0" indent="0" algn="ctr">
              <a:buNone/>
              <a:defRPr sz="1400"/>
            </a:lvl1pPr>
          </a:lstStyle>
          <a:p>
            <a:r>
              <a:rPr lang="en-US"/>
              <a:t>Click icon to add picture</a:t>
            </a:r>
            <a:endParaRPr lang="ru-RU" dirty="0"/>
          </a:p>
        </p:txBody>
      </p:sp>
      <p:sp>
        <p:nvSpPr>
          <p:cNvPr id="19" name="Text Placeholder 3">
            <a:extLst>
              <a:ext uri="{FF2B5EF4-FFF2-40B4-BE49-F238E27FC236}">
                <a16:creationId xmlns="" xmlns:a16="http://schemas.microsoft.com/office/drawing/2014/main" id="{7C3544C3-FDC7-4C8F-A615-9529597C549D}"/>
              </a:ext>
            </a:extLst>
          </p:cNvPr>
          <p:cNvSpPr>
            <a:spLocks noGrp="1"/>
          </p:cNvSpPr>
          <p:nvPr>
            <p:ph type="body" sz="half" idx="45"/>
          </p:nvPr>
        </p:nvSpPr>
        <p:spPr>
          <a:xfrm>
            <a:off x="7915161" y="2982416"/>
            <a:ext cx="2197045"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2" name="Text Placeholder 3">
            <a:extLst>
              <a:ext uri="{FF2B5EF4-FFF2-40B4-BE49-F238E27FC236}">
                <a16:creationId xmlns="" xmlns:a16="http://schemas.microsoft.com/office/drawing/2014/main" id="{7691DC2D-3064-4822-9D2D-80D59EA85EBB}"/>
              </a:ext>
            </a:extLst>
          </p:cNvPr>
          <p:cNvSpPr>
            <a:spLocks noGrp="1"/>
          </p:cNvSpPr>
          <p:nvPr>
            <p:ph type="body" sz="half" idx="46" hasCustomPrompt="1"/>
          </p:nvPr>
        </p:nvSpPr>
        <p:spPr>
          <a:xfrm>
            <a:off x="8469062" y="1924687"/>
            <a:ext cx="1622417" cy="982274"/>
          </a:xfrm>
        </p:spPr>
        <p:txBody>
          <a:bodyPr lIns="0" rIns="0" bIns="0" anchor="ctr" anchorCtr="0">
            <a:normAutofit/>
          </a:bodyPr>
          <a:lstStyle>
            <a:lvl1pPr marL="0" indent="0">
              <a:spcBef>
                <a:spcPts val="0"/>
              </a:spcBef>
              <a:buNone/>
              <a:defRPr lang="en-US" sz="22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4" name="Picture Placeholder 12">
            <a:extLst>
              <a:ext uri="{FF2B5EF4-FFF2-40B4-BE49-F238E27FC236}">
                <a16:creationId xmlns="" xmlns:a16="http://schemas.microsoft.com/office/drawing/2014/main" id="{130FD286-B22E-4EEB-8B67-4CE7BF2FBA89}"/>
              </a:ext>
            </a:extLst>
          </p:cNvPr>
          <p:cNvSpPr>
            <a:spLocks noGrp="1"/>
          </p:cNvSpPr>
          <p:nvPr>
            <p:ph type="pic" sz="quarter" idx="48"/>
          </p:nvPr>
        </p:nvSpPr>
        <p:spPr>
          <a:xfrm>
            <a:off x="7921141" y="3605411"/>
            <a:ext cx="1280160" cy="896112"/>
          </a:xfrm>
          <a:ln>
            <a:solidFill>
              <a:schemeClr val="accent5"/>
            </a:solidFill>
          </a:ln>
        </p:spPr>
        <p:txBody>
          <a:bodyPr anchor="ctr" anchorCtr="0">
            <a:noAutofit/>
          </a:bodyPr>
          <a:lstStyle>
            <a:lvl1pPr marL="0" indent="0" algn="ctr">
              <a:buNone/>
              <a:defRPr sz="1400"/>
            </a:lvl1pPr>
          </a:lstStyle>
          <a:p>
            <a:r>
              <a:rPr lang="en-US"/>
              <a:t>Click icon to add picture</a:t>
            </a:r>
            <a:endParaRPr lang="ru-RU" dirty="0"/>
          </a:p>
        </p:txBody>
      </p:sp>
      <p:sp>
        <p:nvSpPr>
          <p:cNvPr id="25" name="Text Placeholder 3">
            <a:extLst>
              <a:ext uri="{FF2B5EF4-FFF2-40B4-BE49-F238E27FC236}">
                <a16:creationId xmlns="" xmlns:a16="http://schemas.microsoft.com/office/drawing/2014/main" id="{EDCAE751-A04A-4A9B-8EE4-3E1B64E955F3}"/>
              </a:ext>
            </a:extLst>
          </p:cNvPr>
          <p:cNvSpPr>
            <a:spLocks noGrp="1"/>
          </p:cNvSpPr>
          <p:nvPr>
            <p:ph type="body" sz="half" idx="49"/>
          </p:nvPr>
        </p:nvSpPr>
        <p:spPr>
          <a:xfrm>
            <a:off x="7888266" y="4704396"/>
            <a:ext cx="2223939"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6" name="Text Placeholder 3">
            <a:extLst>
              <a:ext uri="{FF2B5EF4-FFF2-40B4-BE49-F238E27FC236}">
                <a16:creationId xmlns="" xmlns:a16="http://schemas.microsoft.com/office/drawing/2014/main" id="{21FD07BB-52C2-4F52-A969-6778D844E8D4}"/>
              </a:ext>
            </a:extLst>
          </p:cNvPr>
          <p:cNvSpPr>
            <a:spLocks noGrp="1"/>
          </p:cNvSpPr>
          <p:nvPr>
            <p:ph type="body" sz="half" idx="50"/>
          </p:nvPr>
        </p:nvSpPr>
        <p:spPr>
          <a:xfrm>
            <a:off x="874713" y="5838788"/>
            <a:ext cx="8993089" cy="365122"/>
          </a:xfrm>
        </p:spPr>
        <p:txBody>
          <a:bodyPr lIns="0" tIns="0" rIns="0" bIns="0" anchor="t" anchorCtr="0">
            <a:normAutofit/>
          </a:bodyPr>
          <a:lstStyle>
            <a:lvl1pPr marL="0" indent="0" algn="l">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7" name="Text Placeholder 3">
            <a:extLst>
              <a:ext uri="{FF2B5EF4-FFF2-40B4-BE49-F238E27FC236}">
                <a16:creationId xmlns="" xmlns:a16="http://schemas.microsoft.com/office/drawing/2014/main" id="{2E1D5C74-7DD8-44F1-8142-1961D0C932B3}"/>
              </a:ext>
            </a:extLst>
          </p:cNvPr>
          <p:cNvSpPr>
            <a:spLocks noGrp="1"/>
          </p:cNvSpPr>
          <p:nvPr>
            <p:ph type="body" sz="half" idx="51"/>
          </p:nvPr>
        </p:nvSpPr>
        <p:spPr>
          <a:xfrm>
            <a:off x="4955269" y="4704395"/>
            <a:ext cx="2048256" cy="519503"/>
          </a:xfrm>
        </p:spPr>
        <p:txBody>
          <a:bodyPr lIns="0" tIns="0" rIns="0" bIns="0" anchor="t" anchorCtr="0">
            <a:normAutofit/>
          </a:bodyPr>
          <a:lstStyle>
            <a:lvl1pPr marL="0" indent="0">
              <a:lnSpc>
                <a:spcPct val="100000"/>
              </a:lnSpc>
              <a:spcBef>
                <a:spcPts val="0"/>
              </a:spcBef>
              <a:buNone/>
              <a:defRPr lang="en-US" sz="12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t>Edit Master text styles</a:t>
            </a:r>
          </a:p>
        </p:txBody>
      </p:sp>
      <p:sp>
        <p:nvSpPr>
          <p:cNvPr id="28" name="Text Placeholder 7">
            <a:extLst>
              <a:ext uri="{FF2B5EF4-FFF2-40B4-BE49-F238E27FC236}">
                <a16:creationId xmlns="" xmlns:a16="http://schemas.microsoft.com/office/drawing/2014/main" id="{9A6D3509-A776-4654-B6B2-F528C9FE78EA}"/>
              </a:ext>
            </a:extLst>
          </p:cNvPr>
          <p:cNvSpPr>
            <a:spLocks noGrp="1"/>
          </p:cNvSpPr>
          <p:nvPr>
            <p:ph type="body" sz="quarter" idx="25" hasCustomPrompt="1"/>
          </p:nvPr>
        </p:nvSpPr>
        <p:spPr>
          <a:xfrm>
            <a:off x="838200" y="195163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29" name="Text Placeholder 7">
            <a:extLst>
              <a:ext uri="{FF2B5EF4-FFF2-40B4-BE49-F238E27FC236}">
                <a16:creationId xmlns="" xmlns:a16="http://schemas.microsoft.com/office/drawing/2014/main" id="{BCA4A1CD-2E82-40FA-88EC-3D9F238493C2}"/>
              </a:ext>
            </a:extLst>
          </p:cNvPr>
          <p:cNvSpPr>
            <a:spLocks noGrp="1"/>
          </p:cNvSpPr>
          <p:nvPr>
            <p:ph type="body" sz="quarter" idx="52" hasCustomPrompt="1"/>
          </p:nvPr>
        </p:nvSpPr>
        <p:spPr>
          <a:xfrm>
            <a:off x="4927665" y="1927715"/>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0" name="Text Placeholder 7">
            <a:extLst>
              <a:ext uri="{FF2B5EF4-FFF2-40B4-BE49-F238E27FC236}">
                <a16:creationId xmlns="" xmlns:a16="http://schemas.microsoft.com/office/drawing/2014/main" id="{476CA787-1443-453E-A0C1-A9391E1B647D}"/>
              </a:ext>
            </a:extLst>
          </p:cNvPr>
          <p:cNvSpPr>
            <a:spLocks noGrp="1"/>
          </p:cNvSpPr>
          <p:nvPr>
            <p:ph type="body" sz="quarter" idx="53" hasCustomPrompt="1"/>
          </p:nvPr>
        </p:nvSpPr>
        <p:spPr>
          <a:xfrm>
            <a:off x="7888266" y="1931188"/>
            <a:ext cx="558402" cy="896112"/>
          </a:xfrm>
        </p:spPr>
        <p:txBody>
          <a:bodyPr lIns="0" tIns="0" rIns="0" bIns="0">
            <a:noAutofit/>
          </a:bodyPr>
          <a:lstStyle>
            <a:lvl1pPr marL="0" indent="0" algn="l">
              <a:buNone/>
              <a:defRPr sz="7000" b="1">
                <a:gradFill flip="none" rotWithShape="1">
                  <a:gsLst>
                    <a:gs pos="100000">
                      <a:srgbClr val="6D3B4F"/>
                    </a:gs>
                    <a:gs pos="0">
                      <a:schemeClr val="bg2"/>
                    </a:gs>
                  </a:gsLst>
                  <a:lin ang="10800000" scaled="1"/>
                  <a:tileRect/>
                </a:grad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Tree>
    <p:extLst>
      <p:ext uri="{BB962C8B-B14F-4D97-AF65-F5344CB8AC3E}">
        <p14:creationId xmlns:p14="http://schemas.microsoft.com/office/powerpoint/2010/main" val="7068271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15:guide id="4" orient="horz" pos="55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4" name="Rectangle 3">
            <a:extLst>
              <a:ext uri="{FF2B5EF4-FFF2-40B4-BE49-F238E27FC236}">
                <a16:creationId xmlns=""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5">
            <a:extLst>
              <a:ext uri="{FF2B5EF4-FFF2-40B4-BE49-F238E27FC236}">
                <a16:creationId xmlns=""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6" name="Text Placeholder 8">
            <a:extLst>
              <a:ext uri="{FF2B5EF4-FFF2-40B4-BE49-F238E27FC236}">
                <a16:creationId xmlns=""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3" name="Rectangle 22">
            <a:extLst>
              <a:ext uri="{FF2B5EF4-FFF2-40B4-BE49-F238E27FC236}">
                <a16:creationId xmlns=""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15">
            <a:extLst>
              <a:ext uri="{FF2B5EF4-FFF2-40B4-BE49-F238E27FC236}">
                <a16:creationId xmlns=""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9" name="Text Placeholder 8">
            <a:extLst>
              <a:ext uri="{FF2B5EF4-FFF2-40B4-BE49-F238E27FC236}">
                <a16:creationId xmlns=""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4" name="Rectangle 23">
            <a:extLst>
              <a:ext uri="{FF2B5EF4-FFF2-40B4-BE49-F238E27FC236}">
                <a16:creationId xmlns=""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5">
            <a:extLst>
              <a:ext uri="{FF2B5EF4-FFF2-40B4-BE49-F238E27FC236}">
                <a16:creationId xmlns=""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1" name="Text Placeholder 8">
            <a:extLst>
              <a:ext uri="{FF2B5EF4-FFF2-40B4-BE49-F238E27FC236}">
                <a16:creationId xmlns=""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5" name="Rectangle 24">
            <a:extLst>
              <a:ext uri="{FF2B5EF4-FFF2-40B4-BE49-F238E27FC236}">
                <a16:creationId xmlns=""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15">
            <a:extLst>
              <a:ext uri="{FF2B5EF4-FFF2-40B4-BE49-F238E27FC236}">
                <a16:creationId xmlns=""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3" name="Text Placeholder 8">
            <a:extLst>
              <a:ext uri="{FF2B5EF4-FFF2-40B4-BE49-F238E27FC236}">
                <a16:creationId xmlns=""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6" name="Rectangle 25">
            <a:extLst>
              <a:ext uri="{FF2B5EF4-FFF2-40B4-BE49-F238E27FC236}">
                <a16:creationId xmlns=""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15">
            <a:extLst>
              <a:ext uri="{FF2B5EF4-FFF2-40B4-BE49-F238E27FC236}">
                <a16:creationId xmlns=""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dirty="0"/>
              <a:t>Add</a:t>
            </a:r>
          </a:p>
          <a:p>
            <a:pPr marL="266700" lvl="0" indent="-266700" algn="ctr"/>
            <a:r>
              <a:rPr lang="en-US" dirty="0"/>
              <a:t>Picture</a:t>
            </a:r>
            <a:endParaRPr lang="en-ZA" dirty="0"/>
          </a:p>
        </p:txBody>
      </p:sp>
      <p:sp>
        <p:nvSpPr>
          <p:cNvPr id="15" name="Text Placeholder 8">
            <a:extLst>
              <a:ext uri="{FF2B5EF4-FFF2-40B4-BE49-F238E27FC236}">
                <a16:creationId xmlns=""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 name="Footer Placeholder 2">
            <a:extLst>
              <a:ext uri="{FF2B5EF4-FFF2-40B4-BE49-F238E27FC236}">
                <a16:creationId xmlns=""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22" name="Slide Number Placeholder 6">
            <a:extLst>
              <a:ext uri="{FF2B5EF4-FFF2-40B4-BE49-F238E27FC236}">
                <a16:creationId xmlns=""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ZA" dirty="0"/>
              <a:t>page </a:t>
            </a:r>
            <a:fld id="{19B51A1E-902D-48AF-9020-955120F399B6}" type="slidenum">
              <a:rPr lang="en-ZA" b="1" i="1" smtClean="0"/>
              <a:pPr/>
              <a:t>‹#›</a:t>
            </a:fld>
            <a:endParaRPr lang="en-ZA" b="1" i="1" dirty="0"/>
          </a:p>
        </p:txBody>
      </p:sp>
    </p:spTree>
    <p:extLst>
      <p:ext uri="{BB962C8B-B14F-4D97-AF65-F5344CB8AC3E}">
        <p14:creationId xmlns:p14="http://schemas.microsoft.com/office/powerpoint/2010/main" val="10097212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435D83B-8639-4535-9E2A-6F2776DA544B}" type="datetime1">
              <a:rPr lang="en-US" smtClean="0"/>
              <a:t>3/17/2019</a:t>
            </a:fld>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4213295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1F8E8F-7A79-47A4-A23F-F3FD3E2A15F3}" type="datetime1">
              <a:rPr lang="en-US" smtClean="0"/>
              <a:t>3/17/2019</a:t>
            </a:fld>
            <a:endParaRPr lang="ru-RU" dirty="0"/>
          </a:p>
        </p:txBody>
      </p:sp>
      <p:sp>
        <p:nvSpPr>
          <p:cNvPr id="8" name="Footer Placeholder 7"/>
          <p:cNvSpPr>
            <a:spLocks noGrp="1"/>
          </p:cNvSpPr>
          <p:nvPr>
            <p:ph type="ftr" sz="quarter" idx="11"/>
          </p:nvPr>
        </p:nvSpPr>
        <p:spPr/>
        <p:txBody>
          <a:bodyPr/>
          <a:lstStyle/>
          <a:p>
            <a:r>
              <a:rPr lang="en-US"/>
              <a:t>ADD A FOOTER</a:t>
            </a:r>
            <a:endParaRPr lang="ru-RU" dirty="0"/>
          </a:p>
        </p:txBody>
      </p:sp>
      <p:sp>
        <p:nvSpPr>
          <p:cNvPr id="9" name="Slide Number Placeholder 8"/>
          <p:cNvSpPr>
            <a:spLocks noGrp="1"/>
          </p:cNvSpPr>
          <p:nvPr>
            <p:ph type="sldNum" sz="quarter" idx="12"/>
          </p:nvPr>
        </p:nvSpPr>
        <p:spPr/>
        <p:txBody>
          <a:bodyPr/>
          <a:lstStyle/>
          <a:p>
            <a:fld id="{3CE5352E-9B9F-4EDC-8769-7FA3D3F814C7}" type="slidenum">
              <a:rPr lang="ru-RU" smtClean="0"/>
              <a:pPr/>
              <a:t>‹#›</a:t>
            </a:fld>
            <a:endParaRPr lang="ru-RU" dirty="0"/>
          </a:p>
        </p:txBody>
      </p:sp>
      <p:sp>
        <p:nvSpPr>
          <p:cNvPr id="10" name="Rectangle 9">
            <a:extLst>
              <a:ext uri="{FF2B5EF4-FFF2-40B4-BE49-F238E27FC236}">
                <a16:creationId xmlns="" xmlns:a16="http://schemas.microsoft.com/office/drawing/2014/main" id="{AB7BBC9A-B18B-4F56-8515-321CD01B2666}"/>
              </a:ext>
            </a:extLst>
          </p:cNvPr>
          <p:cNvSpPr/>
          <p:nvPr userDrawn="1"/>
        </p:nvSpPr>
        <p:spPr>
          <a:xfrm>
            <a:off x="6096000" y="1838558"/>
            <a:ext cx="5653088" cy="376189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Rectangle 10">
            <a:extLst>
              <a:ext uri="{FF2B5EF4-FFF2-40B4-BE49-F238E27FC236}">
                <a16:creationId xmlns="" xmlns:a16="http://schemas.microsoft.com/office/drawing/2014/main" id="{33076231-2A54-4E4C-AED3-197E208C14BB}"/>
              </a:ext>
            </a:extLst>
          </p:cNvPr>
          <p:cNvSpPr/>
          <p:nvPr userDrawn="1"/>
        </p:nvSpPr>
        <p:spPr>
          <a:xfrm>
            <a:off x="0" y="1838558"/>
            <a:ext cx="6096000" cy="376189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dirty="0"/>
          </a:p>
        </p:txBody>
      </p:sp>
    </p:spTree>
    <p:extLst>
      <p:ext uri="{BB962C8B-B14F-4D97-AF65-F5344CB8AC3E}">
        <p14:creationId xmlns:p14="http://schemas.microsoft.com/office/powerpoint/2010/main" val="31314995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B1225C-A326-43F6-99D9-A073D5261568}" type="datetime1">
              <a:rPr lang="en-US" smtClean="0"/>
              <a:t>3/17/2019</a:t>
            </a:fld>
            <a:endParaRPr lang="ru-RU" dirty="0"/>
          </a:p>
        </p:txBody>
      </p:sp>
      <p:sp>
        <p:nvSpPr>
          <p:cNvPr id="4" name="Footer Placeholder 3"/>
          <p:cNvSpPr>
            <a:spLocks noGrp="1"/>
          </p:cNvSpPr>
          <p:nvPr>
            <p:ph type="ftr" sz="quarter" idx="11"/>
          </p:nvPr>
        </p:nvSpPr>
        <p:spPr/>
        <p:txBody>
          <a:bodyPr/>
          <a:lstStyle/>
          <a:p>
            <a:r>
              <a:rPr lang="en-US"/>
              <a:t>ADD A FOOTER</a:t>
            </a:r>
            <a:endParaRPr lang="ru-RU" dirty="0"/>
          </a:p>
        </p:txBody>
      </p:sp>
      <p:sp>
        <p:nvSpPr>
          <p:cNvPr id="5" name="Slide Number Placeholder 4"/>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15235477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3DBD1-F259-4AEB-A7D9-D728D6E04490}" type="datetime1">
              <a:rPr lang="en-US" smtClean="0"/>
              <a:t>3/17/2019</a:t>
            </a:fld>
            <a:endParaRPr lang="ru-RU" dirty="0"/>
          </a:p>
        </p:txBody>
      </p:sp>
      <p:sp>
        <p:nvSpPr>
          <p:cNvPr id="3" name="Footer Placeholder 2"/>
          <p:cNvSpPr>
            <a:spLocks noGrp="1"/>
          </p:cNvSpPr>
          <p:nvPr>
            <p:ph type="ftr" sz="quarter" idx="11"/>
          </p:nvPr>
        </p:nvSpPr>
        <p:spPr/>
        <p:txBody>
          <a:bodyPr/>
          <a:lstStyle/>
          <a:p>
            <a:r>
              <a:rPr lang="en-US"/>
              <a:t>ADD A FOOTER</a:t>
            </a:r>
            <a:endParaRPr lang="ru-RU" dirty="0"/>
          </a:p>
        </p:txBody>
      </p:sp>
      <p:sp>
        <p:nvSpPr>
          <p:cNvPr id="4" name="Slide Number Placeholder 3"/>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4871905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DBD1-F259-4AEB-A7D9-D728D6E04490}" type="datetime1">
              <a:rPr lang="en-US" smtClean="0"/>
              <a:t>3/17/2019</a:t>
            </a:fld>
            <a:endParaRPr lang="ru-RU" dirty="0"/>
          </a:p>
        </p:txBody>
      </p:sp>
      <p:sp>
        <p:nvSpPr>
          <p:cNvPr id="6" name="Footer Placeholder 5"/>
          <p:cNvSpPr>
            <a:spLocks noGrp="1"/>
          </p:cNvSpPr>
          <p:nvPr>
            <p:ph type="ftr" sz="quarter" idx="11"/>
          </p:nvPr>
        </p:nvSpPr>
        <p:spPr/>
        <p:txBody>
          <a:bodyPr/>
          <a:lstStyle/>
          <a:p>
            <a:r>
              <a:rPr lang="en-US"/>
              <a:t>ADD A FOOTER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t>‹#›</a:t>
            </a:fld>
            <a:endParaRPr lang="ru-RU" dirty="0"/>
          </a:p>
        </p:txBody>
      </p:sp>
    </p:spTree>
    <p:extLst>
      <p:ext uri="{BB962C8B-B14F-4D97-AF65-F5344CB8AC3E}">
        <p14:creationId xmlns:p14="http://schemas.microsoft.com/office/powerpoint/2010/main" val="2111128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DA9C29-DD8E-4518-B4D3-44806885A5F9}" type="datetime1">
              <a:rPr lang="en-US" smtClean="0"/>
              <a:t>3/17/2019</a:t>
            </a:fld>
            <a:endParaRPr lang="ru-RU" dirty="0"/>
          </a:p>
        </p:txBody>
      </p:sp>
      <p:sp>
        <p:nvSpPr>
          <p:cNvPr id="6" name="Footer Placeholder 5"/>
          <p:cNvSpPr>
            <a:spLocks noGrp="1"/>
          </p:cNvSpPr>
          <p:nvPr>
            <p:ph type="ftr" sz="quarter" idx="11"/>
          </p:nvPr>
        </p:nvSpPr>
        <p:spPr/>
        <p:txBody>
          <a:bodyPr/>
          <a:lstStyle/>
          <a:p>
            <a:r>
              <a:rPr lang="en-US"/>
              <a:t>ADD A FOOADDTER</a:t>
            </a:r>
            <a:endParaRPr lang="ru-RU" dirty="0"/>
          </a:p>
        </p:txBody>
      </p:sp>
      <p:sp>
        <p:nvSpPr>
          <p:cNvPr id="7" name="Slide Number Placeholder 6"/>
          <p:cNvSpPr>
            <a:spLocks noGrp="1"/>
          </p:cNvSpPr>
          <p:nvPr>
            <p:ph type="sldNum" sz="quarter" idx="12"/>
          </p:nvPr>
        </p:nvSpPr>
        <p:spPr/>
        <p:txBody>
          <a:body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28839884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5D83B-8639-4535-9E2A-6F2776DA544B}" type="datetime1">
              <a:rPr lang="en-US" smtClean="0"/>
              <a:t>3/17/2019</a:t>
            </a:fld>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5352E-9B9F-4EDC-8769-7FA3D3F814C7}" type="slidenum">
              <a:rPr lang="ru-RU" smtClean="0"/>
              <a:pPr/>
              <a:t>‹#›</a:t>
            </a:fld>
            <a:endParaRPr lang="ru-RU" dirty="0"/>
          </a:p>
        </p:txBody>
      </p:sp>
    </p:spTree>
    <p:extLst>
      <p:ext uri="{BB962C8B-B14F-4D97-AF65-F5344CB8AC3E}">
        <p14:creationId xmlns:p14="http://schemas.microsoft.com/office/powerpoint/2010/main" val="3650059693"/>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6" r:id="rId17"/>
    <p:sldLayoutId id="2147484003" r:id="rId18"/>
    <p:sldLayoutId id="2147484004" r:id="rId19"/>
    <p:sldLayoutId id="2147484010" r:id="rId20"/>
    <p:sldLayoutId id="2147484012" r:id="rId21"/>
    <p:sldLayoutId id="2147483687" r:id="rId22"/>
    <p:sldLayoutId id="2147483688" r:id="rId23"/>
    <p:sldLayoutId id="2147483696" r:id="rId24"/>
    <p:sldLayoutId id="2147483693" r:id="rId25"/>
    <p:sldLayoutId id="2147483692" r:id="rId26"/>
    <p:sldLayoutId id="2147483694" r:id="rId27"/>
    <p:sldLayoutId id="2147483686" r:id="rId28"/>
    <p:sldLayoutId id="2147483695" r:id="rId29"/>
    <p:sldLayoutId id="2147483690" r:id="rId30"/>
    <p:sldLayoutId id="2147483685" r:id="rId31"/>
    <p:sldLayoutId id="2147484013" r:id="rId3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50">
          <p15:clr>
            <a:srgbClr val="F26B43"/>
          </p15:clr>
        </p15:guide>
        <p15:guide id="2" pos="7401">
          <p15:clr>
            <a:srgbClr val="F26B43"/>
          </p15:clr>
        </p15:guide>
        <p15:guide id="3" pos="279">
          <p15:clr>
            <a:srgbClr val="F26B43"/>
          </p15:clr>
        </p15:guide>
        <p15:guide id="4" pos="551">
          <p15:clr>
            <a:srgbClr val="F26B43"/>
          </p15:clr>
        </p15:guide>
        <p15:guide id="5" pos="7129">
          <p15:clr>
            <a:srgbClr val="F26B43"/>
          </p15:clr>
        </p15:guide>
        <p15:guide id="6" orient="horz" pos="4042">
          <p15:clr>
            <a:srgbClr val="F26B43"/>
          </p15:clr>
        </p15:guide>
        <p15:guide id="7" orient="horz" pos="37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9.png"/><Relationship Id="rId7" Type="http://schemas.openxmlformats.org/officeDocument/2006/relationships/diagramColors" Target="../diagrams/colors3.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data.gov.in/catalog/cases-registered-and-their-disposal-under-crime-against-women" TargetMode="External"/><Relationship Id="rId7" Type="http://schemas.openxmlformats.org/officeDocument/2006/relationships/diagramQuickStyle" Target="../diagrams/quickStyle1.xml"/><Relationship Id="rId2" Type="http://schemas.openxmlformats.org/officeDocument/2006/relationships/hyperlink" Target="https://www.kaggle.com/rajanand/crime-in-india#42_Cases_under_crime_against_women.csv"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data.gov.in/government-open-data-license-india" TargetMode="External"/><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0.pn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2" b="762"/>
          <a:stretch>
            <a:fillRect/>
          </a:stretch>
        </p:blipFill>
        <p:spPr/>
      </p:pic>
      <p:sp>
        <p:nvSpPr>
          <p:cNvPr id="4" name="Text Placeholder 3">
            <a:extLst>
              <a:ext uri="{FF2B5EF4-FFF2-40B4-BE49-F238E27FC236}">
                <a16:creationId xmlns="" xmlns:a16="http://schemas.microsoft.com/office/drawing/2014/main" id="{638679ED-B012-44FD-8C45-F9526C81ABD8}"/>
              </a:ext>
            </a:extLst>
          </p:cNvPr>
          <p:cNvSpPr>
            <a:spLocks noGrp="1"/>
          </p:cNvSpPr>
          <p:nvPr>
            <p:ph type="body" sz="quarter" idx="15"/>
          </p:nvPr>
        </p:nvSpPr>
        <p:spPr>
          <a:xfrm>
            <a:off x="8736037" y="5150386"/>
            <a:ext cx="2997239" cy="922389"/>
          </a:xfrm>
        </p:spPr>
        <p:txBody>
          <a:bodyPr/>
          <a:lstStyle/>
          <a:p>
            <a:pPr algn="r"/>
            <a:r>
              <a:rPr lang="en-US" dirty="0"/>
              <a:t>By – Nayna Goyal</a:t>
            </a:r>
            <a:endParaRPr lang="ru-RU" dirty="0"/>
          </a:p>
        </p:txBody>
      </p:sp>
      <p:sp>
        <p:nvSpPr>
          <p:cNvPr id="5" name="Title 4">
            <a:extLst>
              <a:ext uri="{FF2B5EF4-FFF2-40B4-BE49-F238E27FC236}">
                <a16:creationId xmlns="" xmlns:a16="http://schemas.microsoft.com/office/drawing/2014/main" id="{22CD4052-CA5C-4234-B1F4-5ADAACA35D45}"/>
              </a:ext>
            </a:extLst>
          </p:cNvPr>
          <p:cNvSpPr>
            <a:spLocks noGrp="1"/>
          </p:cNvSpPr>
          <p:nvPr>
            <p:ph type="title"/>
          </p:nvPr>
        </p:nvSpPr>
        <p:spPr>
          <a:xfrm>
            <a:off x="458724" y="1211621"/>
            <a:ext cx="11274552" cy="1515134"/>
          </a:xfrm>
        </p:spPr>
        <p:txBody>
          <a:bodyPr/>
          <a:lstStyle/>
          <a:p>
            <a:pPr algn="ctr"/>
            <a:r>
              <a:rPr lang="en-US"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Yu Gothic UI Semibold" panose="020B0700000000000000" pitchFamily="34" charset="-128"/>
                <a:ea typeface="Yu Gothic UI Semibold" panose="020B0700000000000000" pitchFamily="34" charset="-128"/>
              </a:rPr>
              <a:t>EDA OF</a:t>
            </a:r>
            <a:endParaRPr lang="en-IN"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25403163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solidFill>
                  <a:schemeClr val="bg1"/>
                </a:solidFill>
              </a:rPr>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solidFill>
                  <a:schemeClr val="bg1"/>
                </a:solidFill>
              </a:rPr>
              <a:t>Most Reported Crimes?</a:t>
            </a:r>
            <a:endParaRPr lang="en-ZA" dirty="0">
              <a:solidFill>
                <a:schemeClr val="bg1"/>
              </a:solidFill>
            </a:endParaRPr>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fld id="{19B51A1E-902D-48AF-9020-955120F399B6}" type="slidenum">
              <a:rPr lang="en-ZA" smtClean="0">
                <a:solidFill>
                  <a:schemeClr val="bg1">
                    <a:lumMod val="95000"/>
                  </a:schemeClr>
                </a:solidFill>
              </a:rPr>
              <a:pPr/>
              <a:t>10</a:t>
            </a:fld>
            <a:endParaRPr lang="en-ZA" dirty="0">
              <a:solidFill>
                <a:schemeClr val="bg1">
                  <a:lumMod val="95000"/>
                </a:schemeClr>
              </a:solidFill>
            </a:endParaRPr>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4693518" y="2077368"/>
            <a:ext cx="6134139"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1815085"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3695200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94713" y="251791"/>
            <a:ext cx="4691270" cy="63477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3BF8DDC2-29D0-4966-B14C-A8992AE59BA4}"/>
              </a:ext>
            </a:extLst>
          </p:cNvPr>
          <p:cNvSpPr>
            <a:spLocks noGrp="1"/>
          </p:cNvSpPr>
          <p:nvPr>
            <p:ph type="title"/>
          </p:nvPr>
        </p:nvSpPr>
        <p:spPr>
          <a:xfrm>
            <a:off x="6819460" y="867777"/>
            <a:ext cx="5076582" cy="1926938"/>
          </a:xfrm>
        </p:spPr>
        <p:txBody>
          <a:bodyPr>
            <a:normAutofit/>
          </a:bodyPr>
          <a:lstStyle/>
          <a:p>
            <a:pPr algn="ctr"/>
            <a:r>
              <a:rPr lang="en-IN" sz="3600" b="1" dirty="0"/>
              <a:t>Crime Reported </a:t>
            </a:r>
            <a:br>
              <a:rPr lang="en-IN" sz="3600" b="1" dirty="0"/>
            </a:br>
            <a:r>
              <a:rPr lang="en-IN" sz="3600" b="1" dirty="0"/>
              <a:t>Percentage </a:t>
            </a:r>
            <a:br>
              <a:rPr lang="en-IN" sz="3600" b="1" dirty="0"/>
            </a:br>
            <a:r>
              <a:rPr lang="en-IN" sz="3600" b="1" dirty="0"/>
              <a:t>Distribution</a:t>
            </a:r>
            <a:endParaRPr lang="ru-RU" sz="3600" b="1" dirty="0"/>
          </a:p>
        </p:txBody>
      </p:sp>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ru-RU" smtClean="0"/>
              <a:pPr/>
              <a:t>11</a:t>
            </a:fld>
            <a:endParaRPr lang="ru-RU" dirty="0"/>
          </a:p>
        </p:txBody>
      </p:sp>
      <p:sp>
        <p:nvSpPr>
          <p:cNvPr id="8" name="Text Placeholder 7">
            <a:extLst>
              <a:ext uri="{FF2B5EF4-FFF2-40B4-BE49-F238E27FC236}">
                <a16:creationId xmlns="" xmlns:a16="http://schemas.microsoft.com/office/drawing/2014/main" id="{C829CA4D-9E93-4EC3-A2A1-BABC2D03401F}"/>
              </a:ext>
            </a:extLst>
          </p:cNvPr>
          <p:cNvSpPr>
            <a:spLocks noGrp="1"/>
          </p:cNvSpPr>
          <p:nvPr>
            <p:ph type="body" idx="13"/>
          </p:nvPr>
        </p:nvSpPr>
        <p:spPr>
          <a:xfrm>
            <a:off x="7394713" y="3536070"/>
            <a:ext cx="4584212" cy="2467690"/>
          </a:xfrm>
        </p:spPr>
        <p:txBody>
          <a:bodyPr>
            <a:normAutofit/>
          </a:bodyPr>
          <a:lstStyle/>
          <a:p>
            <a:endParaRPr lang="en-IN" sz="1600" dirty="0">
              <a:solidFill>
                <a:schemeClr val="tx1"/>
              </a:solidFill>
            </a:endParaRPr>
          </a:p>
          <a:p>
            <a:pPr lvl="1"/>
            <a:r>
              <a:rPr lang="en-IN" sz="1800" dirty="0">
                <a:solidFill>
                  <a:schemeClr val="tx2"/>
                </a:solidFill>
              </a:rPr>
              <a:t>Cruelty by Husband and Relatives, Molestation and Rape cases comprises of 72.9% of total cases reported.</a:t>
            </a:r>
          </a:p>
        </p:txBody>
      </p:sp>
      <p:pic>
        <p:nvPicPr>
          <p:cNvPr id="3" name="Picture 2"/>
          <p:cNvPicPr>
            <a:picLocks noChangeAspect="1"/>
          </p:cNvPicPr>
          <p:nvPr/>
        </p:nvPicPr>
        <p:blipFill>
          <a:blip r:embed="rId2"/>
          <a:stretch>
            <a:fillRect/>
          </a:stretch>
        </p:blipFill>
        <p:spPr>
          <a:xfrm>
            <a:off x="128740" y="1831246"/>
            <a:ext cx="6690720" cy="2938669"/>
          </a:xfrm>
          <a:prstGeom prst="rect">
            <a:avLst/>
          </a:prstGeom>
        </p:spPr>
      </p:pic>
      <p:sp>
        <p:nvSpPr>
          <p:cNvPr id="9" name="Half Frame 8"/>
          <p:cNvSpPr/>
          <p:nvPr/>
        </p:nvSpPr>
        <p:spPr>
          <a:xfrm rot="5400000">
            <a:off x="730950" y="-152765"/>
            <a:ext cx="5906906" cy="7111325"/>
          </a:xfrm>
          <a:prstGeom prst="halfFrame">
            <a:avLst>
              <a:gd name="adj1" fmla="val 5810"/>
              <a:gd name="adj2" fmla="val 5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Half Frame 12"/>
          <p:cNvSpPr/>
          <p:nvPr/>
        </p:nvSpPr>
        <p:spPr>
          <a:xfrm>
            <a:off x="7722704" y="3635988"/>
            <a:ext cx="1775791" cy="1797403"/>
          </a:xfrm>
          <a:prstGeom prst="halfFrame">
            <a:avLst>
              <a:gd name="adj1" fmla="val 4228"/>
              <a:gd name="adj2" fmla="val 4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116124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a:xfrm>
            <a:off x="9151102" y="6343472"/>
            <a:ext cx="2743200" cy="365125"/>
          </a:xfrm>
        </p:spPr>
        <p:txBody>
          <a:bodyPr/>
          <a:lstStyle/>
          <a:p>
            <a:fld id="{3CE5352E-9B9F-4EDC-8769-7FA3D3F814C7}" type="slidenum">
              <a:rPr lang="ru-RU" smtClean="0"/>
              <a:pPr/>
              <a:t>12</a:t>
            </a:fld>
            <a:endParaRPr lang="ru-RU" dirty="0"/>
          </a:p>
        </p:txBody>
      </p:sp>
      <p:sp>
        <p:nvSpPr>
          <p:cNvPr id="9" name="Half Frame 8"/>
          <p:cNvSpPr/>
          <p:nvPr/>
        </p:nvSpPr>
        <p:spPr>
          <a:xfrm rot="5400000">
            <a:off x="7688296" y="538609"/>
            <a:ext cx="3806331" cy="4918521"/>
          </a:xfrm>
          <a:prstGeom prst="halfFrame">
            <a:avLst>
              <a:gd name="adj1" fmla="val 5810"/>
              <a:gd name="adj2" fmla="val 5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p:cNvSpPr/>
          <p:nvPr/>
        </p:nvSpPr>
        <p:spPr>
          <a:xfrm>
            <a:off x="1288520" y="3091400"/>
            <a:ext cx="1081580" cy="707886"/>
          </a:xfrm>
          <a:prstGeom prst="rect">
            <a:avLst/>
          </a:prstGeom>
          <a:noFill/>
        </p:spPr>
        <p:txBody>
          <a:bodyPr wrap="square" lIns="91440" tIns="45720" rIns="91440" bIns="45720">
            <a:spAutoFit/>
          </a:bodyPr>
          <a:lstStyle/>
          <a:p>
            <a:pPr algn="ctr"/>
            <a:endParaRPr lang="en-IN" sz="4000" b="1" cap="none" spc="0" dirty="0">
              <a:ln w="12700">
                <a:solidFill>
                  <a:schemeClr val="accent1"/>
                </a:solidFill>
                <a:prstDash val="solid"/>
              </a:ln>
              <a:solidFill>
                <a:schemeClr val="accent1">
                  <a:lumMod val="75000"/>
                </a:schemeClr>
              </a:solidFill>
              <a:latin typeface="Berlin Sans FB Demi" panose="020E0802020502020306" pitchFamily="34" charset="0"/>
            </a:endParaRPr>
          </a:p>
        </p:txBody>
      </p:sp>
      <p:sp>
        <p:nvSpPr>
          <p:cNvPr id="19" name="Title 2">
            <a:extLst>
              <a:ext uri="{FF2B5EF4-FFF2-40B4-BE49-F238E27FC236}">
                <a16:creationId xmlns="" xmlns:a16="http://schemas.microsoft.com/office/drawing/2014/main" id="{0DED61FF-98D7-468C-A710-A0E65FFCFDD7}"/>
              </a:ext>
            </a:extLst>
          </p:cNvPr>
          <p:cNvSpPr>
            <a:spLocks noGrp="1"/>
          </p:cNvSpPr>
          <p:nvPr>
            <p:ph type="title"/>
          </p:nvPr>
        </p:nvSpPr>
        <p:spPr>
          <a:xfrm>
            <a:off x="52148" y="98026"/>
            <a:ext cx="2472744" cy="4676481"/>
          </a:xfr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w="12700">
            <a:solidFill>
              <a:schemeClr val="bg1">
                <a:lumMod val="65000"/>
              </a:schemeClr>
            </a:solidFill>
          </a:ln>
        </p:spPr>
        <p:txBody>
          <a:bodyPr>
            <a:normAutofit/>
          </a:bodyPr>
          <a:lstStyle/>
          <a:p>
            <a:pPr algn="ctr"/>
            <a:r>
              <a:rPr lang="en-ZA" sz="5400" b="1" dirty="0" smtClean="0">
                <a:solidFill>
                  <a:schemeClr val="bg1"/>
                </a:solidFill>
                <a:latin typeface="Berlin Sans FB Demi" panose="020E0802020502020306" pitchFamily="34" charset="0"/>
              </a:rPr>
              <a:t>CRIMES</a:t>
            </a:r>
            <a:r>
              <a:rPr lang="en-ZA" sz="5400" b="1" dirty="0" smtClean="0">
                <a:solidFill>
                  <a:schemeClr val="bg1">
                    <a:lumMod val="50000"/>
                  </a:schemeClr>
                </a:solidFill>
                <a:latin typeface="Berlin Sans FB Demi" panose="020E0802020502020306" pitchFamily="34" charset="0"/>
              </a:rPr>
              <a:t> </a:t>
            </a: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WORD</a:t>
            </a:r>
            <a:br>
              <a:rPr lang="en-ZA" sz="5400" b="1" dirty="0" smtClean="0">
                <a:solidFill>
                  <a:schemeClr val="bg1"/>
                </a:solidFill>
                <a:latin typeface="Berlin Sans FB Demi" panose="020E0802020502020306" pitchFamily="34" charset="0"/>
              </a:rPr>
            </a:br>
            <a:r>
              <a:rPr lang="en-ZA" sz="5400" b="1" dirty="0" smtClean="0">
                <a:solidFill>
                  <a:schemeClr val="bg1"/>
                </a:solidFill>
                <a:latin typeface="Berlin Sans FB Demi" panose="020E0802020502020306" pitchFamily="34" charset="0"/>
              </a:rPr>
              <a:t/>
            </a:r>
            <a:br>
              <a:rPr lang="en-ZA" sz="5400" b="1" dirty="0" smtClean="0">
                <a:solidFill>
                  <a:schemeClr val="bg1"/>
                </a:solidFill>
                <a:latin typeface="Berlin Sans FB Demi" panose="020E0802020502020306" pitchFamily="34" charset="0"/>
              </a:rPr>
            </a:br>
            <a:r>
              <a:rPr lang="en-ZA" sz="5400" b="1" dirty="0" smtClean="0">
                <a:solidFill>
                  <a:schemeClr val="bg1">
                    <a:lumMod val="95000"/>
                  </a:schemeClr>
                </a:solidFill>
                <a:latin typeface="Berlin Sans FB Demi" panose="020E0802020502020306" pitchFamily="34" charset="0"/>
              </a:rPr>
              <a:t>MAP</a:t>
            </a:r>
            <a:endParaRPr lang="en-ZA" sz="3600" b="1" dirty="0">
              <a:solidFill>
                <a:schemeClr val="bg1">
                  <a:lumMod val="95000"/>
                </a:schemeClr>
              </a:solidFill>
              <a:latin typeface="Berlin Sans FB Demi" panose="020E0802020502020306"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168" y="1327999"/>
            <a:ext cx="8910860" cy="4629868"/>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val="26484750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solidFill>
                  <a:schemeClr val="bg1"/>
                </a:solidFill>
              </a:rPr>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solidFill>
                  <a:schemeClr val="bg1"/>
                </a:solidFill>
              </a:rPr>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smtClean="0">
                <a:solidFill>
                  <a:schemeClr val="bg1">
                    <a:lumMod val="95000"/>
                  </a:schemeClr>
                </a:solidFill>
              </a:rPr>
              <a:t> </a:t>
            </a:r>
            <a:fld id="{19B51A1E-902D-48AF-9020-955120F399B6}" type="slidenum">
              <a:rPr lang="en-ZA" smtClean="0">
                <a:solidFill>
                  <a:schemeClr val="bg1">
                    <a:lumMod val="95000"/>
                  </a:schemeClr>
                </a:solidFill>
              </a:rPr>
              <a:pPr/>
              <a:t>13</a:t>
            </a:fld>
            <a:endParaRPr lang="en-ZA" dirty="0">
              <a:solidFill>
                <a:schemeClr val="bg1">
                  <a:lumMod val="95000"/>
                </a:schemeClr>
              </a:solidFill>
            </a:endParaRPr>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6824377" y="2032000"/>
            <a:ext cx="4003280"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3800661"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29654767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2" y="984045"/>
            <a:ext cx="6581030" cy="27420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Subtitle 4"/>
          <p:cNvSpPr>
            <a:spLocks noGrp="1"/>
          </p:cNvSpPr>
          <p:nvPr>
            <p:ph type="subTitle" idx="1"/>
          </p:nvPr>
        </p:nvSpPr>
        <p:spPr>
          <a:gradFill flip="none" rotWithShape="1">
            <a:gsLst>
              <a:gs pos="100000">
                <a:schemeClr val="accent1">
                  <a:lumMod val="5000"/>
                  <a:lumOff val="95000"/>
                </a:schemeClr>
              </a:gs>
              <a:gs pos="67000">
                <a:schemeClr val="accent1">
                  <a:lumMod val="45000"/>
                  <a:lumOff val="55000"/>
                </a:schemeClr>
              </a:gs>
              <a:gs pos="23000">
                <a:schemeClr val="accent1">
                  <a:lumMod val="45000"/>
                  <a:lumOff val="55000"/>
                </a:schemeClr>
              </a:gs>
              <a:gs pos="15000">
                <a:srgbClr val="B5D2EC"/>
              </a:gs>
              <a:gs pos="0">
                <a:schemeClr val="accent1">
                  <a:lumMod val="30000"/>
                  <a:lumOff val="70000"/>
                </a:schemeClr>
              </a:gs>
            </a:gsLst>
            <a:lin ang="5400000" scaled="1"/>
            <a:tileRect/>
          </a:gradFill>
          <a:ln>
            <a:noFill/>
          </a:ln>
        </p:spPr>
        <p:txBody>
          <a:bodyPr>
            <a:normAutofit/>
          </a:bodyPr>
          <a:lstStyle/>
          <a:p>
            <a:r>
              <a:rPr lang="en-IN" sz="3600" b="1" dirty="0" smtClean="0">
                <a:solidFill>
                  <a:schemeClr val="tx1"/>
                </a:solidFill>
                <a:ea typeface="+mj-ea"/>
                <a:cs typeface="+mj-cs"/>
              </a:rPr>
              <a:t>CASES REPORTED SPREAD PER YEAR</a:t>
            </a:r>
            <a:endParaRPr lang="en-IN" sz="3600" b="1" dirty="0">
              <a:solidFill>
                <a:schemeClr val="tx1"/>
              </a:solidFill>
              <a:ea typeface="+mj-ea"/>
              <a:cs typeface="+mj-cs"/>
            </a:endParaRPr>
          </a:p>
          <a:p>
            <a:pPr marL="285750" indent="-285750">
              <a:buFont typeface="Wingdings" panose="05000000000000000000" pitchFamily="2" charset="2"/>
              <a:buChar char="Ø"/>
            </a:pPr>
            <a:r>
              <a:rPr lang="en-IN" sz="1800" dirty="0">
                <a:solidFill>
                  <a:schemeClr val="tx2"/>
                </a:solidFill>
                <a:latin typeface="+mn-lt"/>
              </a:rPr>
              <a:t> Year on year, total crime against women is increasing</a:t>
            </a:r>
          </a:p>
          <a:p>
            <a:pPr marL="285750" indent="-285750">
              <a:buFont typeface="Wingdings" panose="05000000000000000000" pitchFamily="2" charset="2"/>
              <a:buChar char="Ø"/>
            </a:pPr>
            <a:r>
              <a:rPr lang="en-IN" sz="1800" dirty="0">
                <a:solidFill>
                  <a:schemeClr val="tx2"/>
                </a:solidFill>
                <a:latin typeface="+mn-lt"/>
              </a:rPr>
              <a:t>Among all crimes, “Cruelty by Husband and Relatives" has more cases reported and it keeps increasing.</a:t>
            </a:r>
          </a:p>
        </p:txBody>
      </p:sp>
      <p:pic>
        <p:nvPicPr>
          <p:cNvPr id="12" name="Picture 11"/>
          <p:cNvPicPr>
            <a:picLocks noChangeAspect="1"/>
          </p:cNvPicPr>
          <p:nvPr/>
        </p:nvPicPr>
        <p:blipFill>
          <a:blip r:embed="rId3"/>
          <a:stretch>
            <a:fillRect/>
          </a:stretch>
        </p:blipFill>
        <p:spPr>
          <a:xfrm>
            <a:off x="722864" y="451103"/>
            <a:ext cx="5895975" cy="3895725"/>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3" name="Picture 12"/>
          <p:cNvPicPr>
            <a:picLocks noChangeAspect="1"/>
          </p:cNvPicPr>
          <p:nvPr/>
        </p:nvPicPr>
        <p:blipFill>
          <a:blip r:embed="rId4"/>
          <a:stretch>
            <a:fillRect/>
          </a:stretch>
        </p:blipFill>
        <p:spPr>
          <a:xfrm>
            <a:off x="1419018" y="165794"/>
            <a:ext cx="2723915" cy="1636502"/>
          </a:xfrm>
          <a:prstGeom prst="rect">
            <a:avLst/>
          </a:prstGeom>
          <a:effectLst>
            <a:glow rad="63500">
              <a:schemeClr val="accent3">
                <a:satMod val="175000"/>
                <a:alpha val="40000"/>
              </a:schemeClr>
            </a:glow>
          </a:effectLst>
        </p:spPr>
      </p:pic>
      <p:sp>
        <p:nvSpPr>
          <p:cNvPr id="6" name="Slide Number Placeholder 4">
            <a:extLst>
              <a:ext uri="{FF2B5EF4-FFF2-40B4-BE49-F238E27FC236}">
                <a16:creationId xmlns="" xmlns:a16="http://schemas.microsoft.com/office/drawing/2014/main" id="{2FE37566-572A-4015-B19D-2B2CE083954C}"/>
              </a:ext>
            </a:extLst>
          </p:cNvPr>
          <p:cNvSpPr txBox="1">
            <a:spLocks/>
          </p:cNvSpPr>
          <p:nvPr/>
        </p:nvSpPr>
        <p:spPr>
          <a:xfrm>
            <a:off x="9151102" y="6343472"/>
            <a:ext cx="27432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200" dirty="0" smtClean="0">
                <a:solidFill>
                  <a:schemeClr val="bg1">
                    <a:lumMod val="65000"/>
                  </a:schemeClr>
                </a:solidFill>
              </a:rPr>
              <a:t>14</a:t>
            </a:r>
            <a:endParaRPr lang="ru-RU" dirty="0">
              <a:solidFill>
                <a:schemeClr val="bg1">
                  <a:lumMod val="65000"/>
                </a:schemeClr>
              </a:solidFill>
            </a:endParaRPr>
          </a:p>
        </p:txBody>
      </p:sp>
    </p:spTree>
    <p:extLst>
      <p:ext uri="{BB962C8B-B14F-4D97-AF65-F5344CB8AC3E}">
        <p14:creationId xmlns:p14="http://schemas.microsoft.com/office/powerpoint/2010/main" val="31279258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620376" y="5871459"/>
            <a:ext cx="4878432" cy="667453"/>
          </a:xfrm>
          <a:prstGeom prst="rect">
            <a:avLst/>
          </a:prstGeom>
          <a:solidFill>
            <a:srgbClr val="DA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776142" y="3721994"/>
            <a:ext cx="4577108" cy="667453"/>
          </a:xfrm>
          <a:prstGeom prst="rect">
            <a:avLst/>
          </a:prstGeom>
          <a:solidFill>
            <a:srgbClr val="DAE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396245" y="122078"/>
            <a:ext cx="11268224" cy="6045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a:xfrm>
            <a:off x="9188555" y="6425695"/>
            <a:ext cx="2743200" cy="365125"/>
          </a:xfrm>
        </p:spPr>
        <p:txBody>
          <a:bodyPr/>
          <a:lstStyle/>
          <a:p>
            <a:fld id="{3CE5352E-9B9F-4EDC-8769-7FA3D3F814C7}" type="slidenum">
              <a:rPr lang="ru-RU" smtClean="0"/>
              <a:t>15</a:t>
            </a:fld>
            <a:endParaRPr lang="ru-RU" dirty="0"/>
          </a:p>
        </p:txBody>
      </p:sp>
      <p:sp>
        <p:nvSpPr>
          <p:cNvPr id="5" name="Title 1">
            <a:extLst>
              <a:ext uri="{FF2B5EF4-FFF2-40B4-BE49-F238E27FC236}">
                <a16:creationId xmlns="" xmlns:a16="http://schemas.microsoft.com/office/drawing/2014/main" id="{5B584C9B-ED7B-4445-BEC7-1C96A1492482}"/>
              </a:ext>
            </a:extLst>
          </p:cNvPr>
          <p:cNvSpPr txBox="1">
            <a:spLocks/>
          </p:cNvSpPr>
          <p:nvPr/>
        </p:nvSpPr>
        <p:spPr>
          <a:xfrm>
            <a:off x="396245" y="122078"/>
            <a:ext cx="11268224" cy="60458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PREVIOUS YEAR VS. YEAR END</a:t>
            </a:r>
            <a:endParaRPr lang="ru-RU" sz="3600" b="1" dirty="0"/>
          </a:p>
        </p:txBody>
      </p:sp>
      <p:sp>
        <p:nvSpPr>
          <p:cNvPr id="7" name="Text Placeholder 6">
            <a:extLst>
              <a:ext uri="{FF2B5EF4-FFF2-40B4-BE49-F238E27FC236}">
                <a16:creationId xmlns="" xmlns:a16="http://schemas.microsoft.com/office/drawing/2014/main" id="{97F51BD2-4CE8-4426-BEE1-08B7F601F4D1}"/>
              </a:ext>
            </a:extLst>
          </p:cNvPr>
          <p:cNvSpPr txBox="1">
            <a:spLocks/>
          </p:cNvSpPr>
          <p:nvPr/>
        </p:nvSpPr>
        <p:spPr>
          <a:xfrm>
            <a:off x="6712642" y="1061686"/>
            <a:ext cx="4951827" cy="15838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This indicates the inefficiencies where number of pending cases at year end keeps increasing and adding up to backlog for next year.</a:t>
            </a:r>
          </a:p>
        </p:txBody>
      </p:sp>
      <p:sp>
        <p:nvSpPr>
          <p:cNvPr id="9" name="Text Placeholder 13"/>
          <p:cNvSpPr txBox="1">
            <a:spLocks/>
          </p:cNvSpPr>
          <p:nvPr/>
        </p:nvSpPr>
        <p:spPr>
          <a:xfrm>
            <a:off x="949994" y="3985044"/>
            <a:ext cx="4820533" cy="334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2"/>
                </a:solidFill>
              </a:rPr>
              <a:t>Trial Pending  by Previous Year</a:t>
            </a:r>
          </a:p>
        </p:txBody>
      </p:sp>
      <p:pic>
        <p:nvPicPr>
          <p:cNvPr id="10" name="Picture 9"/>
          <p:cNvPicPr>
            <a:picLocks noChangeAspect="1"/>
          </p:cNvPicPr>
          <p:nvPr/>
        </p:nvPicPr>
        <p:blipFill>
          <a:blip r:embed="rId2"/>
          <a:stretch>
            <a:fillRect/>
          </a:stretch>
        </p:blipFill>
        <p:spPr>
          <a:xfrm>
            <a:off x="425553" y="841378"/>
            <a:ext cx="5848350" cy="3028950"/>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1" name="Picture 10"/>
          <p:cNvPicPr>
            <a:picLocks noChangeAspect="1"/>
          </p:cNvPicPr>
          <p:nvPr/>
        </p:nvPicPr>
        <p:blipFill>
          <a:blip r:embed="rId3"/>
          <a:stretch>
            <a:fillRect/>
          </a:stretch>
        </p:blipFill>
        <p:spPr>
          <a:xfrm>
            <a:off x="6187805" y="2874972"/>
            <a:ext cx="5743575" cy="3028950"/>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2" name="Text Placeholder 13"/>
          <p:cNvSpPr txBox="1">
            <a:spLocks/>
          </p:cNvSpPr>
          <p:nvPr/>
        </p:nvSpPr>
        <p:spPr>
          <a:xfrm>
            <a:off x="6583680" y="6128981"/>
            <a:ext cx="5080789" cy="3630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2"/>
                </a:solidFill>
              </a:rPr>
              <a:t>Investigation</a:t>
            </a:r>
            <a:r>
              <a:rPr lang="en-IN" sz="2400" dirty="0"/>
              <a:t> </a:t>
            </a:r>
            <a:r>
              <a:rPr lang="en-IN" sz="2400" dirty="0">
                <a:solidFill>
                  <a:schemeClr val="tx2"/>
                </a:solidFill>
              </a:rPr>
              <a:t>Pending  by Previous Year</a:t>
            </a:r>
          </a:p>
        </p:txBody>
      </p:sp>
      <p:graphicFrame>
        <p:nvGraphicFramePr>
          <p:cNvPr id="13" name="Diagram 12"/>
          <p:cNvGraphicFramePr/>
          <p:nvPr>
            <p:extLst>
              <p:ext uri="{D42A27DB-BD31-4B8C-83A1-F6EECF244321}">
                <p14:modId xmlns:p14="http://schemas.microsoft.com/office/powerpoint/2010/main" val="1212037133"/>
              </p:ext>
            </p:extLst>
          </p:nvPr>
        </p:nvGraphicFramePr>
        <p:xfrm>
          <a:off x="962854" y="4474912"/>
          <a:ext cx="4228123" cy="2274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extBox 13"/>
          <p:cNvSpPr txBox="1"/>
          <p:nvPr/>
        </p:nvSpPr>
        <p:spPr>
          <a:xfrm>
            <a:off x="2954985" y="4690150"/>
            <a:ext cx="281354" cy="2031325"/>
          </a:xfrm>
          <a:prstGeom prst="rect">
            <a:avLst/>
          </a:prstGeom>
          <a:noFill/>
        </p:spPr>
        <p:txBody>
          <a:bodyPr wrap="square" rtlCol="0">
            <a:spAutoFit/>
          </a:bodyPr>
          <a:lstStyle/>
          <a:p>
            <a:r>
              <a:rPr lang="en-IN" b="1" dirty="0"/>
              <a:t>REASONS</a:t>
            </a:r>
          </a:p>
        </p:txBody>
      </p:sp>
    </p:spTree>
    <p:extLst>
      <p:ext uri="{BB962C8B-B14F-4D97-AF65-F5344CB8AC3E}">
        <p14:creationId xmlns:p14="http://schemas.microsoft.com/office/powerpoint/2010/main" val="2037928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normAutofit/>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solidFill>
                  <a:schemeClr val="bg1"/>
                </a:solidFill>
              </a:rPr>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smtClean="0">
                <a:solidFill>
                  <a:schemeClr val="bg1"/>
                </a:solidFill>
              </a:rPr>
              <a:t>Are </a:t>
            </a:r>
            <a:r>
              <a:rPr lang="en-ZA" dirty="0">
                <a:solidFill>
                  <a:schemeClr val="bg1"/>
                </a:solidFill>
              </a:rPr>
              <a:t>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r>
              <a:rPr lang="en-ZA" dirty="0" smtClean="0">
                <a:solidFill>
                  <a:schemeClr val="bg1">
                    <a:lumMod val="95000"/>
                  </a:schemeClr>
                </a:solidFill>
              </a:rPr>
              <a:t> </a:t>
            </a:r>
            <a:fld id="{19B51A1E-902D-48AF-9020-955120F399B6}" type="slidenum">
              <a:rPr lang="en-ZA" smtClean="0">
                <a:solidFill>
                  <a:schemeClr val="bg1">
                    <a:lumMod val="95000"/>
                  </a:schemeClr>
                </a:solidFill>
              </a:rPr>
              <a:pPr/>
              <a:t>16</a:t>
            </a:fld>
            <a:endParaRPr lang="en-ZA" dirty="0">
              <a:solidFill>
                <a:schemeClr val="bg1">
                  <a:lumMod val="95000"/>
                </a:schemeClr>
              </a:solidFill>
            </a:endParaRPr>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9048698" y="1854706"/>
            <a:ext cx="1668810" cy="3613255"/>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431800" y="2081341"/>
            <a:ext cx="6180941"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6347670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4ECF4C04-010D-45EE-BDEB-6D74C8C76130}"/>
              </a:ext>
            </a:extLst>
          </p:cNvPr>
          <p:cNvSpPr txBox="1">
            <a:spLocks/>
          </p:cNvSpPr>
          <p:nvPr/>
        </p:nvSpPr>
        <p:spPr>
          <a:xfrm>
            <a:off x="836614" y="437284"/>
            <a:ext cx="9700757" cy="568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t>Different types of Withdrawn comparison</a:t>
            </a:r>
            <a:endParaRPr lang="ru-RU" sz="3500" b="1" dirty="0"/>
          </a:p>
        </p:txBody>
      </p:sp>
      <p:sp>
        <p:nvSpPr>
          <p:cNvPr id="6" name="Slide Number Placeholder 4">
            <a:extLst>
              <a:ext uri="{FF2B5EF4-FFF2-40B4-BE49-F238E27FC236}">
                <a16:creationId xmlns="" xmlns:a16="http://schemas.microsoft.com/office/drawing/2014/main" id="{9EA1FD37-0EB3-4B3D-B67F-6CE317674A69}"/>
              </a:ext>
            </a:extLst>
          </p:cNvPr>
          <p:cNvSpPr txBox="1">
            <a:spLocks/>
          </p:cNvSpPr>
          <p:nvPr/>
        </p:nvSpPr>
        <p:spPr>
          <a:xfrm>
            <a:off x="9240961" y="6391943"/>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E5352E-9B9F-4EDC-8769-7FA3D3F814C7}" type="slidenum">
              <a:rPr lang="ru-RU" smtClean="0"/>
              <a:pPr/>
              <a:t>17</a:t>
            </a:fld>
            <a:endParaRPr lang="ru-RU" dirty="0"/>
          </a:p>
        </p:txBody>
      </p:sp>
      <p:sp>
        <p:nvSpPr>
          <p:cNvPr id="7" name="Text Placeholder 6">
            <a:extLst>
              <a:ext uri="{FF2B5EF4-FFF2-40B4-BE49-F238E27FC236}">
                <a16:creationId xmlns="" xmlns:a16="http://schemas.microsoft.com/office/drawing/2014/main" id="{2282F042-18EC-44D5-8667-D838E30A2397}"/>
              </a:ext>
            </a:extLst>
          </p:cNvPr>
          <p:cNvSpPr txBox="1">
            <a:spLocks/>
          </p:cNvSpPr>
          <p:nvPr/>
        </p:nvSpPr>
        <p:spPr>
          <a:xfrm>
            <a:off x="364072" y="2375881"/>
            <a:ext cx="4650531" cy="9852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800" dirty="0">
                <a:solidFill>
                  <a:schemeClr val="tx2"/>
                </a:solidFill>
              </a:rPr>
              <a:t>Cases withdrawn by the Govt. is directly influenced by Cases not investigated or for which investigation was refused.</a:t>
            </a:r>
          </a:p>
        </p:txBody>
      </p:sp>
      <p:sp>
        <p:nvSpPr>
          <p:cNvPr id="8" name="Text Placeholder 8">
            <a:extLst>
              <a:ext uri="{FF2B5EF4-FFF2-40B4-BE49-F238E27FC236}">
                <a16:creationId xmlns="" xmlns:a16="http://schemas.microsoft.com/office/drawing/2014/main" id="{00D72E20-070D-4DF7-BA5E-0CBAD4D40C66}"/>
              </a:ext>
            </a:extLst>
          </p:cNvPr>
          <p:cNvSpPr txBox="1">
            <a:spLocks/>
          </p:cNvSpPr>
          <p:nvPr/>
        </p:nvSpPr>
        <p:spPr>
          <a:xfrm>
            <a:off x="8725159" y="1608311"/>
            <a:ext cx="978855" cy="3294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77.1%</a:t>
            </a:r>
            <a:endParaRPr lang="ru-RU" sz="2000" dirty="0"/>
          </a:p>
        </p:txBody>
      </p:sp>
      <p:sp>
        <p:nvSpPr>
          <p:cNvPr id="9" name="Text Placeholder 10">
            <a:extLst>
              <a:ext uri="{FF2B5EF4-FFF2-40B4-BE49-F238E27FC236}">
                <a16:creationId xmlns="" xmlns:a16="http://schemas.microsoft.com/office/drawing/2014/main" id="{0A568BDF-0957-4064-B285-33216F69B856}"/>
              </a:ext>
            </a:extLst>
          </p:cNvPr>
          <p:cNvSpPr txBox="1">
            <a:spLocks/>
          </p:cNvSpPr>
          <p:nvPr/>
        </p:nvSpPr>
        <p:spPr>
          <a:xfrm>
            <a:off x="8714263" y="2918676"/>
            <a:ext cx="846039" cy="3215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22.6%</a:t>
            </a:r>
            <a:endParaRPr lang="ru-RU"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2436858">
            <a:off x="4958110" y="1387978"/>
            <a:ext cx="4522230" cy="3061397"/>
          </a:xfrm>
          <a:prstGeom prst="rect">
            <a:avLst/>
          </a:prstGeom>
        </p:spPr>
      </p:pic>
      <p:sp>
        <p:nvSpPr>
          <p:cNvPr id="11" name="Rectangle 10"/>
          <p:cNvSpPr/>
          <p:nvPr/>
        </p:nvSpPr>
        <p:spPr>
          <a:xfrm>
            <a:off x="8906110" y="1302992"/>
            <a:ext cx="334851" cy="252509"/>
          </a:xfrm>
          <a:prstGeom prst="rect">
            <a:avLst/>
          </a:prstGeom>
          <a:solidFill>
            <a:srgbClr val="2CA0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621044" y="1284019"/>
            <a:ext cx="1821890" cy="584775"/>
          </a:xfrm>
          <a:prstGeom prst="rect">
            <a:avLst/>
          </a:prstGeom>
          <a:noFill/>
          <a:ln w="12700">
            <a:solidFill>
              <a:schemeClr val="bg1">
                <a:lumMod val="50000"/>
              </a:schemeClr>
            </a:solidFill>
            <a:prstDash val="sysDash"/>
          </a:ln>
        </p:spPr>
        <p:txBody>
          <a:bodyPr wrap="square" rtlCol="0">
            <a:spAutoFit/>
          </a:bodyPr>
          <a:lstStyle/>
          <a:p>
            <a:r>
              <a:rPr lang="en-IN" sz="1600" dirty="0" smtClean="0"/>
              <a:t>Cases Compounded or Withdrawn</a:t>
            </a:r>
            <a:endParaRPr lang="en-IN" sz="1600" dirty="0"/>
          </a:p>
        </p:txBody>
      </p:sp>
      <p:sp>
        <p:nvSpPr>
          <p:cNvPr id="13" name="Rectangle 12"/>
          <p:cNvSpPr/>
          <p:nvPr/>
        </p:nvSpPr>
        <p:spPr>
          <a:xfrm>
            <a:off x="8906110" y="2616013"/>
            <a:ext cx="334851" cy="252509"/>
          </a:xfrm>
          <a:prstGeom prst="rect">
            <a:avLst/>
          </a:prstGeom>
          <a:solidFill>
            <a:srgbClr val="1F77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8911240" y="3933517"/>
            <a:ext cx="334851" cy="252509"/>
          </a:xfrm>
          <a:prstGeom prst="rect">
            <a:avLst/>
          </a:prstGeom>
          <a:solidFill>
            <a:srgbClr val="FD91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8725159" y="4202306"/>
            <a:ext cx="824248" cy="400110"/>
          </a:xfrm>
          <a:prstGeom prst="rect">
            <a:avLst/>
          </a:prstGeom>
          <a:noFill/>
        </p:spPr>
        <p:txBody>
          <a:bodyPr wrap="square" rtlCol="0">
            <a:spAutoFit/>
          </a:bodyPr>
          <a:lstStyle/>
          <a:p>
            <a:r>
              <a:rPr lang="en-IN" sz="2000" dirty="0" smtClean="0"/>
              <a:t>0.3%</a:t>
            </a:r>
            <a:endParaRPr lang="en-IN" sz="2000" dirty="0"/>
          </a:p>
        </p:txBody>
      </p:sp>
      <p:sp>
        <p:nvSpPr>
          <p:cNvPr id="16" name="TextBox 15"/>
          <p:cNvSpPr txBox="1"/>
          <p:nvPr/>
        </p:nvSpPr>
        <p:spPr>
          <a:xfrm>
            <a:off x="9621044" y="2583520"/>
            <a:ext cx="1832672" cy="584775"/>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Government</a:t>
            </a:r>
          </a:p>
        </p:txBody>
      </p:sp>
      <p:sp>
        <p:nvSpPr>
          <p:cNvPr id="17" name="TextBox 16"/>
          <p:cNvSpPr txBox="1"/>
          <p:nvPr/>
        </p:nvSpPr>
        <p:spPr>
          <a:xfrm>
            <a:off x="9621044" y="3771419"/>
            <a:ext cx="1832672" cy="830997"/>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Govt. During Investigation</a:t>
            </a:r>
          </a:p>
        </p:txBody>
      </p:sp>
      <p:sp>
        <p:nvSpPr>
          <p:cNvPr id="23" name="Left Arrow 22"/>
          <p:cNvSpPr/>
          <p:nvPr/>
        </p:nvSpPr>
        <p:spPr>
          <a:xfrm rot="20321858">
            <a:off x="5115512" y="3183733"/>
            <a:ext cx="761230" cy="944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63" y="3240238"/>
            <a:ext cx="4743150" cy="3170045"/>
          </a:xfrm>
          <a:prstGeom prst="rect">
            <a:avLst/>
          </a:prstGeom>
          <a:ln>
            <a:solidFill>
              <a:schemeClr val="accent1">
                <a:shade val="50000"/>
              </a:schemeClr>
            </a:solidFill>
          </a:ln>
        </p:spPr>
      </p:pic>
      <p:sp>
        <p:nvSpPr>
          <p:cNvPr id="28" name="Text Placeholder 6">
            <a:extLst>
              <a:ext uri="{FF2B5EF4-FFF2-40B4-BE49-F238E27FC236}">
                <a16:creationId xmlns="" xmlns:a16="http://schemas.microsoft.com/office/drawing/2014/main" id="{2282F042-18EC-44D5-8667-D838E30A2397}"/>
              </a:ext>
            </a:extLst>
          </p:cNvPr>
          <p:cNvSpPr txBox="1">
            <a:spLocks/>
          </p:cNvSpPr>
          <p:nvPr/>
        </p:nvSpPr>
        <p:spPr>
          <a:xfrm>
            <a:off x="6499001" y="4780236"/>
            <a:ext cx="4814218" cy="15777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IN" sz="1800" dirty="0">
                <a:solidFill>
                  <a:schemeClr val="tx2"/>
                </a:solidFill>
              </a:rPr>
              <a:t>It says, Govt. don’t investigate much before withdrawing a </a:t>
            </a:r>
            <a:r>
              <a:rPr lang="en-IN" sz="1800" dirty="0" smtClean="0">
                <a:solidFill>
                  <a:schemeClr val="tx2"/>
                </a:solidFill>
              </a:rPr>
              <a:t>case.</a:t>
            </a:r>
          </a:p>
          <a:p>
            <a:pPr>
              <a:buFont typeface="Wingdings" panose="05000000000000000000" pitchFamily="2" charset="2"/>
              <a:buChar char="§"/>
            </a:pPr>
            <a:r>
              <a:rPr lang="en-IN" sz="1800" dirty="0" smtClean="0">
                <a:solidFill>
                  <a:schemeClr val="tx2"/>
                </a:solidFill>
              </a:rPr>
              <a:t>23</a:t>
            </a:r>
            <a:r>
              <a:rPr lang="en-IN" sz="1800" dirty="0">
                <a:solidFill>
                  <a:schemeClr val="tx2"/>
                </a:solidFill>
              </a:rPr>
              <a:t>% of cases were withdrawn by Govt. rest were compounded.</a:t>
            </a:r>
          </a:p>
        </p:txBody>
      </p:sp>
    </p:spTree>
    <p:extLst>
      <p:ext uri="{BB962C8B-B14F-4D97-AF65-F5344CB8AC3E}">
        <p14:creationId xmlns:p14="http://schemas.microsoft.com/office/powerpoint/2010/main" val="7827022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F8DDC2-29D0-4966-B14C-A8992AE59BA4}"/>
              </a:ext>
            </a:extLst>
          </p:cNvPr>
          <p:cNvSpPr>
            <a:spLocks noGrp="1"/>
          </p:cNvSpPr>
          <p:nvPr>
            <p:ph type="title"/>
          </p:nvPr>
        </p:nvSpPr>
        <p:spPr>
          <a:xfrm>
            <a:off x="457569" y="167425"/>
            <a:ext cx="2981091" cy="862885"/>
          </a:xfrm>
        </p:spPr>
        <p:txBody>
          <a:bodyPr>
            <a:normAutofit/>
          </a:bodyPr>
          <a:lstStyle/>
          <a:p>
            <a:pPr algn="ctr"/>
            <a:r>
              <a:rPr lang="en-US" dirty="0" smtClean="0"/>
              <a:t>As per crime</a:t>
            </a:r>
            <a:endParaRPr lang="ru-RU" dirty="0"/>
          </a:p>
        </p:txBody>
      </p:sp>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a:xfrm>
            <a:off x="9323285" y="6373881"/>
            <a:ext cx="2743200" cy="365125"/>
          </a:xfrm>
        </p:spPr>
        <p:txBody>
          <a:bodyPr/>
          <a:lstStyle/>
          <a:p>
            <a:fld id="{3CE5352E-9B9F-4EDC-8769-7FA3D3F814C7}" type="slidenum">
              <a:rPr lang="ru-RU" smtClean="0"/>
              <a:pPr/>
              <a:t>18</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33" y="1260452"/>
            <a:ext cx="7634439" cy="3887086"/>
          </a:xfrm>
          <a:prstGeom prst="rect">
            <a:avLst/>
          </a:prstGeom>
        </p:spPr>
      </p:pic>
      <p:sp>
        <p:nvSpPr>
          <p:cNvPr id="7" name="Text Placeholder 8">
            <a:extLst>
              <a:ext uri="{FF2B5EF4-FFF2-40B4-BE49-F238E27FC236}">
                <a16:creationId xmlns="" xmlns:a16="http://schemas.microsoft.com/office/drawing/2014/main" id="{00D72E20-070D-4DF7-BA5E-0CBAD4D40C66}"/>
              </a:ext>
            </a:extLst>
          </p:cNvPr>
          <p:cNvSpPr txBox="1">
            <a:spLocks/>
          </p:cNvSpPr>
          <p:nvPr/>
        </p:nvSpPr>
        <p:spPr>
          <a:xfrm>
            <a:off x="7899805" y="3256922"/>
            <a:ext cx="978855" cy="329450"/>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77.1 %</a:t>
            </a:r>
            <a:endParaRPr lang="ru-RU" dirty="0"/>
          </a:p>
        </p:txBody>
      </p:sp>
      <p:sp>
        <p:nvSpPr>
          <p:cNvPr id="9" name="Text Placeholder 10">
            <a:extLst>
              <a:ext uri="{FF2B5EF4-FFF2-40B4-BE49-F238E27FC236}">
                <a16:creationId xmlns="" xmlns:a16="http://schemas.microsoft.com/office/drawing/2014/main" id="{0A568BDF-0957-4064-B285-33216F69B856}"/>
              </a:ext>
            </a:extLst>
          </p:cNvPr>
          <p:cNvSpPr txBox="1">
            <a:spLocks/>
          </p:cNvSpPr>
          <p:nvPr/>
        </p:nvSpPr>
        <p:spPr>
          <a:xfrm>
            <a:off x="7966214" y="4567170"/>
            <a:ext cx="846039" cy="3215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22.6%</a:t>
            </a:r>
            <a:endParaRPr lang="ru-RU" sz="2000" dirty="0"/>
          </a:p>
        </p:txBody>
      </p:sp>
      <p:sp>
        <p:nvSpPr>
          <p:cNvPr id="11" name="Rectangle 10"/>
          <p:cNvSpPr/>
          <p:nvPr/>
        </p:nvSpPr>
        <p:spPr>
          <a:xfrm>
            <a:off x="8158061" y="2951486"/>
            <a:ext cx="334851" cy="252509"/>
          </a:xfrm>
          <a:prstGeom prst="rect">
            <a:avLst/>
          </a:prstGeom>
          <a:solidFill>
            <a:srgbClr val="1F77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872995" y="2932513"/>
            <a:ext cx="1821890" cy="584775"/>
          </a:xfrm>
          <a:prstGeom prst="rect">
            <a:avLst/>
          </a:prstGeom>
          <a:noFill/>
          <a:ln w="12700">
            <a:solidFill>
              <a:schemeClr val="bg1">
                <a:lumMod val="50000"/>
              </a:schemeClr>
            </a:solidFill>
            <a:prstDash val="sysDash"/>
          </a:ln>
        </p:spPr>
        <p:txBody>
          <a:bodyPr wrap="square" rtlCol="0">
            <a:spAutoFit/>
          </a:bodyPr>
          <a:lstStyle/>
          <a:p>
            <a:r>
              <a:rPr lang="en-IN" sz="1600" dirty="0" smtClean="0"/>
              <a:t>Cases Compounded or Withdrawn</a:t>
            </a:r>
            <a:endParaRPr lang="en-IN" sz="1600" dirty="0"/>
          </a:p>
        </p:txBody>
      </p:sp>
      <p:sp>
        <p:nvSpPr>
          <p:cNvPr id="13" name="Rectangle 12"/>
          <p:cNvSpPr/>
          <p:nvPr/>
        </p:nvSpPr>
        <p:spPr>
          <a:xfrm>
            <a:off x="8158061" y="4264507"/>
            <a:ext cx="334851" cy="252509"/>
          </a:xfrm>
          <a:prstGeom prst="rect">
            <a:avLst/>
          </a:prstGeom>
          <a:solidFill>
            <a:srgbClr val="FF7F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8163191" y="5582011"/>
            <a:ext cx="334851" cy="252509"/>
          </a:xfrm>
          <a:prstGeom prst="rect">
            <a:avLst/>
          </a:prstGeom>
          <a:solidFill>
            <a:srgbClr val="3595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977110" y="5850800"/>
            <a:ext cx="824248" cy="400110"/>
          </a:xfrm>
          <a:prstGeom prst="rect">
            <a:avLst/>
          </a:prstGeom>
          <a:noFill/>
        </p:spPr>
        <p:txBody>
          <a:bodyPr wrap="square" rtlCol="0">
            <a:spAutoFit/>
          </a:bodyPr>
          <a:lstStyle/>
          <a:p>
            <a:r>
              <a:rPr lang="en-IN" sz="2000" dirty="0" smtClean="0"/>
              <a:t>0.3%</a:t>
            </a:r>
            <a:endParaRPr lang="en-IN" sz="2000" dirty="0"/>
          </a:p>
        </p:txBody>
      </p:sp>
      <p:sp>
        <p:nvSpPr>
          <p:cNvPr id="16" name="TextBox 15"/>
          <p:cNvSpPr txBox="1"/>
          <p:nvPr/>
        </p:nvSpPr>
        <p:spPr>
          <a:xfrm>
            <a:off x="8872995" y="4232014"/>
            <a:ext cx="1832672" cy="584775"/>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Government</a:t>
            </a:r>
          </a:p>
        </p:txBody>
      </p:sp>
      <p:sp>
        <p:nvSpPr>
          <p:cNvPr id="17" name="TextBox 16"/>
          <p:cNvSpPr txBox="1"/>
          <p:nvPr/>
        </p:nvSpPr>
        <p:spPr>
          <a:xfrm>
            <a:off x="8872995" y="5419913"/>
            <a:ext cx="1832672" cy="830997"/>
          </a:xfrm>
          <a:prstGeom prst="rect">
            <a:avLst/>
          </a:prstGeom>
          <a:noFill/>
          <a:ln w="12700">
            <a:solidFill>
              <a:schemeClr val="bg1">
                <a:lumMod val="50000"/>
              </a:schemeClr>
            </a:solidFill>
            <a:prstDash val="sysDash"/>
          </a:ln>
        </p:spPr>
        <p:txBody>
          <a:bodyPr wrap="square" rtlCol="0">
            <a:spAutoFit/>
          </a:bodyPr>
          <a:lstStyle/>
          <a:p>
            <a:r>
              <a:rPr lang="en-IN" sz="1600" dirty="0"/>
              <a:t>Cases Withdrawn by the Govt. During Investigation</a:t>
            </a:r>
          </a:p>
        </p:txBody>
      </p:sp>
      <p:sp>
        <p:nvSpPr>
          <p:cNvPr id="3" name="Text Placeholder 2"/>
          <p:cNvSpPr>
            <a:spLocks noGrp="1"/>
          </p:cNvSpPr>
          <p:nvPr>
            <p:ph type="body" idx="13"/>
          </p:nvPr>
        </p:nvSpPr>
        <p:spPr>
          <a:xfrm>
            <a:off x="585888" y="5658557"/>
            <a:ext cx="6999299" cy="784595"/>
          </a:xfrm>
        </p:spPr>
        <p:txBody>
          <a:bodyPr/>
          <a:lstStyle/>
          <a:p>
            <a:r>
              <a:rPr lang="en-IN" dirty="0" smtClean="0"/>
              <a:t>Only in “Immoral Traffic Act” we can see some cases were withdrawn by the Government, else mostly cases are compounded.</a:t>
            </a:r>
            <a:endParaRPr lang="en-IN" dirty="0"/>
          </a:p>
        </p:txBody>
      </p:sp>
      <p:pic>
        <p:nvPicPr>
          <p:cNvPr id="4" name="Picture 3"/>
          <p:cNvPicPr>
            <a:picLocks noChangeAspect="1"/>
          </p:cNvPicPr>
          <p:nvPr/>
        </p:nvPicPr>
        <p:blipFill>
          <a:blip r:embed="rId3"/>
          <a:stretch>
            <a:fillRect/>
          </a:stretch>
        </p:blipFill>
        <p:spPr>
          <a:xfrm>
            <a:off x="7977110" y="28122"/>
            <a:ext cx="2730493" cy="2646800"/>
          </a:xfrm>
          <a:prstGeom prst="rect">
            <a:avLst/>
          </a:prstGeom>
        </p:spPr>
      </p:pic>
    </p:spTree>
    <p:extLst>
      <p:ext uri="{BB962C8B-B14F-4D97-AF65-F5344CB8AC3E}">
        <p14:creationId xmlns:p14="http://schemas.microsoft.com/office/powerpoint/2010/main" val="9093754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
            <a:extLst>
              <a:ext uri="{FF2B5EF4-FFF2-40B4-BE49-F238E27FC236}">
                <a16:creationId xmlns="" xmlns:a16="http://schemas.microsoft.com/office/drawing/2014/main" id="{0AA59691-7851-4C4B-A0DB-08A254019864}"/>
              </a:ext>
            </a:extLst>
          </p:cNvPr>
          <p:cNvSpPr txBox="1">
            <a:spLocks/>
          </p:cNvSpPr>
          <p:nvPr/>
        </p:nvSpPr>
        <p:spPr>
          <a:xfrm>
            <a:off x="309093" y="5474744"/>
            <a:ext cx="11578107" cy="105828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smtClean="0"/>
              <a:t>OVERALL TRIAL’S ANALYSIS</a:t>
            </a:r>
            <a:endParaRPr lang="ru-RU" sz="3500" b="1" dirty="0"/>
          </a:p>
        </p:txBody>
      </p:sp>
      <p:sp>
        <p:nvSpPr>
          <p:cNvPr id="3" name="Title 2">
            <a:extLst>
              <a:ext uri="{FF2B5EF4-FFF2-40B4-BE49-F238E27FC236}">
                <a16:creationId xmlns="" xmlns:a16="http://schemas.microsoft.com/office/drawing/2014/main" id="{0AA59691-7851-4C4B-A0DB-08A254019864}"/>
              </a:ext>
            </a:extLst>
          </p:cNvPr>
          <p:cNvSpPr>
            <a:spLocks noGrp="1"/>
          </p:cNvSpPr>
          <p:nvPr>
            <p:ph type="title"/>
          </p:nvPr>
        </p:nvSpPr>
        <p:spPr>
          <a:xfrm>
            <a:off x="7134716" y="744687"/>
            <a:ext cx="4153830" cy="2449274"/>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lgn="ctr"/>
            <a:r>
              <a:rPr lang="en-IN" sz="3500" b="1" dirty="0"/>
              <a:t> </a:t>
            </a:r>
            <a:endParaRPr lang="ru-RU" sz="3500" b="1" dirty="0"/>
          </a:p>
        </p:txBody>
      </p:sp>
      <p:sp>
        <p:nvSpPr>
          <p:cNvPr id="7" name="Slide Number Placeholder 6">
            <a:extLst>
              <a:ext uri="{FF2B5EF4-FFF2-40B4-BE49-F238E27FC236}">
                <a16:creationId xmlns="" xmlns:a16="http://schemas.microsoft.com/office/drawing/2014/main" id="{D46CE1B1-2E2C-4B06-8877-30EBF3F152FF}"/>
              </a:ext>
            </a:extLst>
          </p:cNvPr>
          <p:cNvSpPr>
            <a:spLocks noGrp="1"/>
          </p:cNvSpPr>
          <p:nvPr>
            <p:ph type="sldNum" sz="quarter" idx="12"/>
          </p:nvPr>
        </p:nvSpPr>
        <p:spPr>
          <a:xfrm>
            <a:off x="9310240" y="6426701"/>
            <a:ext cx="2743200" cy="365125"/>
          </a:xfrm>
        </p:spPr>
        <p:txBody>
          <a:bodyPr/>
          <a:lstStyle/>
          <a:p>
            <a:fld id="{3CE5352E-9B9F-4EDC-8769-7FA3D3F814C7}" type="slidenum">
              <a:rPr lang="ru-RU" smtClean="0"/>
              <a:pPr/>
              <a:t>19</a:t>
            </a:fld>
            <a:endParaRPr lang="ru-RU" dirty="0"/>
          </a:p>
        </p:txBody>
      </p:sp>
      <p:sp>
        <p:nvSpPr>
          <p:cNvPr id="4" name="Text Placeholder 3">
            <a:extLst>
              <a:ext uri="{FF2B5EF4-FFF2-40B4-BE49-F238E27FC236}">
                <a16:creationId xmlns="" xmlns:a16="http://schemas.microsoft.com/office/drawing/2014/main" id="{5DA95332-3DBE-4AD4-8280-F519EC89E35A}"/>
              </a:ext>
            </a:extLst>
          </p:cNvPr>
          <p:cNvSpPr>
            <a:spLocks noGrp="1"/>
          </p:cNvSpPr>
          <p:nvPr>
            <p:ph type="body" idx="13"/>
          </p:nvPr>
        </p:nvSpPr>
        <p:spPr>
          <a:xfrm>
            <a:off x="7034478" y="3065171"/>
            <a:ext cx="4444245" cy="2698657"/>
          </a:xfrm>
        </p:spPr>
        <p:txBody>
          <a:bodyPr>
            <a:normAutofit/>
          </a:bodyPr>
          <a:lstStyle/>
          <a:p>
            <a:pPr marL="0" indent="0">
              <a:buNone/>
            </a:pPr>
            <a:endParaRPr lang="en-US" sz="1800" dirty="0" smtClean="0">
              <a:solidFill>
                <a:schemeClr val="tx1">
                  <a:lumMod val="95000"/>
                  <a:lumOff val="5000"/>
                </a:schemeClr>
              </a:solidFill>
            </a:endParaRPr>
          </a:p>
          <a:p>
            <a:r>
              <a:rPr lang="en-US" sz="1800" dirty="0" smtClean="0">
                <a:solidFill>
                  <a:schemeClr val="tx1">
                    <a:lumMod val="95000"/>
                    <a:lumOff val="5000"/>
                  </a:schemeClr>
                </a:solidFill>
              </a:rPr>
              <a:t>Its clearly visible that the overall cases for trial is quite high as comparison to </a:t>
            </a:r>
            <a:r>
              <a:rPr lang="en-US" sz="1800" dirty="0">
                <a:solidFill>
                  <a:schemeClr val="tx1">
                    <a:lumMod val="95000"/>
                    <a:lumOff val="5000"/>
                  </a:schemeClr>
                </a:solidFill>
              </a:rPr>
              <a:t>c</a:t>
            </a:r>
            <a:r>
              <a:rPr lang="en-US" sz="1800" dirty="0" smtClean="0">
                <a:solidFill>
                  <a:schemeClr val="tx1">
                    <a:lumMod val="95000"/>
                    <a:lumOff val="5000"/>
                  </a:schemeClr>
                </a:solidFill>
              </a:rPr>
              <a:t>ases </a:t>
            </a:r>
            <a:r>
              <a:rPr lang="en-US" sz="1800" dirty="0">
                <a:solidFill>
                  <a:schemeClr val="tx1">
                    <a:lumMod val="95000"/>
                    <a:lumOff val="5000"/>
                  </a:schemeClr>
                </a:solidFill>
              </a:rPr>
              <a:t>sent for </a:t>
            </a:r>
            <a:r>
              <a:rPr lang="en-US" sz="1800" dirty="0" smtClean="0">
                <a:solidFill>
                  <a:schemeClr val="tx1">
                    <a:lumMod val="95000"/>
                    <a:lumOff val="5000"/>
                  </a:schemeClr>
                </a:solidFill>
              </a:rPr>
              <a:t>trial and trial completed is even lesser.</a:t>
            </a:r>
          </a:p>
          <a:p>
            <a:r>
              <a:rPr lang="en-US" sz="1800" dirty="0" smtClean="0">
                <a:solidFill>
                  <a:schemeClr val="tx1">
                    <a:lumMod val="95000"/>
                    <a:lumOff val="5000"/>
                  </a:schemeClr>
                </a:solidFill>
              </a:rPr>
              <a:t>Most of </a:t>
            </a:r>
            <a:r>
              <a:rPr lang="en-US" sz="1800" dirty="0">
                <a:solidFill>
                  <a:schemeClr val="tx1">
                    <a:lumMod val="95000"/>
                    <a:lumOff val="5000"/>
                  </a:schemeClr>
                </a:solidFill>
              </a:rPr>
              <a:t>the cases are not being sent for trial itself, and this </a:t>
            </a:r>
            <a:r>
              <a:rPr lang="en-US" sz="1800" dirty="0" smtClean="0">
                <a:solidFill>
                  <a:schemeClr val="tx1">
                    <a:lumMod val="95000"/>
                    <a:lumOff val="5000"/>
                  </a:schemeClr>
                </a:solidFill>
              </a:rPr>
              <a:t>leads </a:t>
            </a:r>
            <a:r>
              <a:rPr lang="en-US" sz="1800" dirty="0">
                <a:solidFill>
                  <a:schemeClr val="tx1">
                    <a:lumMod val="95000"/>
                    <a:lumOff val="5000"/>
                  </a:schemeClr>
                </a:solidFill>
              </a:rPr>
              <a:t>to increase </a:t>
            </a:r>
            <a:r>
              <a:rPr lang="en-US" sz="1800" dirty="0" smtClean="0">
                <a:solidFill>
                  <a:schemeClr val="tx1">
                    <a:lumMod val="95000"/>
                    <a:lumOff val="5000"/>
                  </a:schemeClr>
                </a:solidFill>
              </a:rPr>
              <a:t>in backlogs.</a:t>
            </a:r>
          </a:p>
          <a:p>
            <a:r>
              <a:rPr lang="en-IN" sz="1800" dirty="0">
                <a:solidFill>
                  <a:schemeClr val="tx1">
                    <a:lumMod val="95000"/>
                    <a:lumOff val="5000"/>
                  </a:schemeClr>
                </a:solidFill>
              </a:rPr>
              <a:t>Whereas the number of case completed per year remains same.</a:t>
            </a:r>
            <a:endParaRPr lang="en-US" sz="1800" dirty="0">
              <a:solidFill>
                <a:schemeClr val="tx1">
                  <a:lumMod val="95000"/>
                  <a:lumOff val="5000"/>
                </a:schemeClr>
              </a:solidFill>
            </a:endParaRPr>
          </a:p>
          <a:p>
            <a:pPr marL="0" indent="0">
              <a:buNone/>
            </a:pPr>
            <a:endParaRPr lang="ru-RU" dirty="0">
              <a:solidFill>
                <a:schemeClr val="tx1">
                  <a:lumMod val="95000"/>
                  <a:lumOff val="5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8190"/>
          <a:stretch/>
        </p:blipFill>
        <p:spPr>
          <a:xfrm>
            <a:off x="0" y="562609"/>
            <a:ext cx="7062809" cy="4653335"/>
          </a:xfrm>
          <a:prstGeom prst="rect">
            <a:avLst/>
          </a:prstGeom>
        </p:spPr>
      </p:pic>
      <p:sp>
        <p:nvSpPr>
          <p:cNvPr id="11" name="Rectangle 10"/>
          <p:cNvSpPr/>
          <p:nvPr/>
        </p:nvSpPr>
        <p:spPr>
          <a:xfrm>
            <a:off x="1505786" y="2119835"/>
            <a:ext cx="3608167" cy="769441"/>
          </a:xfrm>
          <a:prstGeom prst="rect">
            <a:avLst/>
          </a:prstGeom>
          <a:noFill/>
        </p:spPr>
        <p:txBody>
          <a:bodyPr wrap="none" lIns="91440" tIns="45720" rIns="91440" bIns="45720">
            <a:spAutoFit/>
          </a:bodyPr>
          <a:lstStyle/>
          <a:p>
            <a:pPr algn="ctr"/>
            <a:r>
              <a:rPr lang="en-US" sz="4400" b="1" spc="50" dirty="0" smtClean="0">
                <a:ln w="9525" cmpd="sng">
                  <a:solidFill>
                    <a:schemeClr val="accent1"/>
                  </a:solidFill>
                  <a:prstDash val="solid"/>
                </a:ln>
                <a:solidFill>
                  <a:srgbClr val="70AD47">
                    <a:tint val="1000"/>
                  </a:srgbClr>
                </a:solidFill>
                <a:effectLst>
                  <a:glow rad="38100">
                    <a:schemeClr val="accent1">
                      <a:alpha val="40000"/>
                    </a:schemeClr>
                  </a:glow>
                </a:effectLst>
              </a:rPr>
              <a:t>Cases For Trial</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5" name="Rectangle 14"/>
          <p:cNvSpPr/>
          <p:nvPr/>
        </p:nvSpPr>
        <p:spPr>
          <a:xfrm>
            <a:off x="5426987" y="4118955"/>
            <a:ext cx="1407437" cy="369332"/>
          </a:xfrm>
          <a:prstGeom prst="rect">
            <a:avLst/>
          </a:prstGeom>
          <a:noFill/>
          <a:ln>
            <a:solidFill>
              <a:srgbClr val="6CAED6"/>
            </a:solidFill>
          </a:ln>
        </p:spPr>
        <p:txBody>
          <a:bodyPr wrap="none" lIns="91440" tIns="45720" rIns="91440" bIns="45720">
            <a:spAutoFit/>
          </a:bodyPr>
          <a:lstStyle/>
          <a:p>
            <a:pPr algn="ctr"/>
            <a:r>
              <a:rPr lang="en-US" b="0" cap="none" spc="0" dirty="0" smtClean="0">
                <a:ln w="0"/>
                <a:solidFill>
                  <a:srgbClr val="0070C0"/>
                </a:solidFill>
                <a:effectLst>
                  <a:outerShdw blurRad="38100" dist="25400" dir="5400000" algn="ctr" rotWithShape="0">
                    <a:srgbClr val="6E747A">
                      <a:alpha val="43000"/>
                    </a:srgbClr>
                  </a:outerShdw>
                </a:effectLst>
              </a:rPr>
              <a:t>Sent For Trial</a:t>
            </a:r>
            <a:endParaRPr lang="en-US" b="0" cap="none" spc="0" dirty="0">
              <a:ln w="0"/>
              <a:solidFill>
                <a:srgbClr val="0070C0"/>
              </a:solidFill>
              <a:effectLst>
                <a:outerShdw blurRad="38100" dist="25400" dir="5400000" algn="ctr" rotWithShape="0">
                  <a:srgbClr val="6E747A">
                    <a:alpha val="43000"/>
                  </a:srgbClr>
                </a:outerShdw>
              </a:effectLst>
            </a:endParaRPr>
          </a:p>
        </p:txBody>
      </p:sp>
      <p:sp>
        <p:nvSpPr>
          <p:cNvPr id="18" name="Rectangle 17"/>
          <p:cNvSpPr/>
          <p:nvPr/>
        </p:nvSpPr>
        <p:spPr>
          <a:xfrm>
            <a:off x="5172174" y="4672953"/>
            <a:ext cx="1662250" cy="369332"/>
          </a:xfrm>
          <a:prstGeom prst="rect">
            <a:avLst/>
          </a:prstGeom>
          <a:noFill/>
          <a:ln>
            <a:solidFill>
              <a:srgbClr val="C7DBEF"/>
            </a:solidFill>
          </a:ln>
        </p:spPr>
        <p:txBody>
          <a:bodyPr wrap="none" lIns="91440" tIns="45720" rIns="91440" bIns="45720">
            <a:spAutoFit/>
          </a:bodyPr>
          <a:lstStyle/>
          <a:p>
            <a:pPr algn="ctr"/>
            <a:r>
              <a:rPr lang="en-US" b="0" cap="none" spc="0" dirty="0" smtClean="0">
                <a:ln w="0"/>
                <a:solidFill>
                  <a:srgbClr val="0070C0"/>
                </a:solidFill>
                <a:effectLst>
                  <a:outerShdw blurRad="38100" dist="25400" dir="5400000" algn="ctr" rotWithShape="0">
                    <a:srgbClr val="6E747A">
                      <a:alpha val="43000"/>
                    </a:srgbClr>
                  </a:outerShdw>
                </a:effectLst>
              </a:rPr>
              <a:t>Trial Completed</a:t>
            </a:r>
            <a:endParaRPr lang="en-US" b="0" cap="none" spc="0" dirty="0">
              <a:ln w="0"/>
              <a:solidFill>
                <a:srgbClr val="0070C0"/>
              </a:solidFill>
              <a:effectLst>
                <a:outerShdw blurRad="38100" dist="25400" dir="5400000" algn="ctr" rotWithShape="0">
                  <a:srgbClr val="6E747A">
                    <a:alpha val="43000"/>
                  </a:srgbClr>
                </a:outerShdw>
              </a:effectLst>
            </a:endParaRPr>
          </a:p>
        </p:txBody>
      </p:sp>
      <p:cxnSp>
        <p:nvCxnSpPr>
          <p:cNvPr id="20" name="Straight Arrow Connector 19"/>
          <p:cNvCxnSpPr/>
          <p:nvPr/>
        </p:nvCxnSpPr>
        <p:spPr>
          <a:xfrm>
            <a:off x="3309870" y="4303621"/>
            <a:ext cx="2117117"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309870" y="4857619"/>
            <a:ext cx="186230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727" y="744686"/>
            <a:ext cx="3745745" cy="2268969"/>
          </a:xfrm>
          <a:prstGeom prst="rect">
            <a:avLst/>
          </a:prstGeom>
        </p:spPr>
      </p:pic>
    </p:spTree>
    <p:extLst>
      <p:ext uri="{BB962C8B-B14F-4D97-AF65-F5344CB8AC3E}">
        <p14:creationId xmlns:p14="http://schemas.microsoft.com/office/powerpoint/2010/main" val="17359194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1888" y="458961"/>
            <a:ext cx="11268224" cy="6045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458961"/>
            <a:ext cx="3200400" cy="604584"/>
          </a:xfrm>
        </p:spPr>
        <p:txBody>
          <a:bodyPr/>
          <a:lstStyle/>
          <a:p>
            <a:r>
              <a:rPr lang="en-IN" sz="3600" b="1" dirty="0"/>
              <a:t>INTRODUCTION</a:t>
            </a:r>
          </a:p>
        </p:txBody>
      </p:sp>
      <p:sp>
        <p:nvSpPr>
          <p:cNvPr id="3" name="Content Placeholder 2"/>
          <p:cNvSpPr>
            <a:spLocks noGrp="1"/>
          </p:cNvSpPr>
          <p:nvPr>
            <p:ph idx="1"/>
          </p:nvPr>
        </p:nvSpPr>
        <p:spPr>
          <a:xfrm>
            <a:off x="580623" y="2098331"/>
            <a:ext cx="8202768" cy="5126715"/>
          </a:xfrm>
        </p:spPr>
        <p:txBody>
          <a:bodyPr>
            <a:noAutofit/>
          </a:bodyPr>
          <a:lstStyle/>
          <a:p>
            <a:pPr marL="0" indent="0">
              <a:buNone/>
            </a:pPr>
            <a:r>
              <a:rPr lang="en-IN" sz="1800" dirty="0">
                <a:solidFill>
                  <a:schemeClr val="tx2"/>
                </a:solidFill>
              </a:rPr>
              <a:t>This project is about </a:t>
            </a:r>
            <a:r>
              <a:rPr lang="en-IN" sz="1800" b="1" dirty="0">
                <a:solidFill>
                  <a:schemeClr val="tx2"/>
                </a:solidFill>
              </a:rPr>
              <a:t>Exploratory Data Analysis</a:t>
            </a:r>
            <a:r>
              <a:rPr lang="en-IN" sz="1800" dirty="0">
                <a:solidFill>
                  <a:schemeClr val="tx2"/>
                </a:solidFill>
              </a:rPr>
              <a:t> of "</a:t>
            </a:r>
            <a:r>
              <a:rPr lang="en-IN" sz="1800" b="1" dirty="0">
                <a:solidFill>
                  <a:schemeClr val="tx2"/>
                </a:solidFill>
              </a:rPr>
              <a:t>Crime Against Women in India</a:t>
            </a:r>
            <a:r>
              <a:rPr lang="en-IN" sz="1800" dirty="0">
                <a:solidFill>
                  <a:schemeClr val="tx2"/>
                </a:solidFill>
              </a:rPr>
              <a:t>". </a:t>
            </a:r>
          </a:p>
          <a:p>
            <a:pPr marL="0" indent="0">
              <a:buNone/>
            </a:pPr>
            <a:r>
              <a:rPr lang="en-IN" sz="1800" dirty="0" smtClean="0">
                <a:solidFill>
                  <a:schemeClr val="tx2"/>
                </a:solidFill>
              </a:rPr>
              <a:t>The </a:t>
            </a:r>
            <a:r>
              <a:rPr lang="en-IN" sz="1800" dirty="0">
                <a:solidFill>
                  <a:schemeClr val="tx2"/>
                </a:solidFill>
              </a:rPr>
              <a:t>data refers to State/UT-wise details of cases registered and their disposal under </a:t>
            </a:r>
            <a:endParaRPr lang="en-IN" sz="1800" dirty="0" smtClean="0">
              <a:solidFill>
                <a:schemeClr val="tx2"/>
              </a:solidFill>
            </a:endParaRPr>
          </a:p>
          <a:p>
            <a:pPr marL="0" indent="0">
              <a:buNone/>
            </a:pPr>
            <a:r>
              <a:rPr lang="en-IN" sz="1800" dirty="0" smtClean="0">
                <a:solidFill>
                  <a:schemeClr val="tx2"/>
                </a:solidFill>
              </a:rPr>
              <a:t>crime </a:t>
            </a:r>
            <a:r>
              <a:rPr lang="en-IN" sz="1800" dirty="0">
                <a:solidFill>
                  <a:schemeClr val="tx2"/>
                </a:solidFill>
              </a:rPr>
              <a:t>against Women by crime </a:t>
            </a:r>
            <a:r>
              <a:rPr lang="en-IN" sz="1800" dirty="0" smtClean="0">
                <a:solidFill>
                  <a:schemeClr val="tx2"/>
                </a:solidFill>
              </a:rPr>
              <a:t>heads.</a:t>
            </a:r>
            <a:r>
              <a:rPr lang="en-IN" sz="1800" dirty="0">
                <a:solidFill>
                  <a:schemeClr val="tx2"/>
                </a:solidFill>
              </a:rPr>
              <a:t> </a:t>
            </a:r>
            <a:r>
              <a:rPr lang="en-IN" sz="1800" dirty="0" smtClean="0">
                <a:solidFill>
                  <a:schemeClr val="tx2"/>
                </a:solidFill>
              </a:rPr>
              <a:t>The dataset contains complete information </a:t>
            </a:r>
          </a:p>
          <a:p>
            <a:pPr marL="0" indent="0">
              <a:buNone/>
            </a:pPr>
            <a:r>
              <a:rPr lang="en-IN" sz="1800" dirty="0" smtClean="0">
                <a:solidFill>
                  <a:schemeClr val="tx2"/>
                </a:solidFill>
              </a:rPr>
              <a:t>about various aspects of crimes happened in India from 2001-2010.</a:t>
            </a:r>
          </a:p>
          <a:p>
            <a:pPr marL="0" indent="0">
              <a:buNone/>
            </a:pPr>
            <a:r>
              <a:rPr lang="en-IN" sz="1800" dirty="0" smtClean="0">
                <a:solidFill>
                  <a:schemeClr val="tx2"/>
                </a:solidFill>
              </a:rPr>
              <a:t>Data </a:t>
            </a:r>
            <a:r>
              <a:rPr lang="en-IN" sz="1800" dirty="0">
                <a:solidFill>
                  <a:schemeClr val="tx2"/>
                </a:solidFill>
              </a:rPr>
              <a:t>source </a:t>
            </a:r>
            <a:r>
              <a:rPr lang="en-IN" sz="1800" dirty="0" smtClean="0">
                <a:solidFill>
                  <a:schemeClr val="tx2"/>
                </a:solidFill>
              </a:rPr>
              <a:t>–</a:t>
            </a:r>
          </a:p>
          <a:p>
            <a:r>
              <a:rPr lang="en-IN" sz="1800" b="1" dirty="0">
                <a:solidFill>
                  <a:schemeClr val="tx2"/>
                </a:solidFill>
              </a:rPr>
              <a:t>Name</a:t>
            </a:r>
            <a:r>
              <a:rPr lang="en-IN" sz="1800" dirty="0">
                <a:solidFill>
                  <a:schemeClr val="tx2"/>
                </a:solidFill>
              </a:rPr>
              <a:t>: "Crime Against Women In India"</a:t>
            </a:r>
          </a:p>
          <a:p>
            <a:r>
              <a:rPr lang="en-IN" sz="1800" b="1" dirty="0" smtClean="0">
                <a:solidFill>
                  <a:schemeClr val="tx2"/>
                </a:solidFill>
              </a:rPr>
              <a:t>Sponsoring </a:t>
            </a:r>
            <a:r>
              <a:rPr lang="en-IN" sz="1800" b="1" dirty="0">
                <a:solidFill>
                  <a:schemeClr val="tx2"/>
                </a:solidFill>
              </a:rPr>
              <a:t>Organization</a:t>
            </a:r>
            <a:r>
              <a:rPr lang="en-IN" sz="1800" dirty="0">
                <a:solidFill>
                  <a:schemeClr val="tx2"/>
                </a:solidFill>
              </a:rPr>
              <a:t>: 1. This data set is taken from </a:t>
            </a:r>
            <a:r>
              <a:rPr lang="en-IN" sz="1800" dirty="0" err="1">
                <a:solidFill>
                  <a:schemeClr val="tx2"/>
                </a:solidFill>
                <a:hlinkClick r:id="rId2"/>
              </a:rPr>
              <a:t>kaggle</a:t>
            </a:r>
            <a:r>
              <a:rPr lang="en-IN" sz="1800" dirty="0">
                <a:solidFill>
                  <a:schemeClr val="tx2"/>
                </a:solidFill>
              </a:rPr>
              <a:t>, which was actually taken from National Crime Records Bureau (NCRB) and Govt. of India has published and shared this dataset on </a:t>
            </a:r>
            <a:r>
              <a:rPr lang="en-IN" sz="1800" dirty="0">
                <a:solidFill>
                  <a:schemeClr val="tx2"/>
                </a:solidFill>
                <a:hlinkClick r:id="rId3"/>
              </a:rPr>
              <a:t>Open </a:t>
            </a:r>
            <a:r>
              <a:rPr lang="en-IN" sz="1800" dirty="0" err="1">
                <a:solidFill>
                  <a:schemeClr val="tx2"/>
                </a:solidFill>
                <a:hlinkClick r:id="rId3"/>
              </a:rPr>
              <a:t>Govt</a:t>
            </a:r>
            <a:r>
              <a:rPr lang="en-IN" sz="1800" dirty="0">
                <a:solidFill>
                  <a:schemeClr val="tx2"/>
                </a:solidFill>
                <a:hlinkClick r:id="rId3"/>
              </a:rPr>
              <a:t> Data Platform portal</a:t>
            </a:r>
            <a:r>
              <a:rPr lang="en-IN" sz="1800" dirty="0">
                <a:solidFill>
                  <a:schemeClr val="tx2"/>
                </a:solidFill>
              </a:rPr>
              <a:t> under </a:t>
            </a:r>
            <a:r>
              <a:rPr lang="en-IN" sz="1800" dirty="0">
                <a:solidFill>
                  <a:schemeClr val="tx2"/>
                </a:solidFill>
                <a:hlinkClick r:id="rId4"/>
              </a:rPr>
              <a:t>Govt. Open Data License - India</a:t>
            </a:r>
            <a:r>
              <a:rPr lang="en-IN" sz="1800" dirty="0" smtClean="0">
                <a:solidFill>
                  <a:schemeClr val="tx2"/>
                </a:solidFill>
              </a:rPr>
              <a:t>.</a:t>
            </a:r>
            <a:endParaRPr lang="en-IN" sz="1800" dirty="0">
              <a:solidFill>
                <a:schemeClr val="tx2"/>
              </a:solidFill>
            </a:endParaRPr>
          </a:p>
        </p:txBody>
      </p:sp>
      <p:sp>
        <p:nvSpPr>
          <p:cNvPr id="6" name="Slide Number Placeholder 5"/>
          <p:cNvSpPr>
            <a:spLocks noGrp="1"/>
          </p:cNvSpPr>
          <p:nvPr>
            <p:ph type="sldNum" sz="quarter" idx="12"/>
          </p:nvPr>
        </p:nvSpPr>
        <p:spPr/>
        <p:txBody>
          <a:bodyPr/>
          <a:lstStyle/>
          <a:p>
            <a:fld id="{3CE5352E-9B9F-4EDC-8769-7FA3D3F814C7}" type="slidenum">
              <a:rPr lang="ru-RU" smtClean="0"/>
              <a:pPr/>
              <a:t>2</a:t>
            </a:fld>
            <a:endParaRPr lang="ru-RU" dirty="0"/>
          </a:p>
        </p:txBody>
      </p:sp>
      <p:graphicFrame>
        <p:nvGraphicFramePr>
          <p:cNvPr id="14" name="Diagram 13"/>
          <p:cNvGraphicFramePr/>
          <p:nvPr>
            <p:extLst>
              <p:ext uri="{D42A27DB-BD31-4B8C-83A1-F6EECF244321}">
                <p14:modId xmlns:p14="http://schemas.microsoft.com/office/powerpoint/2010/main" val="2666225626"/>
              </p:ext>
            </p:extLst>
          </p:nvPr>
        </p:nvGraphicFramePr>
        <p:xfrm>
          <a:off x="8610600" y="941299"/>
          <a:ext cx="3287014" cy="57944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674538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999697" y="1162711"/>
            <a:ext cx="8385181" cy="3759261"/>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7" name="Left-Up Arrow 16"/>
          <p:cNvSpPr/>
          <p:nvPr/>
        </p:nvSpPr>
        <p:spPr>
          <a:xfrm rot="5400000">
            <a:off x="2603838" y="-1579139"/>
            <a:ext cx="6008112" cy="11491813"/>
          </a:xfrm>
          <a:prstGeom prst="leftUpArrow">
            <a:avLst>
              <a:gd name="adj1" fmla="val 13496"/>
              <a:gd name="adj2" fmla="val 25000"/>
              <a:gd name="adj3" fmla="val 9915"/>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 xmlns:a16="http://schemas.microsoft.com/office/drawing/2014/main" id="{0AA59691-7851-4C4B-A0DB-08A254019864}"/>
              </a:ext>
            </a:extLst>
          </p:cNvPr>
          <p:cNvSpPr>
            <a:spLocks noGrp="1"/>
          </p:cNvSpPr>
          <p:nvPr>
            <p:ph type="title"/>
          </p:nvPr>
        </p:nvSpPr>
        <p:spPr>
          <a:xfrm>
            <a:off x="408096" y="298834"/>
            <a:ext cx="11243434" cy="540001"/>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lgn="ctr"/>
            <a:r>
              <a:rPr lang="en-US" sz="3500" b="1" dirty="0" smtClean="0"/>
              <a:t>Trial Analysis </a:t>
            </a:r>
            <a:r>
              <a:rPr lang="en-US" sz="3500" b="1" dirty="0"/>
              <a:t>in ANDHRA PRADESH</a:t>
            </a:r>
            <a:endParaRPr lang="ru-RU" sz="3500" b="1" dirty="0"/>
          </a:p>
        </p:txBody>
      </p:sp>
      <p:sp>
        <p:nvSpPr>
          <p:cNvPr id="4" name="Text Placeholder 3">
            <a:extLst>
              <a:ext uri="{FF2B5EF4-FFF2-40B4-BE49-F238E27FC236}">
                <a16:creationId xmlns="" xmlns:a16="http://schemas.microsoft.com/office/drawing/2014/main" id="{5DA95332-3DBE-4AD4-8280-F519EC89E35A}"/>
              </a:ext>
            </a:extLst>
          </p:cNvPr>
          <p:cNvSpPr>
            <a:spLocks noGrp="1"/>
          </p:cNvSpPr>
          <p:nvPr>
            <p:ph type="body" idx="1"/>
          </p:nvPr>
        </p:nvSpPr>
        <p:spPr>
          <a:xfrm>
            <a:off x="1030310" y="5407785"/>
            <a:ext cx="9968248" cy="786627"/>
          </a:xfrm>
        </p:spPr>
        <p:txBody>
          <a:bodyPr>
            <a:normAutofit/>
          </a:bodyPr>
          <a:lstStyle/>
          <a:p>
            <a:pPr marL="285750" indent="-285750">
              <a:buFont typeface="Courier New" panose="02070309020205020404" pitchFamily="49" charset="0"/>
              <a:buChar char="o"/>
            </a:pPr>
            <a:r>
              <a:rPr lang="en-US" dirty="0">
                <a:solidFill>
                  <a:schemeClr val="tx1">
                    <a:lumMod val="95000"/>
                    <a:lumOff val="5000"/>
                  </a:schemeClr>
                </a:solidFill>
              </a:rPr>
              <a:t>Although cases sent for trial is increasing as number of cases for trial increases but the rate of increase of </a:t>
            </a:r>
            <a:r>
              <a:rPr lang="en-US" dirty="0" smtClean="0">
                <a:solidFill>
                  <a:schemeClr val="tx1">
                    <a:lumMod val="95000"/>
                    <a:lumOff val="5000"/>
                  </a:schemeClr>
                </a:solidFill>
              </a:rPr>
              <a:t>later </a:t>
            </a:r>
            <a:r>
              <a:rPr lang="en-US" dirty="0">
                <a:solidFill>
                  <a:schemeClr val="tx1">
                    <a:lumMod val="95000"/>
                    <a:lumOff val="5000"/>
                  </a:schemeClr>
                </a:solidFill>
              </a:rPr>
              <a:t>is higher. </a:t>
            </a:r>
          </a:p>
        </p:txBody>
      </p:sp>
      <p:sp>
        <p:nvSpPr>
          <p:cNvPr id="7" name="Slide Number Placeholder 6">
            <a:extLst>
              <a:ext uri="{FF2B5EF4-FFF2-40B4-BE49-F238E27FC236}">
                <a16:creationId xmlns="" xmlns:a16="http://schemas.microsoft.com/office/drawing/2014/main" id="{D46CE1B1-2E2C-4B06-8877-30EBF3F152FF}"/>
              </a:ext>
            </a:extLst>
          </p:cNvPr>
          <p:cNvSpPr>
            <a:spLocks noGrp="1"/>
          </p:cNvSpPr>
          <p:nvPr>
            <p:ph type="sldNum" sz="quarter" idx="12"/>
          </p:nvPr>
        </p:nvSpPr>
        <p:spPr>
          <a:xfrm>
            <a:off x="9254544" y="6335725"/>
            <a:ext cx="2743200" cy="365125"/>
          </a:xfrm>
        </p:spPr>
        <p:txBody>
          <a:bodyPr/>
          <a:lstStyle/>
          <a:p>
            <a:fld id="{3CE5352E-9B9F-4EDC-8769-7FA3D3F814C7}" type="slidenum">
              <a:rPr lang="ru-RU" smtClean="0"/>
              <a:pPr/>
              <a:t>20</a:t>
            </a:fld>
            <a:endParaRPr lang="ru-RU" dirty="0"/>
          </a:p>
        </p:txBody>
      </p:sp>
    </p:spTree>
    <p:extLst>
      <p:ext uri="{BB962C8B-B14F-4D97-AF65-F5344CB8AC3E}">
        <p14:creationId xmlns:p14="http://schemas.microsoft.com/office/powerpoint/2010/main" val="30157838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normAutofit/>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solidFill>
                  <a:schemeClr val="bg1"/>
                </a:solidFill>
              </a:rPr>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normAutofit/>
          </a:bodyPr>
          <a:lstStyle/>
          <a:p>
            <a:r>
              <a:rPr lang="en-ZA" dirty="0">
                <a:solidFill>
                  <a:schemeClr val="bg1"/>
                </a:solidFill>
              </a:rPr>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fld id="{19B51A1E-902D-48AF-9020-955120F399B6}" type="slidenum">
              <a:rPr lang="en-ZA" smtClean="0">
                <a:solidFill>
                  <a:schemeClr val="bg1">
                    <a:lumMod val="95000"/>
                  </a:schemeClr>
                </a:solidFill>
              </a:rPr>
              <a:pPr/>
              <a:t>21</a:t>
            </a:fld>
            <a:endParaRPr lang="en-ZA" dirty="0">
              <a:solidFill>
                <a:schemeClr val="bg1">
                  <a:lumMod val="95000"/>
                </a:schemeClr>
              </a:solidFill>
            </a:endParaRPr>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431800" y="2032000"/>
            <a:ext cx="8222802"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416502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EDBDD8F8-EE94-4A31-9A04-85F56FCCD0BB}"/>
              </a:ext>
            </a:extLst>
          </p:cNvPr>
          <p:cNvSpPr>
            <a:spLocks noGrp="1"/>
          </p:cNvSpPr>
          <p:nvPr>
            <p:ph type="dt" sz="half" idx="10"/>
          </p:nvPr>
        </p:nvSpPr>
        <p:spPr/>
        <p:txBody>
          <a:bodyPr/>
          <a:lstStyle/>
          <a:p>
            <a:fld id="{78B1225C-A326-43F6-99D9-A073D5261568}" type="datetime1">
              <a:rPr lang="en-US" smtClean="0">
                <a:solidFill>
                  <a:schemeClr val="bg1"/>
                </a:solidFill>
              </a:rPr>
              <a:t>3/17/2019</a:t>
            </a:fld>
            <a:endParaRPr lang="ru-RU" dirty="0">
              <a:solidFill>
                <a:schemeClr val="bg1"/>
              </a:solidFill>
            </a:endParaRPr>
          </a:p>
        </p:txBody>
      </p:sp>
      <p:sp>
        <p:nvSpPr>
          <p:cNvPr id="5" name="Slide Number Placeholder 4">
            <a:extLst>
              <a:ext uri="{FF2B5EF4-FFF2-40B4-BE49-F238E27FC236}">
                <a16:creationId xmlns="" xmlns:a16="http://schemas.microsoft.com/office/drawing/2014/main" id="{D22F2930-1861-4A9A-99DA-9EEDA34BE98E}"/>
              </a:ext>
            </a:extLst>
          </p:cNvPr>
          <p:cNvSpPr>
            <a:spLocks noGrp="1"/>
          </p:cNvSpPr>
          <p:nvPr>
            <p:ph type="sldNum" sz="quarter" idx="12"/>
          </p:nvPr>
        </p:nvSpPr>
        <p:spPr>
          <a:xfrm>
            <a:off x="9187375" y="6356349"/>
            <a:ext cx="2743200" cy="365125"/>
          </a:xfrm>
        </p:spPr>
        <p:txBody>
          <a:bodyPr/>
          <a:lstStyle/>
          <a:p>
            <a:r>
              <a:rPr lang="en-IN" dirty="0" smtClean="0">
                <a:solidFill>
                  <a:schemeClr val="bg1"/>
                </a:solidFill>
              </a:rPr>
              <a:t>22</a:t>
            </a:r>
            <a:endParaRPr lang="ru-RU" dirty="0">
              <a:solidFill>
                <a:schemeClr val="bg1"/>
              </a:solidFill>
            </a:endParaRPr>
          </a:p>
        </p:txBody>
      </p:sp>
      <p:sp>
        <p:nvSpPr>
          <p:cNvPr id="6" name="Text Placeholder 5">
            <a:extLst>
              <a:ext uri="{FF2B5EF4-FFF2-40B4-BE49-F238E27FC236}">
                <a16:creationId xmlns="" xmlns:a16="http://schemas.microsoft.com/office/drawing/2014/main" id="{7D8E9571-D6F6-4877-B714-8D4A4C88890C}"/>
              </a:ext>
            </a:extLst>
          </p:cNvPr>
          <p:cNvSpPr>
            <a:spLocks noGrp="1"/>
          </p:cNvSpPr>
          <p:nvPr>
            <p:ph type="body" idx="13"/>
          </p:nvPr>
        </p:nvSpPr>
        <p:spPr>
          <a:xfrm>
            <a:off x="484089" y="4640195"/>
            <a:ext cx="10996319" cy="1254065"/>
          </a:xfrm>
        </p:spPr>
        <p:txBody>
          <a:bodyPr>
            <a:normAutofit/>
          </a:bodyPr>
          <a:lstStyle/>
          <a:p>
            <a:pPr lvl="1"/>
            <a:r>
              <a:rPr lang="en-US" sz="1800" dirty="0">
                <a:solidFill>
                  <a:schemeClr val="tx2"/>
                </a:solidFill>
              </a:rPr>
              <a:t>For cases reported under women assaulted, charge sheets were prepared, cases got investigated and final report got submitted, even sent for trial but at last most of the cases got acquitted or accused got discharged instead of convicted. Some reasons for this may be – </a:t>
            </a:r>
          </a:p>
          <a:p>
            <a:pPr lvl="1"/>
            <a:endParaRPr lang="en-US" sz="1800" dirty="0">
              <a:solidFill>
                <a:schemeClr val="tx2"/>
              </a:solidFill>
            </a:endParaRPr>
          </a:p>
        </p:txBody>
      </p:sp>
      <p:pic>
        <p:nvPicPr>
          <p:cNvPr id="14" name="Picture 13"/>
          <p:cNvPicPr>
            <a:picLocks noChangeAspect="1"/>
          </p:cNvPicPr>
          <p:nvPr/>
        </p:nvPicPr>
        <p:blipFill>
          <a:blip r:embed="rId2"/>
          <a:stretch>
            <a:fillRect/>
          </a:stretch>
        </p:blipFill>
        <p:spPr>
          <a:xfrm>
            <a:off x="3233079" y="276517"/>
            <a:ext cx="8851068" cy="3971925"/>
          </a:xfrm>
          <a:prstGeom prst="rect">
            <a:avLst/>
          </a:prstGeom>
          <a:effectLst>
            <a:glow rad="63500">
              <a:schemeClr val="accent5">
                <a:satMod val="175000"/>
                <a:alpha val="40000"/>
              </a:schemeClr>
            </a:glow>
            <a:outerShdw blurRad="50800" dist="38100" dir="2700000" algn="tl" rotWithShape="0">
              <a:prstClr val="black">
                <a:alpha val="40000"/>
              </a:prstClr>
            </a:outerShdw>
          </a:effectLst>
        </p:spPr>
      </p:pic>
      <p:graphicFrame>
        <p:nvGraphicFramePr>
          <p:cNvPr id="17" name="Diagram 16"/>
          <p:cNvGraphicFramePr/>
          <p:nvPr>
            <p:extLst>
              <p:ext uri="{D42A27DB-BD31-4B8C-83A1-F6EECF244321}">
                <p14:modId xmlns:p14="http://schemas.microsoft.com/office/powerpoint/2010/main" val="2169175858"/>
              </p:ext>
            </p:extLst>
          </p:nvPr>
        </p:nvGraphicFramePr>
        <p:xfrm>
          <a:off x="2315308" y="5412910"/>
          <a:ext cx="7503941" cy="1145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 19"/>
          <p:cNvGraphicFramePr/>
          <p:nvPr>
            <p:extLst>
              <p:ext uri="{D42A27DB-BD31-4B8C-83A1-F6EECF244321}">
                <p14:modId xmlns:p14="http://schemas.microsoft.com/office/powerpoint/2010/main" val="1079136565"/>
              </p:ext>
            </p:extLst>
          </p:nvPr>
        </p:nvGraphicFramePr>
        <p:xfrm>
          <a:off x="0" y="-325354"/>
          <a:ext cx="4286349" cy="4692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Slide Number Placeholder 6">
            <a:extLst>
              <a:ext uri="{FF2B5EF4-FFF2-40B4-BE49-F238E27FC236}">
                <a16:creationId xmlns="" xmlns:a16="http://schemas.microsoft.com/office/drawing/2014/main" id="{D46CE1B1-2E2C-4B06-8877-30EBF3F152FF}"/>
              </a:ext>
            </a:extLst>
          </p:cNvPr>
          <p:cNvSpPr txBox="1">
            <a:spLocks/>
          </p:cNvSpPr>
          <p:nvPr/>
        </p:nvSpPr>
        <p:spPr>
          <a:xfrm>
            <a:off x="9254544" y="6335725"/>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22</a:t>
            </a:r>
            <a:endParaRPr lang="ru-RU" dirty="0"/>
          </a:p>
        </p:txBody>
      </p:sp>
    </p:spTree>
    <p:extLst>
      <p:ext uri="{BB962C8B-B14F-4D97-AF65-F5344CB8AC3E}">
        <p14:creationId xmlns:p14="http://schemas.microsoft.com/office/powerpoint/2010/main" val="29111638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91673" y="5734077"/>
            <a:ext cx="10109916" cy="987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 xmlns:a16="http://schemas.microsoft.com/office/drawing/2014/main" id="{913AC799-F01F-40A4-9433-15D791E6BB73}"/>
              </a:ext>
            </a:extLst>
          </p:cNvPr>
          <p:cNvSpPr>
            <a:spLocks noGrp="1"/>
          </p:cNvSpPr>
          <p:nvPr>
            <p:ph type="sldNum" sz="quarter" idx="12"/>
          </p:nvPr>
        </p:nvSpPr>
        <p:spPr>
          <a:xfrm>
            <a:off x="9203028" y="6356350"/>
            <a:ext cx="2743200" cy="365125"/>
          </a:xfrm>
        </p:spPr>
        <p:txBody>
          <a:bodyPr/>
          <a:lstStyle/>
          <a:p>
            <a:fld id="{3CE5352E-9B9F-4EDC-8769-7FA3D3F814C7}" type="slidenum">
              <a:rPr lang="ru-RU" smtClean="0"/>
              <a:pPr/>
              <a:t>23</a:t>
            </a:fld>
            <a:endParaRPr lang="ru-RU" dirty="0"/>
          </a:p>
        </p:txBody>
      </p:sp>
      <p:sp>
        <p:nvSpPr>
          <p:cNvPr id="16" name="Text Placeholder 15">
            <a:extLst>
              <a:ext uri="{FF2B5EF4-FFF2-40B4-BE49-F238E27FC236}">
                <a16:creationId xmlns="" xmlns:a16="http://schemas.microsoft.com/office/drawing/2014/main" id="{992A80DD-1725-4F20-9D18-5E51DC55F3D4}"/>
              </a:ext>
            </a:extLst>
          </p:cNvPr>
          <p:cNvSpPr>
            <a:spLocks noGrp="1"/>
          </p:cNvSpPr>
          <p:nvPr>
            <p:ph type="body" sz="quarter" idx="4294967295"/>
          </p:nvPr>
        </p:nvSpPr>
        <p:spPr>
          <a:xfrm>
            <a:off x="0" y="390858"/>
            <a:ext cx="11655380" cy="1167486"/>
          </a:xfrm>
        </p:spPr>
        <p:txBody>
          <a:bodyPr>
            <a:noAutofit/>
          </a:bodyPr>
          <a:lstStyle/>
          <a:p>
            <a:pPr marL="457200" lvl="1" indent="0">
              <a:buNone/>
            </a:pPr>
            <a:r>
              <a:rPr lang="en-IN" sz="1800" dirty="0">
                <a:solidFill>
                  <a:schemeClr val="tx2"/>
                </a:solidFill>
              </a:rPr>
              <a:t>We can notice, “Cruelty by Husband and Relatives” is widely spread and we can notice that mostly these cases  are discarded rather than convicted. </a:t>
            </a:r>
          </a:p>
          <a:p>
            <a:pPr marL="457200" lvl="1" indent="0">
              <a:buNone/>
            </a:pPr>
            <a:r>
              <a:rPr lang="en-IN" sz="1800" dirty="0">
                <a:solidFill>
                  <a:schemeClr val="tx2"/>
                </a:solidFill>
              </a:rPr>
              <a:t>Also cases under “Immoral Traffic Act” is widely spread towards cases discarded.</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588" y="1801427"/>
            <a:ext cx="5673702" cy="38972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3926"/>
            <a:ext cx="5795493" cy="3874701"/>
          </a:xfrm>
          <a:prstGeom prst="rect">
            <a:avLst/>
          </a:prstGeom>
        </p:spPr>
      </p:pic>
      <p:sp>
        <p:nvSpPr>
          <p:cNvPr id="2" name="Title 1">
            <a:extLst>
              <a:ext uri="{FF2B5EF4-FFF2-40B4-BE49-F238E27FC236}">
                <a16:creationId xmlns="" xmlns:a16="http://schemas.microsoft.com/office/drawing/2014/main" id="{77F53500-0DDA-4413-93F5-DB62B445952A}"/>
              </a:ext>
            </a:extLst>
          </p:cNvPr>
          <p:cNvSpPr>
            <a:spLocks noGrp="1"/>
          </p:cNvSpPr>
          <p:nvPr>
            <p:ph type="title"/>
          </p:nvPr>
        </p:nvSpPr>
        <p:spPr>
          <a:xfrm>
            <a:off x="707779" y="5734077"/>
            <a:ext cx="10515600" cy="987398"/>
          </a:xfrm>
          <a:noFill/>
        </p:spPr>
        <p:txBody>
          <a:bodyPr>
            <a:normAutofit/>
          </a:bodyPr>
          <a:lstStyle/>
          <a:p>
            <a:pPr algn="ctr"/>
            <a:r>
              <a:rPr lang="en-US" sz="3600" b="1" dirty="0" smtClean="0">
                <a:solidFill>
                  <a:schemeClr val="bg1"/>
                </a:solidFill>
              </a:rPr>
              <a:t>Cases</a:t>
            </a:r>
            <a:r>
              <a:rPr lang="en-US" dirty="0" smtClean="0">
                <a:solidFill>
                  <a:schemeClr val="bg1"/>
                </a:solidFill>
              </a:rPr>
              <a:t> </a:t>
            </a:r>
            <a:r>
              <a:rPr lang="en-US" sz="3600" b="1" dirty="0" smtClean="0">
                <a:solidFill>
                  <a:schemeClr val="bg1"/>
                </a:solidFill>
              </a:rPr>
              <a:t>final state - discarded or convicted?</a:t>
            </a:r>
            <a:endParaRPr lang="ru-RU" sz="3600" b="1" dirty="0">
              <a:solidFill>
                <a:schemeClr val="bg1"/>
              </a:solidFill>
            </a:endParaRPr>
          </a:p>
        </p:txBody>
      </p:sp>
    </p:spTree>
    <p:extLst>
      <p:ext uri="{BB962C8B-B14F-4D97-AF65-F5344CB8AC3E}">
        <p14:creationId xmlns:p14="http://schemas.microsoft.com/office/powerpoint/2010/main" val="35500462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31842" y="5277196"/>
            <a:ext cx="8560158" cy="1101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accent1">
                    <a:lumMod val="50000"/>
                  </a:schemeClr>
                </a:solidFill>
                <a:latin typeface="Arial" panose="020B0604020202020204" pitchFamily="34" charset="0"/>
                <a:cs typeface="Arial" panose="020B0604020202020204" pitchFamily="34" charset="0"/>
              </a:rPr>
              <a:t>India Today’s 14</a:t>
            </a:r>
            <a:r>
              <a:rPr lang="en-IN" baseline="30000" dirty="0">
                <a:solidFill>
                  <a:schemeClr val="accent1">
                    <a:lumMod val="50000"/>
                  </a:schemeClr>
                </a:solidFill>
                <a:latin typeface="Arial" panose="020B0604020202020204" pitchFamily="34" charset="0"/>
                <a:cs typeface="Arial" panose="020B0604020202020204" pitchFamily="34" charset="0"/>
              </a:rPr>
              <a:t>th</a:t>
            </a:r>
            <a:r>
              <a:rPr lang="en-IN" dirty="0">
                <a:solidFill>
                  <a:schemeClr val="accent1">
                    <a:lumMod val="50000"/>
                  </a:schemeClr>
                </a:solidFill>
                <a:latin typeface="Arial" panose="020B0604020202020204" pitchFamily="34" charset="0"/>
                <a:cs typeface="Arial" panose="020B0604020202020204" pitchFamily="34" charset="0"/>
              </a:rPr>
              <a:t> March, 2019 </a:t>
            </a:r>
          </a:p>
          <a:p>
            <a:pPr algn="r"/>
            <a:r>
              <a:rPr lang="en-IN" dirty="0">
                <a:solidFill>
                  <a:schemeClr val="accent1">
                    <a:lumMod val="50000"/>
                  </a:schemeClr>
                </a:solidFill>
                <a:latin typeface="Arial" panose="020B0604020202020204" pitchFamily="34" charset="0"/>
                <a:cs typeface="Arial" panose="020B0604020202020204" pitchFamily="34" charset="0"/>
              </a:rPr>
              <a:t>News of crime. This is not based </a:t>
            </a:r>
          </a:p>
          <a:p>
            <a:pPr algn="r"/>
            <a:r>
              <a:rPr lang="en-IN" dirty="0">
                <a:solidFill>
                  <a:schemeClr val="accent1">
                    <a:lumMod val="50000"/>
                  </a:schemeClr>
                </a:solidFill>
                <a:latin typeface="Arial" panose="020B0604020202020204" pitchFamily="34" charset="0"/>
                <a:cs typeface="Arial" panose="020B0604020202020204" pitchFamily="34" charset="0"/>
              </a:rPr>
              <a:t>on any data collected but the reality.</a:t>
            </a:r>
          </a:p>
        </p:txBody>
      </p:sp>
      <p:pic>
        <p:nvPicPr>
          <p:cNvPr id="7" name="Picture 6"/>
          <p:cNvPicPr>
            <a:picLocks noChangeAspect="1"/>
          </p:cNvPicPr>
          <p:nvPr/>
        </p:nvPicPr>
        <p:blipFill>
          <a:blip r:embed="rId3"/>
          <a:stretch>
            <a:fillRect/>
          </a:stretch>
        </p:blipFill>
        <p:spPr>
          <a:xfrm>
            <a:off x="1199240" y="-875764"/>
            <a:ext cx="10134168" cy="6438031"/>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graphicFrame>
        <p:nvGraphicFramePr>
          <p:cNvPr id="6" name="Diagram 5"/>
          <p:cNvGraphicFramePr/>
          <p:nvPr>
            <p:extLst>
              <p:ext uri="{D42A27DB-BD31-4B8C-83A1-F6EECF244321}">
                <p14:modId xmlns:p14="http://schemas.microsoft.com/office/powerpoint/2010/main" val="1506395221"/>
              </p:ext>
            </p:extLst>
          </p:nvPr>
        </p:nvGraphicFramePr>
        <p:xfrm>
          <a:off x="3165734" y="338333"/>
          <a:ext cx="5334000" cy="52239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Oval 10"/>
          <p:cNvSpPr/>
          <p:nvPr/>
        </p:nvSpPr>
        <p:spPr>
          <a:xfrm rot="20618338">
            <a:off x="827397" y="1631668"/>
            <a:ext cx="2649761" cy="476823"/>
          </a:xfrm>
          <a:prstGeom prst="ellipse">
            <a:avLst/>
          </a:prstGeom>
          <a:no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022451" y="1992810"/>
            <a:ext cx="3715886" cy="2123658"/>
          </a:xfrm>
          <a:prstGeom prst="rect">
            <a:avLst/>
          </a:prstGeom>
          <a:noFill/>
        </p:spPr>
        <p:txBody>
          <a:bodyPr wrap="square" lIns="91440" tIns="45720" rIns="91440" bIns="45720">
            <a:spAutoFit/>
          </a:bodyPr>
          <a:lstStyle/>
          <a:p>
            <a:pPr algn="ctr"/>
            <a: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t>THE </a:t>
            </a:r>
            <a:b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br>
            <a:r>
              <a:rPr lang="en-US"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latin typeface="Arial Black" panose="020B0A04020102020204" pitchFamily="34" charset="0"/>
              </a:rPr>
              <a:t>TRUTH</a:t>
            </a:r>
            <a:endParaRPr lang="en-IN" sz="6600" b="1" cap="none" spc="0" dirty="0">
              <a:ln w="10160">
                <a:solidFill>
                  <a:schemeClr val="bg1"/>
                </a:solidFill>
                <a:prstDash val="solid"/>
              </a:ln>
              <a:solidFill>
                <a:srgbClr val="FF0000"/>
              </a:solidFill>
              <a:effectLst>
                <a:outerShdw blurRad="38100" dist="22860" dir="5400000" algn="tl" rotWithShape="0">
                  <a:srgbClr val="000000">
                    <a:alpha val="30000"/>
                  </a:srgbClr>
                </a:outerShdw>
              </a:effectLst>
            </a:endParaRPr>
          </a:p>
        </p:txBody>
      </p:sp>
      <p:sp>
        <p:nvSpPr>
          <p:cNvPr id="8" name="Slide Number Placeholder 6">
            <a:extLst>
              <a:ext uri="{FF2B5EF4-FFF2-40B4-BE49-F238E27FC236}">
                <a16:creationId xmlns="" xmlns:a16="http://schemas.microsoft.com/office/drawing/2014/main" id="{D46CE1B1-2E2C-4B06-8877-30EBF3F152FF}"/>
              </a:ext>
            </a:extLst>
          </p:cNvPr>
          <p:cNvSpPr>
            <a:spLocks noGrp="1"/>
          </p:cNvSpPr>
          <p:nvPr>
            <p:ph type="sldNum" sz="quarter" idx="12"/>
          </p:nvPr>
        </p:nvSpPr>
        <p:spPr>
          <a:xfrm>
            <a:off x="9254544" y="6335725"/>
            <a:ext cx="2743200" cy="365125"/>
          </a:xfrm>
        </p:spPr>
        <p:txBody>
          <a:bodyPr/>
          <a:lstStyle/>
          <a:p>
            <a:r>
              <a:rPr lang="en-IN" dirty="0" smtClean="0"/>
              <a:t>24</a:t>
            </a:r>
            <a:endParaRPr lang="ru-RU" dirty="0"/>
          </a:p>
        </p:txBody>
      </p:sp>
    </p:spTree>
    <p:extLst>
      <p:ext uri="{BB962C8B-B14F-4D97-AF65-F5344CB8AC3E}">
        <p14:creationId xmlns:p14="http://schemas.microsoft.com/office/powerpoint/2010/main" val="595823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D77D9F-55A9-45FE-B943-4A14EFB11BC4}"/>
              </a:ext>
            </a:extLst>
          </p:cNvPr>
          <p:cNvSpPr>
            <a:spLocks noGrp="1"/>
          </p:cNvSpPr>
          <p:nvPr>
            <p:ph type="title"/>
          </p:nvPr>
        </p:nvSpPr>
        <p:spPr>
          <a:xfrm>
            <a:off x="0" y="350650"/>
            <a:ext cx="6267911" cy="568800"/>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txBody>
          <a:bodyPr>
            <a:normAutofit/>
          </a:bodyPr>
          <a:lstStyle/>
          <a:p>
            <a:r>
              <a:rPr lang="en-US" sz="3500" b="1" dirty="0" smtClean="0"/>
              <a:t>Conclusion &amp; Actionable Insights</a:t>
            </a:r>
            <a:endParaRPr lang="ru-RU" sz="3500" b="1" dirty="0"/>
          </a:p>
        </p:txBody>
      </p:sp>
      <p:sp>
        <p:nvSpPr>
          <p:cNvPr id="5" name="Slide Number Placeholder 4">
            <a:extLst>
              <a:ext uri="{FF2B5EF4-FFF2-40B4-BE49-F238E27FC236}">
                <a16:creationId xmlns="" xmlns:a16="http://schemas.microsoft.com/office/drawing/2014/main" id="{69527198-FBEF-4DD0-9CF6-B5D6F1729BA6}"/>
              </a:ext>
            </a:extLst>
          </p:cNvPr>
          <p:cNvSpPr>
            <a:spLocks noGrp="1"/>
          </p:cNvSpPr>
          <p:nvPr>
            <p:ph type="sldNum" sz="quarter" idx="12"/>
          </p:nvPr>
        </p:nvSpPr>
        <p:spPr>
          <a:xfrm>
            <a:off x="9232392" y="6304834"/>
            <a:ext cx="2743200" cy="365125"/>
          </a:xfrm>
        </p:spPr>
        <p:txBody>
          <a:bodyPr/>
          <a:lstStyle/>
          <a:p>
            <a:fld id="{3CE5352E-9B9F-4EDC-8769-7FA3D3F814C7}" type="slidenum">
              <a:rPr lang="ru-RU" smtClean="0"/>
              <a:pPr/>
              <a:t>25</a:t>
            </a:fld>
            <a:endParaRPr lang="ru-RU" dirty="0"/>
          </a:p>
        </p:txBody>
      </p:sp>
      <p:sp>
        <p:nvSpPr>
          <p:cNvPr id="9"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836613" y="3891527"/>
            <a:ext cx="1936928" cy="1527101"/>
          </a:xfrm>
        </p:spPr>
        <p:txBody>
          <a:bodyPr>
            <a:noAutofit/>
          </a:bodyPr>
          <a:lstStyle/>
          <a:p>
            <a:r>
              <a:rPr lang="en-IN" sz="1400" dirty="0" smtClean="0">
                <a:solidFill>
                  <a:schemeClr val="tx1">
                    <a:lumMod val="95000"/>
                    <a:lumOff val="5000"/>
                  </a:schemeClr>
                </a:solidFill>
              </a:rPr>
              <a:t>Proper planning of the cities, </a:t>
            </a:r>
            <a:r>
              <a:rPr lang="en-IN" sz="1400" dirty="0" smtClean="0"/>
              <a:t>slums</a:t>
            </a:r>
            <a:r>
              <a:rPr lang="en-IN" sz="1400" dirty="0"/>
              <a:t>, villages, with </a:t>
            </a:r>
            <a:r>
              <a:rPr lang="en-IN" sz="1400" dirty="0" smtClean="0"/>
              <a:t>proper </a:t>
            </a:r>
            <a:r>
              <a:rPr lang="en-IN" sz="1400" dirty="0"/>
              <a:t>lighting or </a:t>
            </a:r>
            <a:r>
              <a:rPr lang="en-IN" sz="1400" dirty="0" smtClean="0"/>
              <a:t>development, </a:t>
            </a:r>
            <a:r>
              <a:rPr lang="en-IN" sz="1400" dirty="0">
                <a:solidFill>
                  <a:schemeClr val="tx1">
                    <a:lumMod val="95000"/>
                    <a:lumOff val="5000"/>
                  </a:schemeClr>
                </a:solidFill>
              </a:rPr>
              <a:t>e</a:t>
            </a:r>
            <a:r>
              <a:rPr lang="en-IN" sz="1400" dirty="0" smtClean="0"/>
              <a:t>ducation to women on </a:t>
            </a:r>
            <a:r>
              <a:rPr lang="en-IN" sz="1400" dirty="0"/>
              <a:t>their </a:t>
            </a:r>
            <a:r>
              <a:rPr lang="en-IN" sz="1400" dirty="0" smtClean="0"/>
              <a:t>rights and encouragement to </a:t>
            </a:r>
            <a:r>
              <a:rPr lang="en-IN" sz="1400" dirty="0"/>
              <a:t>come forward to register the </a:t>
            </a:r>
            <a:r>
              <a:rPr lang="en-IN" sz="1400" dirty="0" smtClean="0"/>
              <a:t>cases is required.</a:t>
            </a:r>
            <a:endParaRPr lang="en-IN" sz="1400" dirty="0" smtClean="0">
              <a:solidFill>
                <a:schemeClr val="tx1">
                  <a:lumMod val="95000"/>
                  <a:lumOff val="5000"/>
                </a:schemeClr>
              </a:solidFill>
            </a:endParaRPr>
          </a:p>
        </p:txBody>
      </p:sp>
      <p:sp>
        <p:nvSpPr>
          <p:cNvPr id="31"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871388" y="2341484"/>
            <a:ext cx="1728216" cy="1142011"/>
          </a:xfrm>
        </p:spPr>
        <p:txBody>
          <a:bodyPr>
            <a:noAutofit/>
          </a:bodyPr>
          <a:lstStyle/>
          <a:p>
            <a:r>
              <a:rPr lang="en-IN" sz="1400" dirty="0">
                <a:solidFill>
                  <a:schemeClr val="tx1">
                    <a:lumMod val="95000"/>
                    <a:lumOff val="5000"/>
                  </a:schemeClr>
                </a:solidFill>
              </a:rPr>
              <a:t>AP, UP and MP are most unsafe areas for women. Whereas Union Territories are the safest areas.</a:t>
            </a:r>
          </a:p>
        </p:txBody>
      </p:sp>
      <p:sp>
        <p:nvSpPr>
          <p:cNvPr id="45"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3059937" y="3891525"/>
            <a:ext cx="1728216" cy="1527101"/>
          </a:xfrm>
        </p:spPr>
        <p:txBody>
          <a:bodyPr>
            <a:noAutofit/>
          </a:bodyPr>
          <a:lstStyle/>
          <a:p>
            <a:r>
              <a:rPr lang="en-IN" sz="1400" dirty="0">
                <a:solidFill>
                  <a:schemeClr val="tx1">
                    <a:lumMod val="95000"/>
                    <a:lumOff val="5000"/>
                  </a:schemeClr>
                </a:solidFill>
              </a:rPr>
              <a:t>The incorporation of stringent laws and stricter punishments are important to deter people from committing such </a:t>
            </a:r>
            <a:r>
              <a:rPr lang="en-IN" sz="1400" dirty="0" smtClean="0">
                <a:solidFill>
                  <a:schemeClr val="tx1">
                    <a:lumMod val="95000"/>
                    <a:lumOff val="5000"/>
                  </a:schemeClr>
                </a:solidFill>
              </a:rPr>
              <a:t>crimes</a:t>
            </a:r>
            <a:r>
              <a:rPr lang="en-US" sz="1400" dirty="0">
                <a:solidFill>
                  <a:schemeClr val="tx1">
                    <a:lumMod val="95000"/>
                    <a:lumOff val="5000"/>
                  </a:schemeClr>
                </a:solidFill>
              </a:rPr>
              <a:t>.</a:t>
            </a:r>
            <a:endParaRPr lang="en-IN" sz="1400" dirty="0">
              <a:solidFill>
                <a:schemeClr val="tx1">
                  <a:lumMod val="95000"/>
                  <a:lumOff val="5000"/>
                </a:schemeClr>
              </a:solidFill>
            </a:endParaRPr>
          </a:p>
        </p:txBody>
      </p:sp>
      <p:sp>
        <p:nvSpPr>
          <p:cNvPr id="46"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5248486" y="3891526"/>
            <a:ext cx="1728216" cy="1527101"/>
          </a:xfrm>
        </p:spPr>
        <p:txBody>
          <a:bodyPr>
            <a:noAutofit/>
          </a:bodyPr>
          <a:lstStyle/>
          <a:p>
            <a:r>
              <a:rPr lang="en-IN" sz="1400" dirty="0">
                <a:solidFill>
                  <a:schemeClr val="tx1">
                    <a:lumMod val="95000"/>
                    <a:lumOff val="5000"/>
                  </a:schemeClr>
                </a:solidFill>
              </a:rPr>
              <a:t>An improvement in court management should certainly be considered.</a:t>
            </a:r>
            <a:endParaRPr lang="en-US" sz="1400" dirty="0">
              <a:solidFill>
                <a:schemeClr val="tx1">
                  <a:lumMod val="95000"/>
                  <a:lumOff val="5000"/>
                </a:schemeClr>
              </a:solidFill>
            </a:endParaRPr>
          </a:p>
        </p:txBody>
      </p:sp>
      <p:sp>
        <p:nvSpPr>
          <p:cNvPr id="47"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7437035" y="3896329"/>
            <a:ext cx="1728216" cy="1527101"/>
          </a:xfrm>
        </p:spPr>
        <p:txBody>
          <a:bodyPr>
            <a:noAutofit/>
          </a:bodyPr>
          <a:lstStyle/>
          <a:p>
            <a:r>
              <a:rPr lang="en-IN" sz="1400" dirty="0">
                <a:solidFill>
                  <a:schemeClr val="tx1">
                    <a:lumMod val="95000"/>
                    <a:lumOff val="5000"/>
                  </a:schemeClr>
                </a:solidFill>
              </a:rPr>
              <a:t>More and more fast track court should establish</a:t>
            </a:r>
          </a:p>
        </p:txBody>
      </p:sp>
      <p:sp>
        <p:nvSpPr>
          <p:cNvPr id="48"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9625584" y="3891526"/>
            <a:ext cx="1728216" cy="1527101"/>
          </a:xfrm>
        </p:spPr>
        <p:txBody>
          <a:bodyPr>
            <a:noAutofit/>
          </a:bodyPr>
          <a:lstStyle/>
          <a:p>
            <a:r>
              <a:rPr lang="en-IN" sz="1400" dirty="0">
                <a:solidFill>
                  <a:schemeClr val="tx1">
                    <a:lumMod val="95000"/>
                    <a:lumOff val="5000"/>
                  </a:schemeClr>
                </a:solidFill>
              </a:rPr>
              <a:t>More </a:t>
            </a:r>
            <a:r>
              <a:rPr lang="en-IN" sz="1400" dirty="0" smtClean="0">
                <a:solidFill>
                  <a:schemeClr val="tx1">
                    <a:lumMod val="95000"/>
                    <a:lumOff val="5000"/>
                  </a:schemeClr>
                </a:solidFill>
              </a:rPr>
              <a:t>concentration </a:t>
            </a:r>
            <a:r>
              <a:rPr lang="en-IN" sz="1400" dirty="0">
                <a:solidFill>
                  <a:schemeClr val="tx1">
                    <a:lumMod val="95000"/>
                    <a:lumOff val="5000"/>
                  </a:schemeClr>
                </a:solidFill>
              </a:rPr>
              <a:t>and awareness should be spread to collect proper proofs for submission in trials</a:t>
            </a:r>
            <a:r>
              <a:rPr lang="en-IN" sz="1400" dirty="0" smtClean="0">
                <a:solidFill>
                  <a:schemeClr val="tx1">
                    <a:lumMod val="95000"/>
                    <a:lumOff val="5000"/>
                  </a:schemeClr>
                </a:solidFill>
              </a:rPr>
              <a:t>.</a:t>
            </a:r>
            <a:endParaRPr lang="en-IN" sz="1400" dirty="0">
              <a:solidFill>
                <a:schemeClr val="tx1">
                  <a:lumMod val="95000"/>
                  <a:lumOff val="5000"/>
                </a:schemeClr>
              </a:solidFill>
            </a:endParaRPr>
          </a:p>
        </p:txBody>
      </p:sp>
      <p:sp>
        <p:nvSpPr>
          <p:cNvPr id="52"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3059937" y="2341483"/>
            <a:ext cx="1728216" cy="1142011"/>
          </a:xfrm>
        </p:spPr>
        <p:txBody>
          <a:bodyPr>
            <a:noAutofit/>
          </a:bodyPr>
          <a:lstStyle/>
          <a:p>
            <a:r>
              <a:rPr lang="en-IN" sz="1400" dirty="0">
                <a:solidFill>
                  <a:schemeClr val="tx1">
                    <a:lumMod val="95000"/>
                    <a:lumOff val="5000"/>
                  </a:schemeClr>
                </a:solidFill>
              </a:rPr>
              <a:t>Cruelty by Husband/Relatives, Molestation and Rape cases comprises of 72.9% of total cases reported.</a:t>
            </a:r>
          </a:p>
        </p:txBody>
      </p:sp>
      <p:sp>
        <p:nvSpPr>
          <p:cNvPr id="53"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5248486" y="2340876"/>
            <a:ext cx="1728216" cy="1142011"/>
          </a:xfrm>
        </p:spPr>
        <p:txBody>
          <a:bodyPr>
            <a:noAutofit/>
          </a:bodyPr>
          <a:lstStyle/>
          <a:p>
            <a:r>
              <a:rPr lang="en-IN" sz="1400" dirty="0">
                <a:solidFill>
                  <a:schemeClr val="tx1">
                    <a:lumMod val="95000"/>
                    <a:lumOff val="5000"/>
                  </a:schemeClr>
                </a:solidFill>
              </a:rPr>
              <a:t>Year on year, total crime against women is increasing. And </a:t>
            </a:r>
            <a:r>
              <a:rPr lang="en-IN" sz="1400" dirty="0" smtClean="0">
                <a:solidFill>
                  <a:schemeClr val="tx1">
                    <a:lumMod val="95000"/>
                    <a:lumOff val="5000"/>
                  </a:schemeClr>
                </a:solidFill>
              </a:rPr>
              <a:t>also pending cases are not reducing.</a:t>
            </a:r>
            <a:endParaRPr lang="en-IN" sz="1400" dirty="0">
              <a:solidFill>
                <a:schemeClr val="tx1">
                  <a:lumMod val="95000"/>
                  <a:lumOff val="5000"/>
                </a:schemeClr>
              </a:solidFill>
            </a:endParaRPr>
          </a:p>
        </p:txBody>
      </p:sp>
      <p:sp>
        <p:nvSpPr>
          <p:cNvPr id="54"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7437035" y="2340876"/>
            <a:ext cx="1728216" cy="1142011"/>
          </a:xfrm>
        </p:spPr>
        <p:txBody>
          <a:bodyPr>
            <a:noAutofit/>
          </a:bodyPr>
          <a:lstStyle/>
          <a:p>
            <a:r>
              <a:rPr lang="en-US" sz="1400" dirty="0">
                <a:solidFill>
                  <a:schemeClr val="tx1">
                    <a:lumMod val="95000"/>
                    <a:lumOff val="5000"/>
                  </a:schemeClr>
                </a:solidFill>
              </a:rPr>
              <a:t>Most of the cases are not being sent for trial itself, and this leads to increase in backlogs.</a:t>
            </a:r>
          </a:p>
        </p:txBody>
      </p:sp>
      <p:sp>
        <p:nvSpPr>
          <p:cNvPr id="55" name="Text Placeholder 8">
            <a:extLst>
              <a:ext uri="{FF2B5EF4-FFF2-40B4-BE49-F238E27FC236}">
                <a16:creationId xmlns="" xmlns:a16="http://schemas.microsoft.com/office/drawing/2014/main" id="{4E758861-8D4E-4861-8F2E-C0331A36F70D}"/>
              </a:ext>
            </a:extLst>
          </p:cNvPr>
          <p:cNvSpPr>
            <a:spLocks noGrp="1"/>
          </p:cNvSpPr>
          <p:nvPr>
            <p:ph type="body" sz="quarter" idx="13"/>
          </p:nvPr>
        </p:nvSpPr>
        <p:spPr>
          <a:xfrm>
            <a:off x="9625584" y="2340876"/>
            <a:ext cx="1728216" cy="1142011"/>
          </a:xfrm>
        </p:spPr>
        <p:txBody>
          <a:bodyPr>
            <a:noAutofit/>
          </a:bodyPr>
          <a:lstStyle/>
          <a:p>
            <a:r>
              <a:rPr lang="en-IN" sz="1400" dirty="0">
                <a:solidFill>
                  <a:schemeClr val="tx1">
                    <a:lumMod val="95000"/>
                    <a:lumOff val="5000"/>
                  </a:schemeClr>
                </a:solidFill>
              </a:rPr>
              <a:t>M</a:t>
            </a:r>
            <a:r>
              <a:rPr lang="en-IN" sz="1400" dirty="0" smtClean="0">
                <a:solidFill>
                  <a:schemeClr val="tx1">
                    <a:lumMod val="95000"/>
                    <a:lumOff val="5000"/>
                  </a:schemeClr>
                </a:solidFill>
              </a:rPr>
              <a:t>ostly cases are </a:t>
            </a:r>
            <a:r>
              <a:rPr lang="en-IN" sz="1400" dirty="0">
                <a:solidFill>
                  <a:schemeClr val="tx1">
                    <a:lumMod val="95000"/>
                    <a:lumOff val="5000"/>
                  </a:schemeClr>
                </a:solidFill>
              </a:rPr>
              <a:t>discarded rather than convicted</a:t>
            </a:r>
            <a:r>
              <a:rPr lang="en-IN" sz="1400" dirty="0" smtClean="0">
                <a:solidFill>
                  <a:schemeClr val="tx1">
                    <a:lumMod val="95000"/>
                    <a:lumOff val="5000"/>
                  </a:schemeClr>
                </a:solidFill>
              </a:rPr>
              <a:t>.</a:t>
            </a:r>
            <a:endParaRPr lang="en-IN" sz="1400" dirty="0">
              <a:solidFill>
                <a:schemeClr val="tx1">
                  <a:lumMod val="95000"/>
                  <a:lumOff val="5000"/>
                </a:schemeClr>
              </a:solidFill>
            </a:endParaRPr>
          </a:p>
        </p:txBody>
      </p:sp>
      <p:sp>
        <p:nvSpPr>
          <p:cNvPr id="58" name="Text Placeholder 4">
            <a:extLst>
              <a:ext uri="{FF2B5EF4-FFF2-40B4-BE49-F238E27FC236}">
                <a16:creationId xmlns="" xmlns:a16="http://schemas.microsoft.com/office/drawing/2014/main" id="{DB6638D4-E453-4BC4-A3A0-F3C51852BCF8}"/>
              </a:ext>
            </a:extLst>
          </p:cNvPr>
          <p:cNvSpPr>
            <a:spLocks noGrp="1"/>
          </p:cNvSpPr>
          <p:nvPr>
            <p:ph type="body" sz="quarter" idx="4294967295"/>
          </p:nvPr>
        </p:nvSpPr>
        <p:spPr>
          <a:xfrm>
            <a:off x="1153541" y="1852138"/>
            <a:ext cx="1620000" cy="360000"/>
          </a:xfrm>
          <a:prstGeom prst="rect">
            <a:avLst/>
          </a:prstGeom>
        </p:spPr>
        <p:txBody>
          <a:bodyPr>
            <a:normAutofit fontScale="85000" lnSpcReduction="20000"/>
          </a:bodyPr>
          <a:lstStyle/>
          <a:p>
            <a:pPr marL="0" indent="0">
              <a:buNone/>
            </a:pPr>
            <a:r>
              <a:rPr lang="en-ZA" b="1" dirty="0"/>
              <a:t>Area</a:t>
            </a:r>
          </a:p>
        </p:txBody>
      </p:sp>
      <p:sp>
        <p:nvSpPr>
          <p:cNvPr id="5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a:xfrm>
            <a:off x="3318090" y="1852138"/>
            <a:ext cx="1620000" cy="360000"/>
          </a:xfrm>
        </p:spPr>
        <p:txBody>
          <a:bodyPr/>
          <a:lstStyle/>
          <a:p>
            <a:r>
              <a:rPr lang="en-ZA" sz="2400" dirty="0">
                <a:latin typeface="+mn-lt"/>
              </a:rPr>
              <a:t>Crime</a:t>
            </a:r>
          </a:p>
        </p:txBody>
      </p:sp>
      <p:sp>
        <p:nvSpPr>
          <p:cNvPr id="60"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a:xfrm>
            <a:off x="5572955" y="1852138"/>
            <a:ext cx="1620000" cy="360000"/>
          </a:xfrm>
        </p:spPr>
        <p:txBody>
          <a:bodyPr/>
          <a:lstStyle/>
          <a:p>
            <a:r>
              <a:rPr lang="en-ZA" sz="2400" dirty="0">
                <a:solidFill>
                  <a:schemeClr val="tx1"/>
                </a:solidFill>
                <a:latin typeface="+mn-lt"/>
                <a:ea typeface="+mn-ea"/>
                <a:cs typeface="+mn-cs"/>
              </a:rPr>
              <a:t>Time</a:t>
            </a:r>
          </a:p>
        </p:txBody>
      </p:sp>
      <p:sp>
        <p:nvSpPr>
          <p:cNvPr id="61"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a:xfrm>
            <a:off x="7841563" y="1806030"/>
            <a:ext cx="1620000" cy="360000"/>
          </a:xfrm>
        </p:spPr>
        <p:txBody>
          <a:bodyPr/>
          <a:lstStyle/>
          <a:p>
            <a:r>
              <a:rPr lang="en-ZA" sz="2400" dirty="0">
                <a:latin typeface="+mn-lt"/>
              </a:rPr>
              <a:t>Trust</a:t>
            </a:r>
          </a:p>
        </p:txBody>
      </p:sp>
      <p:sp>
        <p:nvSpPr>
          <p:cNvPr id="62"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a:xfrm>
            <a:off x="9902053" y="1912603"/>
            <a:ext cx="1620000" cy="360000"/>
          </a:xfrm>
        </p:spPr>
        <p:txBody>
          <a:bodyPr/>
          <a:lstStyle/>
          <a:p>
            <a:r>
              <a:rPr lang="en-ZA" sz="2400" dirty="0">
                <a:solidFill>
                  <a:schemeClr val="tx1"/>
                </a:solidFill>
                <a:latin typeface="+mn-lt"/>
                <a:ea typeface="+mn-ea"/>
                <a:cs typeface="+mn-cs"/>
              </a:rPr>
              <a:t>Result</a:t>
            </a:r>
          </a:p>
        </p:txBody>
      </p:sp>
      <p:pic>
        <p:nvPicPr>
          <p:cNvPr id="63"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xfrm>
            <a:off x="1200845" y="1212829"/>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xfrm>
            <a:off x="3423482" y="1230346"/>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4" descr="Related image"/>
          <p:cNvPicPr>
            <a:picLocks noGrp="1" noChangeAspect="1" noChangeArrowheads="1"/>
          </p:cNvPicPr>
          <p:nvPr>
            <p:ph type="pic" sz="quarter" idx="4294967295"/>
          </p:nvPr>
        </p:nvPicPr>
        <p:blipFill>
          <a:blip r:embed="rId4">
            <a:extLst>
              <a:ext uri="{28A0092B-C50C-407E-A947-70E740481C1C}">
                <a14:useLocalDpi xmlns:a14="http://schemas.microsoft.com/office/drawing/2010/main" val="0"/>
              </a:ext>
            </a:extLst>
          </a:blip>
          <a:srcRect l="3704" r="3704"/>
          <a:stretch>
            <a:fillRect/>
          </a:stretch>
        </p:blipFill>
        <p:spPr bwMode="auto">
          <a:xfrm>
            <a:off x="9982200" y="1212829"/>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xfrm>
            <a:off x="5646119" y="1206885"/>
            <a:ext cx="621792" cy="62179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822668" y="1165799"/>
            <a:ext cx="750886" cy="750886"/>
          </a:xfrm>
          <a:prstGeom prst="rect">
            <a:avLst/>
          </a:prstGeom>
          <a:noFill/>
          <a:ln w="95250" cap="sq" cmpd="sng" algn="ctr">
            <a:noFill/>
            <a:prstDash val="solid"/>
            <a:miter lim="800000"/>
          </a:ln>
          <a:effectLst/>
        </p:spPr>
      </p:pic>
      <p:sp>
        <p:nvSpPr>
          <p:cNvPr id="68" name="Title 1">
            <a:extLst>
              <a:ext uri="{FF2B5EF4-FFF2-40B4-BE49-F238E27FC236}">
                <a16:creationId xmlns="" xmlns:a16="http://schemas.microsoft.com/office/drawing/2014/main" id="{1DD77D9F-55A9-45FE-B943-4A14EFB11BC4}"/>
              </a:ext>
            </a:extLst>
          </p:cNvPr>
          <p:cNvSpPr txBox="1">
            <a:spLocks/>
          </p:cNvSpPr>
          <p:nvPr/>
        </p:nvSpPr>
        <p:spPr>
          <a:xfrm>
            <a:off x="101884" y="2602724"/>
            <a:ext cx="1078675" cy="568800"/>
          </a:xfrm>
          <a:prstGeom prst="rect">
            <a:avLst/>
          </a:prstGeom>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t>Con.</a:t>
            </a:r>
            <a:endParaRPr lang="ru-RU" sz="2800" b="1" dirty="0"/>
          </a:p>
        </p:txBody>
      </p:sp>
      <p:sp>
        <p:nvSpPr>
          <p:cNvPr id="69" name="Title 1">
            <a:extLst>
              <a:ext uri="{FF2B5EF4-FFF2-40B4-BE49-F238E27FC236}">
                <a16:creationId xmlns="" xmlns:a16="http://schemas.microsoft.com/office/drawing/2014/main" id="{1DD77D9F-55A9-45FE-B943-4A14EFB11BC4}"/>
              </a:ext>
            </a:extLst>
          </p:cNvPr>
          <p:cNvSpPr txBox="1">
            <a:spLocks/>
          </p:cNvSpPr>
          <p:nvPr/>
        </p:nvSpPr>
        <p:spPr>
          <a:xfrm>
            <a:off x="181879" y="4150670"/>
            <a:ext cx="1078675" cy="568800"/>
          </a:xfrm>
          <a:prstGeom prst="rect">
            <a:avLst/>
          </a:prstGeom>
        </p:spPr>
        <p:txBody>
          <a:bodyPr vert="horz" lIns="3600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AI</a:t>
            </a:r>
            <a:endParaRPr lang="ru-RU" sz="3200" b="1" dirty="0"/>
          </a:p>
        </p:txBody>
      </p:sp>
    </p:spTree>
    <p:extLst>
      <p:ext uri="{BB962C8B-B14F-4D97-AF65-F5344CB8AC3E}">
        <p14:creationId xmlns:p14="http://schemas.microsoft.com/office/powerpoint/2010/main" val="4072964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4" name="Picture 33"/>
          <p:cNvPicPr>
            <a:picLocks noChangeAspect="1"/>
          </p:cNvPicPr>
          <p:nvPr/>
        </p:nvPicPr>
        <p:blipFill rotWithShape="1">
          <a:blip r:embed="rId2">
            <a:extLst>
              <a:ext uri="{28A0092B-C50C-407E-A947-70E740481C1C}">
                <a14:useLocalDpi xmlns:a14="http://schemas.microsoft.com/office/drawing/2010/main" val="0"/>
              </a:ext>
            </a:extLst>
          </a:blip>
          <a:srcRect l="8497" r="9371"/>
          <a:stretch/>
        </p:blipFill>
        <p:spPr>
          <a:xfrm>
            <a:off x="1436913" y="450655"/>
            <a:ext cx="9260115" cy="4111966"/>
          </a:xfrm>
          <a:prstGeom prst="rect">
            <a:avLst/>
          </a:prstGeom>
        </p:spPr>
      </p:pic>
      <p:sp>
        <p:nvSpPr>
          <p:cNvPr id="4" name="Title 3">
            <a:extLst>
              <a:ext uri="{FF2B5EF4-FFF2-40B4-BE49-F238E27FC236}">
                <a16:creationId xmlns="" xmlns:a16="http://schemas.microsoft.com/office/drawing/2014/main" id="{BA1A0A4F-F62B-4411-8D3E-82A00A1F480D}"/>
              </a:ext>
            </a:extLst>
          </p:cNvPr>
          <p:cNvSpPr>
            <a:spLocks noGrp="1"/>
          </p:cNvSpPr>
          <p:nvPr>
            <p:ph type="ctrTitle"/>
          </p:nvPr>
        </p:nvSpPr>
        <p:spPr>
          <a:xfrm>
            <a:off x="1436912" y="514127"/>
            <a:ext cx="9260115" cy="703105"/>
          </a:xfrm>
        </p:spPr>
        <p:txBody>
          <a:bodyPr>
            <a:noAutofit/>
          </a:bodyPr>
          <a:lstStyle/>
          <a:p>
            <a:r>
              <a:rPr lang="en-US" sz="6000" b="1" dirty="0"/>
              <a:t>Thank </a:t>
            </a:r>
            <a:r>
              <a:rPr lang="en-US" sz="6000" b="1" dirty="0" smtClean="0"/>
              <a:t>you</a:t>
            </a:r>
            <a:r>
              <a:rPr lang="en-US" sz="6000" b="1" dirty="0"/>
              <a:t>!</a:t>
            </a:r>
            <a:endParaRPr lang="ru-RU" sz="6000" b="1" dirty="0"/>
          </a:p>
        </p:txBody>
      </p:sp>
      <p:sp>
        <p:nvSpPr>
          <p:cNvPr id="5" name="Subtitle 4">
            <a:extLst>
              <a:ext uri="{FF2B5EF4-FFF2-40B4-BE49-F238E27FC236}">
                <a16:creationId xmlns="" xmlns:a16="http://schemas.microsoft.com/office/drawing/2014/main" id="{6752B999-CAEB-49BE-835B-3CF1107C4A4E}"/>
              </a:ext>
            </a:extLst>
          </p:cNvPr>
          <p:cNvSpPr>
            <a:spLocks noGrp="1"/>
          </p:cNvSpPr>
          <p:nvPr>
            <p:ph type="subTitle" idx="1"/>
          </p:nvPr>
        </p:nvSpPr>
        <p:spPr>
          <a:gradFill flip="none" rotWithShape="1">
            <a:gsLst>
              <a:gs pos="0">
                <a:schemeClr val="accent5">
                  <a:lumMod val="0"/>
                  <a:lumOff val="100000"/>
                </a:schemeClr>
              </a:gs>
              <a:gs pos="0">
                <a:schemeClr val="accent5">
                  <a:lumMod val="0"/>
                  <a:lumOff val="100000"/>
                </a:schemeClr>
              </a:gs>
              <a:gs pos="100000">
                <a:schemeClr val="accent5">
                  <a:lumMod val="100000"/>
                </a:schemeClr>
              </a:gs>
            </a:gsLst>
            <a:path path="rect">
              <a:fillToRect l="50000" t="50000" r="50000" b="50000"/>
            </a:path>
            <a:tileRect/>
          </a:gradFill>
        </p:spPr>
        <p:txBody>
          <a:bodyPr>
            <a:normAutofit/>
          </a:bodyPr>
          <a:lstStyle/>
          <a:p>
            <a:r>
              <a:rPr lang="en-US" sz="4400" b="1" dirty="0" smtClean="0">
                <a:solidFill>
                  <a:schemeClr val="accent6">
                    <a:lumMod val="75000"/>
                  </a:schemeClr>
                </a:solidFill>
                <a:latin typeface="Rockwell Condensed" panose="02060603050405020104" pitchFamily="18" charset="0"/>
              </a:rPr>
              <a:t>Nayna Goyal</a:t>
            </a:r>
            <a:endParaRPr lang="ru-RU" sz="4400" b="1" dirty="0">
              <a:solidFill>
                <a:schemeClr val="accent6">
                  <a:lumMod val="75000"/>
                </a:schemeClr>
              </a:solidFill>
            </a:endParaRPr>
          </a:p>
        </p:txBody>
      </p:sp>
      <p:sp>
        <p:nvSpPr>
          <p:cNvPr id="6" name="Text Placeholder 5">
            <a:extLst>
              <a:ext uri="{FF2B5EF4-FFF2-40B4-BE49-F238E27FC236}">
                <a16:creationId xmlns="" xmlns:a16="http://schemas.microsoft.com/office/drawing/2014/main" id="{70BF050E-254E-4B6E-9FC2-EEF19C8B0A85}"/>
              </a:ext>
            </a:extLst>
          </p:cNvPr>
          <p:cNvSpPr>
            <a:spLocks noGrp="1"/>
          </p:cNvSpPr>
          <p:nvPr>
            <p:ph type="body" sz="quarter" idx="15"/>
          </p:nvPr>
        </p:nvSpPr>
        <p:spPr/>
        <p:txBody>
          <a:bodyPr/>
          <a:lstStyle/>
          <a:p>
            <a:r>
              <a:rPr lang="en-US" dirty="0"/>
              <a:t>Email:</a:t>
            </a:r>
            <a:endParaRPr lang="ru-RU" dirty="0"/>
          </a:p>
        </p:txBody>
      </p:sp>
      <p:sp>
        <p:nvSpPr>
          <p:cNvPr id="7" name="Text Placeholder 6">
            <a:extLst>
              <a:ext uri="{FF2B5EF4-FFF2-40B4-BE49-F238E27FC236}">
                <a16:creationId xmlns="" xmlns:a16="http://schemas.microsoft.com/office/drawing/2014/main" id="{C685B246-8C76-4D5B-BE88-82AB21F8FF2D}"/>
              </a:ext>
            </a:extLst>
          </p:cNvPr>
          <p:cNvSpPr>
            <a:spLocks noGrp="1"/>
          </p:cNvSpPr>
          <p:nvPr>
            <p:ph type="body" sz="quarter" idx="16"/>
          </p:nvPr>
        </p:nvSpPr>
        <p:spPr/>
        <p:txBody>
          <a:bodyPr/>
          <a:lstStyle/>
          <a:p>
            <a:r>
              <a:rPr lang="en-US" dirty="0" smtClean="0"/>
              <a:t>naynagoyal89@gmail.com</a:t>
            </a:r>
            <a:endParaRPr lang="ru-RU" dirty="0"/>
          </a:p>
        </p:txBody>
      </p:sp>
      <p:sp>
        <p:nvSpPr>
          <p:cNvPr id="18" name="Text Placeholder 17">
            <a:extLst>
              <a:ext uri="{FF2B5EF4-FFF2-40B4-BE49-F238E27FC236}">
                <a16:creationId xmlns="" xmlns:a16="http://schemas.microsoft.com/office/drawing/2014/main" id="{5BD461F9-57FC-4A31-834B-644E9726B118}"/>
              </a:ext>
            </a:extLst>
          </p:cNvPr>
          <p:cNvSpPr>
            <a:spLocks noGrp="1"/>
          </p:cNvSpPr>
          <p:nvPr>
            <p:ph type="body" sz="quarter" idx="19"/>
          </p:nvPr>
        </p:nvSpPr>
        <p:spPr>
          <a:xfrm>
            <a:off x="8675512" y="5373585"/>
            <a:ext cx="1800225" cy="280988"/>
          </a:xfrm>
        </p:spPr>
        <p:txBody>
          <a:bodyPr/>
          <a:lstStyle/>
          <a:p>
            <a:r>
              <a:rPr lang="en-US" dirty="0" smtClean="0"/>
              <a:t>Project Link:</a:t>
            </a:r>
            <a:endParaRPr lang="ru-RU" dirty="0"/>
          </a:p>
        </p:txBody>
      </p:sp>
      <p:sp>
        <p:nvSpPr>
          <p:cNvPr id="19" name="Text Placeholder 18">
            <a:extLst>
              <a:ext uri="{FF2B5EF4-FFF2-40B4-BE49-F238E27FC236}">
                <a16:creationId xmlns="" xmlns:a16="http://schemas.microsoft.com/office/drawing/2014/main" id="{1F7C0374-7269-4D0D-8EE7-8FDFF0C65C79}"/>
              </a:ext>
            </a:extLst>
          </p:cNvPr>
          <p:cNvSpPr>
            <a:spLocks noGrp="1"/>
          </p:cNvSpPr>
          <p:nvPr>
            <p:ph type="body" sz="quarter" idx="20"/>
          </p:nvPr>
        </p:nvSpPr>
        <p:spPr>
          <a:xfrm>
            <a:off x="7736683" y="5695558"/>
            <a:ext cx="3892940" cy="383269"/>
          </a:xfrm>
        </p:spPr>
        <p:txBody>
          <a:bodyPr/>
          <a:lstStyle/>
          <a:p>
            <a:r>
              <a:rPr lang="en-US" sz="1200" u="sng" dirty="0"/>
              <a:t>https://github.com/Nayna89/Data-Science/tree/master/EDA_CrimeAgainstWomen</a:t>
            </a:r>
            <a:endParaRPr lang="ru-RU" sz="1200" u="sng" dirty="0"/>
          </a:p>
        </p:txBody>
      </p:sp>
      <p:sp>
        <p:nvSpPr>
          <p:cNvPr id="9" name="Slide Number Placeholder 6">
            <a:extLst>
              <a:ext uri="{FF2B5EF4-FFF2-40B4-BE49-F238E27FC236}">
                <a16:creationId xmlns="" xmlns:a16="http://schemas.microsoft.com/office/drawing/2014/main" id="{D46CE1B1-2E2C-4B06-8877-30EBF3F152FF}"/>
              </a:ext>
            </a:extLst>
          </p:cNvPr>
          <p:cNvSpPr txBox="1">
            <a:spLocks/>
          </p:cNvSpPr>
          <p:nvPr/>
        </p:nvSpPr>
        <p:spPr>
          <a:xfrm>
            <a:off x="9254544" y="6335725"/>
            <a:ext cx="2743200" cy="365125"/>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sz="1400" dirty="0" smtClean="0">
                <a:solidFill>
                  <a:schemeClr val="bg1">
                    <a:lumMod val="65000"/>
                  </a:schemeClr>
                </a:solidFill>
              </a:rPr>
              <a:t>26</a:t>
            </a:r>
            <a:endParaRPr lang="ru-RU" sz="2000" dirty="0">
              <a:solidFill>
                <a:schemeClr val="bg1">
                  <a:lumMod val="65000"/>
                </a:schemeClr>
              </a:solidFill>
            </a:endParaRPr>
          </a:p>
        </p:txBody>
      </p:sp>
    </p:spTree>
    <p:extLst>
      <p:ext uri="{BB962C8B-B14F-4D97-AF65-F5344CB8AC3E}">
        <p14:creationId xmlns:p14="http://schemas.microsoft.com/office/powerpoint/2010/main" val="20269471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2276" y="146185"/>
            <a:ext cx="11399438" cy="510638"/>
          </a:xfrm>
          <a:noFill/>
        </p:spPr>
        <p:txBody>
          <a:bodyPr>
            <a:normAutofit fontScale="90000"/>
          </a:bodyPr>
          <a:lstStyle/>
          <a:p>
            <a:r>
              <a:rPr lang="en-IN" sz="3600" b="1" dirty="0"/>
              <a:t>UNDERSTANDING DATA</a:t>
            </a:r>
            <a:endParaRPr lang="en-IN" sz="3600" b="1" dirty="0"/>
          </a:p>
        </p:txBody>
      </p:sp>
      <p:sp>
        <p:nvSpPr>
          <p:cNvPr id="5" name="Slide Number Placeholder 4"/>
          <p:cNvSpPr>
            <a:spLocks noGrp="1"/>
          </p:cNvSpPr>
          <p:nvPr>
            <p:ph type="sldNum" sz="quarter" idx="12"/>
          </p:nvPr>
        </p:nvSpPr>
        <p:spPr/>
        <p:txBody>
          <a:bodyPr/>
          <a:lstStyle/>
          <a:p>
            <a:fld id="{3CE5352E-9B9F-4EDC-8769-7FA3D3F814C7}" type="slidenum">
              <a:rPr lang="ru-RU" sz="1000" smtClean="0"/>
              <a:t>3</a:t>
            </a:fld>
            <a:endParaRPr lang="ru-RU" sz="1000" dirty="0"/>
          </a:p>
        </p:txBody>
      </p:sp>
      <p:graphicFrame>
        <p:nvGraphicFramePr>
          <p:cNvPr id="7" name="Table 6"/>
          <p:cNvGraphicFramePr>
            <a:graphicFrameLocks noGrp="1"/>
          </p:cNvGraphicFramePr>
          <p:nvPr>
            <p:extLst>
              <p:ext uri="{D42A27DB-BD31-4B8C-83A1-F6EECF244321}">
                <p14:modId xmlns:p14="http://schemas.microsoft.com/office/powerpoint/2010/main" val="923275797"/>
              </p:ext>
            </p:extLst>
          </p:nvPr>
        </p:nvGraphicFramePr>
        <p:xfrm>
          <a:off x="486535" y="772733"/>
          <a:ext cx="3119550" cy="1478280"/>
        </p:xfrm>
        <a:graphic>
          <a:graphicData uri="http://schemas.openxmlformats.org/drawingml/2006/table">
            <a:tbl>
              <a:tblPr firstRow="1" bandRow="1">
                <a:tableStyleId>{5C22544A-7EE6-4342-B048-85BDC9FD1C3A}</a:tableStyleId>
              </a:tblPr>
              <a:tblGrid>
                <a:gridCol w="3119550"/>
              </a:tblGrid>
              <a:tr h="214743">
                <a:tc>
                  <a:txBody>
                    <a:bodyPr/>
                    <a:lstStyle/>
                    <a:p>
                      <a:r>
                        <a:rPr lang="en-IN" dirty="0" smtClean="0"/>
                        <a:t>CATEGORIES</a:t>
                      </a:r>
                      <a:endParaRPr lang="en-IN" dirty="0"/>
                    </a:p>
                  </a:txBody>
                  <a:tcPr/>
                </a:tc>
              </a:tr>
              <a:tr h="370840">
                <a:tc>
                  <a:txBody>
                    <a:bodyPr/>
                    <a:lstStyle/>
                    <a:p>
                      <a:r>
                        <a:rPr lang="en-IN" smtClean="0"/>
                        <a:t>Area_Name </a:t>
                      </a:r>
                      <a:endParaRPr lang="en-IN" dirty="0"/>
                    </a:p>
                  </a:txBody>
                  <a:tcPr/>
                </a:tc>
              </a:tr>
              <a:tr h="370840">
                <a:tc>
                  <a:txBody>
                    <a:bodyPr/>
                    <a:lstStyle/>
                    <a:p>
                      <a:r>
                        <a:rPr lang="en-IN" dirty="0" smtClean="0"/>
                        <a:t>Year </a:t>
                      </a:r>
                      <a:endParaRPr lang="en-IN" dirty="0"/>
                    </a:p>
                  </a:txBody>
                  <a:tcPr/>
                </a:tc>
              </a:tr>
              <a:tr h="370840">
                <a:tc>
                  <a:txBody>
                    <a:bodyPr/>
                    <a:lstStyle/>
                    <a:p>
                      <a:r>
                        <a:rPr lang="en-IN" dirty="0" err="1" smtClean="0"/>
                        <a:t>Group_Name</a:t>
                      </a:r>
                      <a:r>
                        <a:rPr lang="en-IN" dirty="0" smtClean="0"/>
                        <a:t> </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89993933"/>
              </p:ext>
            </p:extLst>
          </p:nvPr>
        </p:nvGraphicFramePr>
        <p:xfrm>
          <a:off x="3742743" y="772733"/>
          <a:ext cx="3224727" cy="1478280"/>
        </p:xfrm>
        <a:graphic>
          <a:graphicData uri="http://schemas.openxmlformats.org/drawingml/2006/table">
            <a:tbl>
              <a:tblPr firstRow="1" bandRow="1">
                <a:tableStyleId>{10A1B5D5-9B99-4C35-A422-299274C87663}</a:tableStyleId>
              </a:tblPr>
              <a:tblGrid>
                <a:gridCol w="3224727"/>
              </a:tblGrid>
              <a:tr h="214743">
                <a:tc>
                  <a:txBody>
                    <a:bodyPr/>
                    <a:lstStyle/>
                    <a:p>
                      <a:r>
                        <a:rPr lang="en-IN" dirty="0" smtClean="0"/>
                        <a:t>CASES</a:t>
                      </a:r>
                      <a:endParaRPr lang="en-IN" dirty="0"/>
                    </a:p>
                  </a:txBody>
                  <a:tcPr>
                    <a:solidFill>
                      <a:schemeClr val="accent4">
                        <a:lumMod val="75000"/>
                      </a:schemeClr>
                    </a:solidFill>
                  </a:tcPr>
                </a:tc>
              </a:tr>
              <a:tr h="370840">
                <a:tc>
                  <a:txBody>
                    <a:bodyPr/>
                    <a:lstStyle/>
                    <a:p>
                      <a:r>
                        <a:rPr lang="en-IN" dirty="0" smtClean="0"/>
                        <a:t>Cases_Reported </a:t>
                      </a:r>
                      <a:endParaRPr lang="en-IN" dirty="0"/>
                    </a:p>
                  </a:txBody>
                  <a:tcPr>
                    <a:solidFill>
                      <a:schemeClr val="accent4">
                        <a:lumMod val="20000"/>
                        <a:lumOff val="80000"/>
                      </a:schemeClr>
                    </a:solidFill>
                  </a:tcPr>
                </a:tc>
              </a:tr>
              <a:tr h="370840">
                <a:tc>
                  <a:txBody>
                    <a:bodyPr/>
                    <a:lstStyle/>
                    <a:p>
                      <a:r>
                        <a:rPr lang="en-IN" dirty="0" smtClean="0"/>
                        <a:t>Cases_Acquitted_or_Discharged </a:t>
                      </a:r>
                      <a:endParaRPr lang="en-IN" dirty="0"/>
                    </a:p>
                  </a:txBody>
                  <a:tcPr>
                    <a:solidFill>
                      <a:srgbClr val="FFEAA7"/>
                    </a:solidFill>
                  </a:tcPr>
                </a:tc>
              </a:tr>
              <a:tr h="370840">
                <a:tc>
                  <a:txBody>
                    <a:bodyPr/>
                    <a:lstStyle/>
                    <a:p>
                      <a:r>
                        <a:rPr lang="en-IN" dirty="0" smtClean="0"/>
                        <a:t>Cases_Convicted </a:t>
                      </a:r>
                      <a:endParaRPr lang="en-IN" dirty="0"/>
                    </a:p>
                  </a:txBody>
                  <a:tcPr>
                    <a:solidFill>
                      <a:schemeClr val="accent4">
                        <a:lumMod val="20000"/>
                        <a:lumOff val="8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923173"/>
              </p:ext>
            </p:extLst>
          </p:nvPr>
        </p:nvGraphicFramePr>
        <p:xfrm>
          <a:off x="482240" y="2369714"/>
          <a:ext cx="6575383" cy="2232839"/>
        </p:xfrm>
        <a:graphic>
          <a:graphicData uri="http://schemas.openxmlformats.org/drawingml/2006/table">
            <a:tbl>
              <a:tblPr firstRow="1" bandRow="1">
                <a:tableStyleId>{21E4AEA4-8DFA-4A89-87EB-49C32662AFE0}</a:tableStyleId>
              </a:tblPr>
              <a:tblGrid>
                <a:gridCol w="6575383"/>
              </a:tblGrid>
              <a:tr h="378639">
                <a:tc>
                  <a:txBody>
                    <a:bodyPr/>
                    <a:lstStyle/>
                    <a:p>
                      <a:r>
                        <a:rPr lang="en-IN" dirty="0" smtClean="0"/>
                        <a:t>NEGATIVE</a:t>
                      </a:r>
                      <a:r>
                        <a:rPr lang="en-IN" baseline="0" dirty="0" smtClean="0"/>
                        <a:t> RESULT</a:t>
                      </a:r>
                      <a:endParaRPr lang="en-IN" dirty="0"/>
                    </a:p>
                  </a:txBody>
                  <a:tcPr/>
                </a:tc>
              </a:tr>
              <a:tr h="370840">
                <a:tc>
                  <a:txBody>
                    <a:bodyPr/>
                    <a:lstStyle/>
                    <a:p>
                      <a:r>
                        <a:rPr lang="en-IN" dirty="0" smtClean="0"/>
                        <a:t>Cases_Compounded_or_Withdrawn </a:t>
                      </a:r>
                      <a:endParaRPr lang="en-IN" dirty="0"/>
                    </a:p>
                  </a:txBody>
                  <a:tcPr/>
                </a:tc>
              </a:tr>
              <a:tr h="370840">
                <a:tc>
                  <a:txBody>
                    <a:bodyPr/>
                    <a:lstStyle/>
                    <a:p>
                      <a:r>
                        <a:rPr lang="en-IN" dirty="0" smtClean="0"/>
                        <a:t>Cases_Declared_False_on_Account_of_Mistake_of_Fact_or_of_Law</a:t>
                      </a:r>
                    </a:p>
                  </a:txBody>
                  <a:tcPr/>
                </a:tc>
              </a:tr>
              <a:tr h="370840">
                <a:tc>
                  <a:txBody>
                    <a:bodyPr/>
                    <a:lstStyle/>
                    <a:p>
                      <a:r>
                        <a:rPr lang="en-IN" dirty="0" smtClean="0"/>
                        <a:t>Cases_not_Investigated_or_in_which_investigation_was_refused</a:t>
                      </a:r>
                    </a:p>
                  </a:txBody>
                  <a:tcPr/>
                </a:tc>
              </a:tr>
              <a:tr h="370840">
                <a:tc>
                  <a:txBody>
                    <a:bodyPr/>
                    <a:lstStyle/>
                    <a:p>
                      <a:r>
                        <a:rPr lang="en-IN" dirty="0" smtClean="0"/>
                        <a:t>Cases_Withdrawn_by_the_Govt </a:t>
                      </a:r>
                    </a:p>
                  </a:txBody>
                  <a:tcPr/>
                </a:tc>
              </a:tr>
              <a:tr h="370840">
                <a:tc>
                  <a:txBody>
                    <a:bodyPr/>
                    <a:lstStyle/>
                    <a:p>
                      <a:r>
                        <a:rPr lang="en-IN" dirty="0" smtClean="0"/>
                        <a:t>Cases_withdrawn_by_the_Govt_during_investigation </a:t>
                      </a:r>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68070059"/>
              </p:ext>
            </p:extLst>
          </p:nvPr>
        </p:nvGraphicFramePr>
        <p:xfrm>
          <a:off x="502276" y="4736402"/>
          <a:ext cx="6577528" cy="1478280"/>
        </p:xfrm>
        <a:graphic>
          <a:graphicData uri="http://schemas.openxmlformats.org/drawingml/2006/table">
            <a:tbl>
              <a:tblPr firstRow="1" bandRow="1">
                <a:tableStyleId>{00A15C55-8517-42AA-B614-E9B94910E393}</a:tableStyleId>
              </a:tblPr>
              <a:tblGrid>
                <a:gridCol w="6577528"/>
              </a:tblGrid>
              <a:tr h="214743">
                <a:tc>
                  <a:txBody>
                    <a:bodyPr/>
                    <a:lstStyle/>
                    <a:p>
                      <a:r>
                        <a:rPr lang="en-IN" dirty="0" smtClean="0"/>
                        <a:t>POSITIVE</a:t>
                      </a:r>
                      <a:r>
                        <a:rPr lang="en-IN" baseline="0" dirty="0" smtClean="0"/>
                        <a:t> RESULT</a:t>
                      </a:r>
                      <a:endParaRPr lang="en-IN" dirty="0"/>
                    </a:p>
                  </a:txBody>
                  <a:tcPr/>
                </a:tc>
              </a:tr>
              <a:tr h="370840">
                <a:tc>
                  <a:txBody>
                    <a:bodyPr/>
                    <a:lstStyle/>
                    <a:p>
                      <a:r>
                        <a:rPr lang="en-IN" dirty="0" smtClean="0"/>
                        <a:t>Cases_Chargesheeted </a:t>
                      </a:r>
                      <a:endParaRPr lang="en-IN" dirty="0"/>
                    </a:p>
                  </a:txBody>
                  <a:tcPr/>
                </a:tc>
              </a:tr>
              <a:tr h="370840">
                <a:tc>
                  <a:txBody>
                    <a:bodyPr/>
                    <a:lstStyle/>
                    <a:p>
                      <a:r>
                        <a:rPr lang="en-IN" dirty="0" smtClean="0"/>
                        <a:t>Cases_charge_sheets_were_not_laid_but_Final_Report_submitted</a:t>
                      </a:r>
                    </a:p>
                  </a:txBody>
                  <a:tcPr/>
                </a:tc>
              </a:tr>
              <a:tr h="370840">
                <a:tc>
                  <a:txBody>
                    <a:bodyPr/>
                    <a:lstStyle/>
                    <a:p>
                      <a:r>
                        <a:rPr lang="en-IN" dirty="0" smtClean="0"/>
                        <a:t>Cases_Investigated_Chargesheets+FR_Submitted </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46690778"/>
              </p:ext>
            </p:extLst>
          </p:nvPr>
        </p:nvGraphicFramePr>
        <p:xfrm>
          <a:off x="7138831" y="772733"/>
          <a:ext cx="4799884" cy="1478280"/>
        </p:xfrm>
        <a:graphic>
          <a:graphicData uri="http://schemas.openxmlformats.org/drawingml/2006/table">
            <a:tbl>
              <a:tblPr firstRow="1" bandRow="1">
                <a:tableStyleId>{073A0DAA-6AF3-43AB-8588-CEC1D06C72B9}</a:tableStyleId>
              </a:tblPr>
              <a:tblGrid>
                <a:gridCol w="4799884"/>
              </a:tblGrid>
              <a:tr h="214743">
                <a:tc>
                  <a:txBody>
                    <a:bodyPr/>
                    <a:lstStyle/>
                    <a:p>
                      <a:r>
                        <a:rPr lang="en-IN" dirty="0" smtClean="0"/>
                        <a:t>TRIALS</a:t>
                      </a:r>
                      <a:endParaRPr lang="en-IN" dirty="0"/>
                    </a:p>
                  </a:txBody>
                  <a:tcPr/>
                </a:tc>
              </a:tr>
              <a:tr h="370840">
                <a:tc>
                  <a:txBody>
                    <a:bodyPr/>
                    <a:lstStyle/>
                    <a:p>
                      <a:r>
                        <a:rPr lang="en-IN" dirty="0" smtClean="0"/>
                        <a:t>Total_Cases_for_Trial </a:t>
                      </a:r>
                      <a:endParaRPr lang="en-IN" dirty="0"/>
                    </a:p>
                  </a:txBody>
                  <a:tcPr/>
                </a:tc>
              </a:tr>
              <a:tr h="370840">
                <a:tc>
                  <a:txBody>
                    <a:bodyPr/>
                    <a:lstStyle/>
                    <a:p>
                      <a:r>
                        <a:rPr lang="en-IN" dirty="0" smtClean="0"/>
                        <a:t>Cases_Sent_for_Trial </a:t>
                      </a:r>
                    </a:p>
                  </a:txBody>
                  <a:tcPr/>
                </a:tc>
              </a:tr>
              <a:tr h="370840">
                <a:tc>
                  <a:txBody>
                    <a:bodyPr/>
                    <a:lstStyle/>
                    <a:p>
                      <a:r>
                        <a:rPr lang="en-IN" dirty="0" smtClean="0"/>
                        <a:t>Cases_Trials_Completed</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35773297"/>
              </p:ext>
            </p:extLst>
          </p:nvPr>
        </p:nvGraphicFramePr>
        <p:xfrm>
          <a:off x="7121299" y="2362192"/>
          <a:ext cx="4868932" cy="1849120"/>
        </p:xfrm>
        <a:graphic>
          <a:graphicData uri="http://schemas.openxmlformats.org/drawingml/2006/table">
            <a:tbl>
              <a:tblPr firstRow="1" bandRow="1">
                <a:tableStyleId>{93296810-A885-4BE3-A3E7-6D5BEEA58F35}</a:tableStyleId>
              </a:tblPr>
              <a:tblGrid>
                <a:gridCol w="4868932"/>
              </a:tblGrid>
              <a:tr h="214743">
                <a:tc>
                  <a:txBody>
                    <a:bodyPr/>
                    <a:lstStyle/>
                    <a:p>
                      <a:r>
                        <a:rPr lang="en-IN" dirty="0" smtClean="0"/>
                        <a:t>PENDING</a:t>
                      </a:r>
                      <a:endParaRPr lang="en-IN" dirty="0"/>
                    </a:p>
                  </a:txBody>
                  <a:tcPr/>
                </a:tc>
              </a:tr>
              <a:tr h="370840">
                <a:tc>
                  <a:txBody>
                    <a:bodyPr/>
                    <a:lstStyle/>
                    <a:p>
                      <a:r>
                        <a:rPr lang="en-IN" dirty="0" smtClean="0"/>
                        <a:t>Cases_Pending_Investigation_from_previous_year </a:t>
                      </a:r>
                      <a:endParaRPr lang="en-IN" dirty="0"/>
                    </a:p>
                  </a:txBody>
                  <a:tcPr/>
                </a:tc>
              </a:tr>
              <a:tr h="370840">
                <a:tc>
                  <a:txBody>
                    <a:bodyPr/>
                    <a:lstStyle/>
                    <a:p>
                      <a:r>
                        <a:rPr lang="en-IN" dirty="0" smtClean="0"/>
                        <a:t>Cases_Pending_Investigation_at_Year_End </a:t>
                      </a:r>
                    </a:p>
                  </a:txBody>
                  <a:tcPr/>
                </a:tc>
              </a:tr>
              <a:tr h="370840">
                <a:tc>
                  <a:txBody>
                    <a:bodyPr/>
                    <a:lstStyle/>
                    <a:p>
                      <a:r>
                        <a:rPr lang="en-IN" dirty="0" smtClean="0"/>
                        <a:t>Cases_Pending_Trial_from_the_previous_year </a:t>
                      </a:r>
                    </a:p>
                  </a:txBody>
                  <a:tcPr/>
                </a:tc>
              </a:tr>
              <a:tr h="370840">
                <a:tc>
                  <a:txBody>
                    <a:bodyPr/>
                    <a:lstStyle/>
                    <a:p>
                      <a:r>
                        <a:rPr lang="en-IN" dirty="0" smtClean="0"/>
                        <a:t>Cases_Pending_Trial_at_Year_End </a:t>
                      </a:r>
                    </a:p>
                  </a:txBody>
                  <a:tcPr/>
                </a:tc>
              </a:tr>
            </a:tbl>
          </a:graphicData>
        </a:graphic>
      </p:graphicFrame>
      <p:sp>
        <p:nvSpPr>
          <p:cNvPr id="13" name="Rectangle 12"/>
          <p:cNvSpPr/>
          <p:nvPr/>
        </p:nvSpPr>
        <p:spPr>
          <a:xfrm>
            <a:off x="7169240" y="4437437"/>
            <a:ext cx="4732474" cy="1815882"/>
          </a:xfrm>
          <a:prstGeom prst="rect">
            <a:avLst/>
          </a:prstGeom>
          <a:ln>
            <a:solidFill>
              <a:srgbClr val="1F77B4"/>
            </a:solidFill>
          </a:ln>
        </p:spPr>
        <p:txBody>
          <a:bodyPr wrap="square">
            <a:spAutoFit/>
          </a:bodyPr>
          <a:lstStyle/>
          <a:p>
            <a:r>
              <a:rPr lang="en-IN" sz="1600" b="1" dirty="0">
                <a:solidFill>
                  <a:schemeClr val="tx2"/>
                </a:solidFill>
              </a:rPr>
              <a:t>Description</a:t>
            </a:r>
            <a:r>
              <a:rPr lang="en-IN" sz="1600" dirty="0">
                <a:solidFill>
                  <a:schemeClr val="tx2"/>
                </a:solidFill>
              </a:rPr>
              <a:t>: "Total Crime Against Women" </a:t>
            </a:r>
            <a:r>
              <a:rPr lang="en-IN" sz="1600" dirty="0" smtClean="0">
                <a:solidFill>
                  <a:schemeClr val="tx2"/>
                </a:solidFill>
              </a:rPr>
              <a:t>includes: 'Rape‘, 'Kidnapping </a:t>
            </a:r>
            <a:r>
              <a:rPr lang="en-IN" sz="1600" dirty="0">
                <a:solidFill>
                  <a:schemeClr val="tx2"/>
                </a:solidFill>
              </a:rPr>
              <a:t>&amp; Abduction - Women &amp; </a:t>
            </a:r>
            <a:r>
              <a:rPr lang="en-IN" sz="1600" dirty="0" smtClean="0">
                <a:solidFill>
                  <a:schemeClr val="tx2"/>
                </a:solidFill>
              </a:rPr>
              <a:t>Girls‘, 'Dowry Deaths‘, 'Molestation‘, 'Sexual harassment‘, 'Cruelty by Husband and Relatives‘, 'Importation of Girls‘, 'Immoral Traffic (Prevention) Act‘, 'Indecent </a:t>
            </a:r>
            <a:r>
              <a:rPr lang="en-IN" sz="1600" dirty="0">
                <a:solidFill>
                  <a:schemeClr val="tx2"/>
                </a:solidFill>
              </a:rPr>
              <a:t>Representation of Women (Prohibition) </a:t>
            </a:r>
            <a:r>
              <a:rPr lang="en-IN" sz="1600" dirty="0" smtClean="0">
                <a:solidFill>
                  <a:schemeClr val="tx2"/>
                </a:solidFill>
              </a:rPr>
              <a:t>Act‘, 'Sati </a:t>
            </a:r>
            <a:r>
              <a:rPr lang="en-IN" sz="1600" dirty="0">
                <a:solidFill>
                  <a:schemeClr val="tx2"/>
                </a:solidFill>
              </a:rPr>
              <a:t>Prevention </a:t>
            </a:r>
            <a:r>
              <a:rPr lang="en-IN" sz="1600" dirty="0" smtClean="0">
                <a:solidFill>
                  <a:schemeClr val="tx2"/>
                </a:solidFill>
              </a:rPr>
              <a:t>Act‘, </a:t>
            </a:r>
            <a:r>
              <a:rPr lang="en-IN" sz="1600" dirty="0">
                <a:solidFill>
                  <a:schemeClr val="tx2"/>
                </a:solidFill>
              </a:rPr>
              <a:t>'Total Crime Against </a:t>
            </a:r>
            <a:r>
              <a:rPr lang="en-IN" sz="1600" dirty="0" smtClean="0">
                <a:solidFill>
                  <a:schemeClr val="tx2"/>
                </a:solidFill>
              </a:rPr>
              <a:t>Women‘.</a:t>
            </a:r>
            <a:endParaRPr lang="en-IN" sz="1600" dirty="0">
              <a:solidFill>
                <a:schemeClr val="tx2"/>
              </a:solidFill>
            </a:endParaRPr>
          </a:p>
        </p:txBody>
      </p:sp>
    </p:spTree>
    <p:extLst>
      <p:ext uri="{BB962C8B-B14F-4D97-AF65-F5344CB8AC3E}">
        <p14:creationId xmlns:p14="http://schemas.microsoft.com/office/powerpoint/2010/main" val="581073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8783" y="333927"/>
            <a:ext cx="4319553" cy="634779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21EF6F86-0D7E-4256-941A-55DA4EAE8E84}"/>
              </a:ext>
            </a:extLst>
          </p:cNvPr>
          <p:cNvSpPr>
            <a:spLocks noGrp="1"/>
          </p:cNvSpPr>
          <p:nvPr>
            <p:ph type="title"/>
          </p:nvPr>
        </p:nvSpPr>
        <p:spPr>
          <a:xfrm>
            <a:off x="469893" y="478088"/>
            <a:ext cx="3377183" cy="698525"/>
          </a:xfrm>
          <a:noFill/>
        </p:spPr>
        <p:txBody>
          <a:bodyPr vert="horz" lIns="91440" tIns="45720" rIns="91440" bIns="45720" rtlCol="0" anchor="b">
            <a:normAutofit/>
          </a:bodyPr>
          <a:lstStyle/>
          <a:p>
            <a:r>
              <a:rPr lang="en-US" sz="3600" b="1" dirty="0" smtClean="0"/>
              <a:t>CORRELATION</a:t>
            </a:r>
            <a:endParaRPr lang="en-US" sz="3600" b="1" dirty="0"/>
          </a:p>
        </p:txBody>
      </p:sp>
      <p:sp>
        <p:nvSpPr>
          <p:cNvPr id="7" name="Text Placeholder 6">
            <a:extLst>
              <a:ext uri="{FF2B5EF4-FFF2-40B4-BE49-F238E27FC236}">
                <a16:creationId xmlns="" xmlns:a16="http://schemas.microsoft.com/office/drawing/2014/main" id="{9BD8F954-9938-43DE-B7DE-6ABE7B7CA9C5}"/>
              </a:ext>
            </a:extLst>
          </p:cNvPr>
          <p:cNvSpPr>
            <a:spLocks noGrp="1"/>
          </p:cNvSpPr>
          <p:nvPr>
            <p:ph type="body" idx="24"/>
          </p:nvPr>
        </p:nvSpPr>
        <p:spPr>
          <a:xfrm>
            <a:off x="469893" y="1320774"/>
            <a:ext cx="3750172" cy="4719058"/>
          </a:xfrm>
          <a:noFill/>
        </p:spPr>
        <p:txBody>
          <a:bodyPr vert="horz" lIns="91440" tIns="45720" rIns="91440" bIns="45720" rtlCol="0">
            <a:normAutofit/>
          </a:bodyPr>
          <a:lstStyle/>
          <a:p>
            <a:r>
              <a:rPr lang="en-US" b="1" dirty="0"/>
              <a:t>Highly Correlated fields -</a:t>
            </a:r>
          </a:p>
          <a:p>
            <a:pPr marL="285750" indent="-285750">
              <a:buFont typeface="Wingdings" panose="05000000000000000000" pitchFamily="2" charset="2"/>
              <a:buChar char="q"/>
            </a:pPr>
            <a:r>
              <a:rPr lang="en-US" sz="1600" dirty="0">
                <a:solidFill>
                  <a:schemeClr val="tx2"/>
                </a:solidFill>
              </a:rPr>
              <a:t>Cases pending trial from the previous year is highly correlated with cases pending trial at year end – This may due to the backlog which keeps increasing.</a:t>
            </a:r>
          </a:p>
          <a:p>
            <a:pPr marL="285750" indent="-285750">
              <a:buFont typeface="Wingdings" panose="05000000000000000000" pitchFamily="2" charset="2"/>
              <a:buChar char="q"/>
            </a:pPr>
            <a:r>
              <a:rPr lang="en-US" sz="1600" dirty="0"/>
              <a:t>Total c</a:t>
            </a:r>
            <a:r>
              <a:rPr lang="en-US" sz="1600" dirty="0">
                <a:solidFill>
                  <a:schemeClr val="tx2"/>
                </a:solidFill>
              </a:rPr>
              <a:t>ases reported is highly correlated with cases investigated, chart-sheet prepared and final report submitted - Police is working </a:t>
            </a:r>
            <a:r>
              <a:rPr lang="en-US" sz="1600" dirty="0">
                <a:solidFill>
                  <a:schemeClr val="tx2"/>
                </a:solidFill>
                <a:sym typeface="Wingdings" panose="05000000000000000000" pitchFamily="2" charset="2"/>
              </a:rPr>
              <a:t> </a:t>
            </a:r>
            <a:r>
              <a:rPr lang="en-US" sz="1600" dirty="0">
                <a:solidFill>
                  <a:schemeClr val="tx2"/>
                </a:solidFill>
              </a:rPr>
              <a:t> </a:t>
            </a:r>
          </a:p>
          <a:p>
            <a:pPr marL="285750" indent="-285750">
              <a:buFont typeface="Wingdings" panose="05000000000000000000" pitchFamily="2" charset="2"/>
              <a:buChar char="q"/>
            </a:pPr>
            <a:r>
              <a:rPr lang="en-US" sz="1600" dirty="0">
                <a:solidFill>
                  <a:schemeClr val="tx2"/>
                </a:solidFill>
              </a:rPr>
              <a:t>Cases sent for trial is highly correlated with cases reported and cases trials completed.</a:t>
            </a:r>
          </a:p>
          <a:p>
            <a:pPr marL="285750" indent="-285750">
              <a:buFont typeface="Wingdings" panose="05000000000000000000" pitchFamily="2" charset="2"/>
              <a:buChar char="q"/>
            </a:pPr>
            <a:r>
              <a:rPr lang="en-US" sz="1600" dirty="0">
                <a:solidFill>
                  <a:schemeClr val="tx2"/>
                </a:solidFill>
              </a:rPr>
              <a:t>Cases withdrawn by the Govt. is highly correlated with cases not investigated or investigation refused.</a:t>
            </a:r>
          </a:p>
        </p:txBody>
      </p:sp>
      <p:pic>
        <p:nvPicPr>
          <p:cNvPr id="13" name="Picture 12" descr="A screenshot of a cell phone&#10;&#10;Description generated with high confidence">
            <a:extLst>
              <a:ext uri="{FF2B5EF4-FFF2-40B4-BE49-F238E27FC236}">
                <a16:creationId xmlns="" xmlns:a16="http://schemas.microsoft.com/office/drawing/2014/main" id="{9858CAC7-82D8-461A-AD0B-EB9F6F90F384}"/>
              </a:ext>
            </a:extLst>
          </p:cNvPr>
          <p:cNvPicPr>
            <a:picLocks noChangeAspect="1"/>
          </p:cNvPicPr>
          <p:nvPr/>
        </p:nvPicPr>
        <p:blipFill rotWithShape="1">
          <a:blip r:embed="rId2"/>
          <a:srcRect r="2" b="4943"/>
          <a:stretch/>
        </p:blipFill>
        <p:spPr>
          <a:xfrm>
            <a:off x="4657364" y="0"/>
            <a:ext cx="7534636" cy="6857990"/>
          </a:xfrm>
          <a:prstGeom prst="rect">
            <a:avLst/>
          </a:prstGeom>
        </p:spPr>
      </p:pic>
      <p:sp>
        <p:nvSpPr>
          <p:cNvPr id="5" name="Slide Number Placeholder 4">
            <a:extLst>
              <a:ext uri="{FF2B5EF4-FFF2-40B4-BE49-F238E27FC236}">
                <a16:creationId xmlns="" xmlns:a16="http://schemas.microsoft.com/office/drawing/2014/main" id="{3F86044B-E427-4C72-B0DD-461D2D9F599F}"/>
              </a:ext>
            </a:extLst>
          </p:cNvPr>
          <p:cNvSpPr>
            <a:spLocks noGrp="1"/>
          </p:cNvSpPr>
          <p:nvPr>
            <p:ph type="sldNum" sz="quarter" idx="12"/>
          </p:nvPr>
        </p:nvSpPr>
        <p:spPr>
          <a:xfrm>
            <a:off x="10926476" y="6316594"/>
            <a:ext cx="625443" cy="365125"/>
          </a:xfrm>
          <a:noFill/>
        </p:spPr>
        <p:txBody>
          <a:bodyPr vert="horz" lIns="91440" tIns="45720" rIns="91440" bIns="45720" rtlCol="0" anchor="ctr">
            <a:normAutofit/>
          </a:bodyPr>
          <a:lstStyle/>
          <a:p>
            <a:pPr>
              <a:spcAft>
                <a:spcPts val="600"/>
              </a:spcAft>
              <a:defRPr/>
            </a:pPr>
            <a:fld id="{3CE5352E-9B9F-4EDC-8769-7FA3D3F814C7}" type="slidenum">
              <a:rPr lang="en-US" smtClean="0">
                <a:solidFill>
                  <a:prstClr val="black">
                    <a:tint val="75000"/>
                  </a:prstClr>
                </a:solidFill>
                <a:latin typeface="Calibri" panose="020F0502020204030204"/>
              </a:rPr>
              <a:pPr>
                <a:spcAft>
                  <a:spcPts val="600"/>
                </a:spcAft>
                <a:defRPr/>
              </a:pPr>
              <a:t>4</a:t>
            </a:fld>
            <a:endParaRPr lang="en-US" dirty="0">
              <a:solidFill>
                <a:prstClr val="black">
                  <a:tint val="75000"/>
                </a:prstClr>
              </a:solidFill>
              <a:latin typeface="Calibri" panose="020F0502020204030204"/>
            </a:endParaRPr>
          </a:p>
        </p:txBody>
      </p:sp>
      <p:sp>
        <p:nvSpPr>
          <p:cNvPr id="19" name="Rectangle 18"/>
          <p:cNvSpPr/>
          <p:nvPr/>
        </p:nvSpPr>
        <p:spPr>
          <a:xfrm>
            <a:off x="469893" y="5437446"/>
            <a:ext cx="3532113"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    -    +1</a:t>
            </a:r>
          </a:p>
        </p:txBody>
      </p:sp>
    </p:spTree>
    <p:extLst>
      <p:ext uri="{BB962C8B-B14F-4D97-AF65-F5344CB8AC3E}">
        <p14:creationId xmlns:p14="http://schemas.microsoft.com/office/powerpoint/2010/main" val="24178073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22" b="9822"/>
          <a:stretch>
            <a:fillRect/>
          </a:stretch>
        </p:blipFill>
        <p:spPr>
          <a:xfrm>
            <a:off x="352291" y="443131"/>
            <a:ext cx="11274552" cy="5943600"/>
          </a:xfrm>
          <a:solidFill>
            <a:schemeClr val="bg1"/>
          </a:solidFill>
          <a:effectLst>
            <a:glow>
              <a:schemeClr val="accent2">
                <a:lumMod val="75000"/>
              </a:schemeClr>
            </a:glow>
          </a:effectLst>
        </p:spPr>
      </p:pic>
      <p:sp>
        <p:nvSpPr>
          <p:cNvPr id="21" name="Rectangle 20"/>
          <p:cNvSpPr/>
          <p:nvPr/>
        </p:nvSpPr>
        <p:spPr>
          <a:xfrm>
            <a:off x="6003635" y="1720840"/>
            <a:ext cx="184730"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IN" sz="5400" b="1" cap="none" spc="0" dirty="0">
              <a:ln/>
              <a:solidFill>
                <a:schemeClr val="accent4"/>
              </a:solidFill>
              <a:effectLst/>
            </a:endParaRPr>
          </a:p>
        </p:txBody>
      </p:sp>
      <p:sp>
        <p:nvSpPr>
          <p:cNvPr id="3" name="Rectangle 2"/>
          <p:cNvSpPr/>
          <p:nvPr/>
        </p:nvSpPr>
        <p:spPr>
          <a:xfrm>
            <a:off x="6372205" y="2519850"/>
            <a:ext cx="5254638" cy="2670336"/>
          </a:xfrm>
          <a:prstGeom prst="rect">
            <a:avLst/>
          </a:prstGeom>
          <a:solidFill>
            <a:srgbClr val="D9E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ubtitle 1"/>
          <p:cNvSpPr>
            <a:spLocks noGrp="1"/>
          </p:cNvSpPr>
          <p:nvPr>
            <p:ph type="subTitle" idx="1"/>
          </p:nvPr>
        </p:nvSpPr>
        <p:spPr>
          <a:xfrm>
            <a:off x="6096000" y="570180"/>
            <a:ext cx="5186002" cy="4620006"/>
          </a:xfr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PROBLEM </a:t>
            </a:r>
            <a:b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br>
            <a:r>
              <a:rPr lang="en-IN" sz="5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STATEMENT</a:t>
            </a:r>
            <a:r>
              <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t/>
            </a:r>
            <a:br>
              <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rPr>
            </a:br>
            <a:endParaRPr lang="en-IN" sz="2400" b="1" dirty="0">
              <a:ln w="0"/>
              <a:solidFill>
                <a:schemeClr val="bg1">
                  <a:lumMod val="50000"/>
                </a:schemeClr>
              </a:solidFill>
              <a:effectLst>
                <a:reflection blurRad="6350" stA="53000" endA="300" endPos="35500" dir="5400000" sy="-90000" algn="bl" rotWithShape="0"/>
              </a:effectLst>
              <a:latin typeface="Arial Black" panose="020B0A04020102020204" pitchFamily="34" charset="0"/>
            </a:endParaRPr>
          </a:p>
          <a:p>
            <a:r>
              <a:rPr lang="en-IN" sz="3200" b="1" dirty="0">
                <a:ln w="0"/>
                <a:solidFill>
                  <a:schemeClr val="bg1">
                    <a:lumMod val="95000"/>
                  </a:schemeClr>
                </a:solidFill>
                <a:effectLst>
                  <a:reflection blurRad="6350" stA="53000" endA="300" endPos="35500" dir="5400000" sy="-90000" algn="bl" rotWithShape="0"/>
                </a:effectLst>
                <a:latin typeface="Arial Black" panose="020B0A04020102020204" pitchFamily="34" charset="0"/>
              </a:rPr>
              <a:t/>
            </a:r>
            <a:br>
              <a:rPr lang="en-IN" sz="3200" b="1" dirty="0">
                <a:ln w="0"/>
                <a:solidFill>
                  <a:schemeClr val="bg1">
                    <a:lumMod val="95000"/>
                  </a:schemeClr>
                </a:solidFill>
                <a:effectLst>
                  <a:reflection blurRad="6350" stA="53000" endA="300" endPos="35500" dir="5400000" sy="-90000" algn="bl" rotWithShape="0"/>
                </a:effectLst>
                <a:latin typeface="Arial Black" panose="020B0A04020102020204" pitchFamily="34" charset="0"/>
              </a:rPr>
            </a:br>
            <a:r>
              <a:rPr lang="en-US" sz="2900" b="1" dirty="0" smtClean="0">
                <a:solidFill>
                  <a:schemeClr val="bg1">
                    <a:lumMod val="95000"/>
                  </a:schemeClr>
                </a:solidFill>
                <a:latin typeface="Arial Narrow" panose="020B0606020202030204" pitchFamily="34" charset="0"/>
              </a:rPr>
              <a:t>Exploratory </a:t>
            </a:r>
            <a:r>
              <a:rPr lang="en-US" sz="2900" b="1" dirty="0">
                <a:solidFill>
                  <a:schemeClr val="bg1">
                    <a:lumMod val="95000"/>
                  </a:schemeClr>
                </a:solidFill>
                <a:latin typeface="Arial Narrow" panose="020B0606020202030204" pitchFamily="34" charset="0"/>
              </a:rPr>
              <a:t>Data Analysis </a:t>
            </a:r>
            <a:r>
              <a:rPr lang="en-US" sz="2900" b="1" dirty="0" smtClean="0">
                <a:solidFill>
                  <a:schemeClr val="bg1">
                    <a:lumMod val="95000"/>
                  </a:schemeClr>
                </a:solidFill>
                <a:latin typeface="Arial Narrow" panose="020B0606020202030204" pitchFamily="34" charset="0"/>
              </a:rPr>
              <a:t>of </a:t>
            </a:r>
            <a:r>
              <a:rPr lang="en-US" b="1" dirty="0">
                <a:solidFill>
                  <a:schemeClr val="bg1">
                    <a:lumMod val="95000"/>
                  </a:schemeClr>
                </a:solidFill>
                <a:latin typeface="Arial Narrow" panose="020B0606020202030204" pitchFamily="34" charset="0"/>
              </a:rPr>
              <a:t>crime against women in </a:t>
            </a:r>
            <a:r>
              <a:rPr lang="en-US" b="1" dirty="0" smtClean="0">
                <a:solidFill>
                  <a:schemeClr val="bg1">
                    <a:lumMod val="95000"/>
                  </a:schemeClr>
                </a:solidFill>
                <a:latin typeface="Arial Narrow" panose="020B0606020202030204" pitchFamily="34" charset="0"/>
              </a:rPr>
              <a:t>India, which will help us understand different types of crimes, major factors and their solutions.</a:t>
            </a:r>
            <a:endParaRPr lang="en-IN" dirty="0">
              <a:solidFill>
                <a:schemeClr val="bg1">
                  <a:lumMod val="95000"/>
                </a:schemeClr>
              </a:solidFill>
            </a:endParaRPr>
          </a:p>
        </p:txBody>
      </p:sp>
      <p:sp>
        <p:nvSpPr>
          <p:cNvPr id="6" name="Slide Number Placeholder 4">
            <a:extLst>
              <a:ext uri="{FF2B5EF4-FFF2-40B4-BE49-F238E27FC236}">
                <a16:creationId xmlns="" xmlns:a16="http://schemas.microsoft.com/office/drawing/2014/main" id="{3F86044B-E427-4C72-B0DD-461D2D9F599F}"/>
              </a:ext>
            </a:extLst>
          </p:cNvPr>
          <p:cNvSpPr txBox="1">
            <a:spLocks/>
          </p:cNvSpPr>
          <p:nvPr/>
        </p:nvSpPr>
        <p:spPr>
          <a:xfrm>
            <a:off x="11566557" y="6385541"/>
            <a:ext cx="625443" cy="365125"/>
          </a:xfrm>
          <a:prstGeom prst="rect">
            <a:avLst/>
          </a:prstGeom>
          <a:noFill/>
        </p:spPr>
        <p:txBody>
          <a:bodyPr vert="horz" lIns="91440" tIns="45720" rIns="91440" bIns="45720" rtlCol="0" anchor="ctr">
            <a:normAutofit lnSpcReduction="10000"/>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r>
              <a:rPr lang="en-US" dirty="0">
                <a:solidFill>
                  <a:prstClr val="black">
                    <a:tint val="75000"/>
                  </a:prstClr>
                </a:solidFill>
                <a:latin typeface="Calibri" panose="020F0502020204030204"/>
              </a:rPr>
              <a:t>5</a:t>
            </a:r>
          </a:p>
        </p:txBody>
      </p:sp>
    </p:spTree>
    <p:extLst>
      <p:ext uri="{BB962C8B-B14F-4D97-AF65-F5344CB8AC3E}">
        <p14:creationId xmlns:p14="http://schemas.microsoft.com/office/powerpoint/2010/main" val="16702521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accent6">
                    <a:lumMod val="50000"/>
                  </a:schemeClr>
                </a:solidFill>
              </a:rPr>
              <a:t>QUESTIONS?</a:t>
            </a:r>
            <a:endParaRPr lang="en-ZA" sz="3600" b="1" u="sng" dirty="0">
              <a:solidFill>
                <a:schemeClr val="accent6">
                  <a:lumMod val="50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p:txBody>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a:t>
            </a:r>
            <a:r>
              <a:rPr lang="en-ZA" dirty="0" smtClean="0"/>
              <a:t>re there any loopholes in legislation?</a:t>
            </a:r>
            <a:endParaRPr lang="en-ZA" dirty="0"/>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fld id="{19B51A1E-902D-48AF-9020-955120F399B6}" type="slidenum">
              <a:rPr lang="en-ZA" smtClean="0"/>
              <a:pPr/>
              <a:t>6</a:t>
            </a:fld>
            <a:endParaRPr lang="en-ZA" dirty="0"/>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
        <p:nvSpPr>
          <p:cNvPr id="46" name="Rectangle 45"/>
          <p:cNvSpPr/>
          <p:nvPr/>
        </p:nvSpPr>
        <p:spPr>
          <a:xfrm rot="20144518">
            <a:off x="9538229" y="141935"/>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1" name="Rectangle 50"/>
          <p:cNvSpPr/>
          <p:nvPr/>
        </p:nvSpPr>
        <p:spPr>
          <a:xfrm rot="1776395">
            <a:off x="11021158" y="212447"/>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2" name="Rectangle 51"/>
          <p:cNvSpPr/>
          <p:nvPr/>
        </p:nvSpPr>
        <p:spPr>
          <a:xfrm rot="18328077">
            <a:off x="9122856" y="634950"/>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3" name="Rectangle 52"/>
          <p:cNvSpPr/>
          <p:nvPr/>
        </p:nvSpPr>
        <p:spPr>
          <a:xfrm rot="3903057">
            <a:off x="11370133" y="746811"/>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8" name="Rectangle 57"/>
          <p:cNvSpPr/>
          <p:nvPr/>
        </p:nvSpPr>
        <p:spPr>
          <a:xfrm>
            <a:off x="10288406" y="-63945"/>
            <a:ext cx="992863"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7" name="Cloud Callout 46"/>
          <p:cNvSpPr/>
          <p:nvPr/>
        </p:nvSpPr>
        <p:spPr>
          <a:xfrm>
            <a:off x="10019495" y="902070"/>
            <a:ext cx="1482929" cy="640534"/>
          </a:xfrm>
          <a:prstGeom prst="cloudCallout">
            <a:avLst>
              <a:gd name="adj1" fmla="val -28663"/>
              <a:gd name="adj2" fmla="val 107819"/>
            </a:avLst>
          </a:prstGeom>
          <a:pattFill prst="pct80">
            <a:fgClr>
              <a:schemeClr val="accent1">
                <a:lumMod val="60000"/>
                <a:lumOff val="40000"/>
              </a:schemeClr>
            </a:fgClr>
            <a:bgClr>
              <a:schemeClr val="bg1"/>
            </a:bgClr>
          </a:patt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36512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ED61FF-98D7-468C-A710-A0E65FFCFDD7}"/>
              </a:ext>
            </a:extLst>
          </p:cNvPr>
          <p:cNvSpPr>
            <a:spLocks noGrp="1"/>
          </p:cNvSpPr>
          <p:nvPr>
            <p:ph type="title"/>
          </p:nvPr>
        </p:nvSpPr>
        <p:spPr>
          <a:xfrm>
            <a:off x="432000" y="432000"/>
            <a:ext cx="10659633" cy="1164980"/>
          </a:xfrm>
        </p:spPr>
        <p:txBody>
          <a:bodyPr>
            <a:normAutofit/>
          </a:bodyPr>
          <a:lstStyle/>
          <a:p>
            <a:pPr algn="ctr"/>
            <a:r>
              <a:rPr lang="en-ZA" sz="5400" b="1" u="sng" dirty="0" smtClean="0">
                <a:solidFill>
                  <a:schemeClr val="bg1">
                    <a:lumMod val="95000"/>
                  </a:schemeClr>
                </a:solidFill>
              </a:rPr>
              <a:t>QUESTIONS?</a:t>
            </a:r>
            <a:endParaRPr lang="en-ZA" sz="3600" b="1" u="sng" dirty="0">
              <a:solidFill>
                <a:schemeClr val="bg1">
                  <a:lumMod val="95000"/>
                </a:schemeClr>
              </a:solidFill>
            </a:endParaRPr>
          </a:p>
        </p:txBody>
      </p:sp>
      <p:sp>
        <p:nvSpPr>
          <p:cNvPr id="5" name="Text Placeholder 4">
            <a:extLst>
              <a:ext uri="{FF2B5EF4-FFF2-40B4-BE49-F238E27FC236}">
                <a16:creationId xmlns="" xmlns:a16="http://schemas.microsoft.com/office/drawing/2014/main" id="{DB6638D4-E453-4BC4-A3A0-F3C51852BCF8}"/>
              </a:ext>
            </a:extLst>
          </p:cNvPr>
          <p:cNvSpPr>
            <a:spLocks noGrp="1"/>
          </p:cNvSpPr>
          <p:nvPr>
            <p:ph type="body" sz="quarter" idx="17"/>
          </p:nvPr>
        </p:nvSpPr>
        <p:spPr/>
        <p:txBody>
          <a:bodyPr>
            <a:normAutofit/>
          </a:bodyPr>
          <a:lstStyle/>
          <a:p>
            <a:r>
              <a:rPr lang="en-ZA" b="1" dirty="0">
                <a:solidFill>
                  <a:schemeClr val="bg1"/>
                </a:solidFill>
              </a:rPr>
              <a:t>Area</a:t>
            </a:r>
          </a:p>
        </p:txBody>
      </p:sp>
      <p:sp>
        <p:nvSpPr>
          <p:cNvPr id="6" name="Text Placeholder 5">
            <a:extLst>
              <a:ext uri="{FF2B5EF4-FFF2-40B4-BE49-F238E27FC236}">
                <a16:creationId xmlns="" xmlns:a16="http://schemas.microsoft.com/office/drawing/2014/main" id="{0BC44B71-63BE-418A-A82A-64402026207E}"/>
              </a:ext>
            </a:extLst>
          </p:cNvPr>
          <p:cNvSpPr>
            <a:spLocks noGrp="1"/>
          </p:cNvSpPr>
          <p:nvPr>
            <p:ph type="body" sz="quarter" idx="18"/>
          </p:nvPr>
        </p:nvSpPr>
        <p:spPr/>
        <p:txBody>
          <a:bodyPr>
            <a:normAutofit/>
          </a:bodyPr>
          <a:lstStyle/>
          <a:p>
            <a:r>
              <a:rPr lang="en-ZA" dirty="0">
                <a:solidFill>
                  <a:schemeClr val="bg1"/>
                </a:solidFill>
              </a:rPr>
              <a:t>Is your State safe for women?</a:t>
            </a:r>
          </a:p>
        </p:txBody>
      </p:sp>
      <p:sp>
        <p:nvSpPr>
          <p:cNvPr id="9" name="Text Placeholder 8">
            <a:extLst>
              <a:ext uri="{FF2B5EF4-FFF2-40B4-BE49-F238E27FC236}">
                <a16:creationId xmlns="" xmlns:a16="http://schemas.microsoft.com/office/drawing/2014/main" id="{CEFFF724-CE30-4C63-A086-DF05C2777EC1}"/>
              </a:ext>
            </a:extLst>
          </p:cNvPr>
          <p:cNvSpPr>
            <a:spLocks noGrp="1"/>
          </p:cNvSpPr>
          <p:nvPr>
            <p:ph type="body" sz="quarter" idx="33"/>
          </p:nvPr>
        </p:nvSpPr>
        <p:spPr/>
        <p:txBody>
          <a:bodyPr/>
          <a:lstStyle/>
          <a:p>
            <a:r>
              <a:rPr lang="en-ZA" b="1" dirty="0"/>
              <a:t>Crime</a:t>
            </a:r>
          </a:p>
        </p:txBody>
      </p:sp>
      <p:sp>
        <p:nvSpPr>
          <p:cNvPr id="10" name="Text Placeholder 9">
            <a:extLst>
              <a:ext uri="{FF2B5EF4-FFF2-40B4-BE49-F238E27FC236}">
                <a16:creationId xmlns="" xmlns:a16="http://schemas.microsoft.com/office/drawing/2014/main" id="{AA64044E-682B-419B-AB70-118D0597C64C}"/>
              </a:ext>
            </a:extLst>
          </p:cNvPr>
          <p:cNvSpPr>
            <a:spLocks noGrp="1"/>
          </p:cNvSpPr>
          <p:nvPr>
            <p:ph type="body" sz="quarter" idx="34"/>
          </p:nvPr>
        </p:nvSpPr>
        <p:spPr/>
        <p:txBody>
          <a:bodyPr>
            <a:normAutofit/>
          </a:bodyPr>
          <a:lstStyle/>
          <a:p>
            <a:r>
              <a:rPr lang="pt-BR" dirty="0"/>
              <a:t>Most Reported Crimes?</a:t>
            </a:r>
            <a:endParaRPr lang="en-ZA" dirty="0"/>
          </a:p>
        </p:txBody>
      </p:sp>
      <p:sp>
        <p:nvSpPr>
          <p:cNvPr id="12" name="Text Placeholder 11">
            <a:extLst>
              <a:ext uri="{FF2B5EF4-FFF2-40B4-BE49-F238E27FC236}">
                <a16:creationId xmlns="" xmlns:a16="http://schemas.microsoft.com/office/drawing/2014/main" id="{F2739695-B49F-491F-9573-F501246A7F48}"/>
              </a:ext>
            </a:extLst>
          </p:cNvPr>
          <p:cNvSpPr>
            <a:spLocks noGrp="1"/>
          </p:cNvSpPr>
          <p:nvPr>
            <p:ph type="body" sz="quarter" idx="35"/>
          </p:nvPr>
        </p:nvSpPr>
        <p:spPr/>
        <p:txBody>
          <a:bodyPr/>
          <a:lstStyle/>
          <a:p>
            <a:r>
              <a:rPr lang="en-ZA" b="1" dirty="0"/>
              <a:t>Time</a:t>
            </a:r>
          </a:p>
        </p:txBody>
      </p:sp>
      <p:sp>
        <p:nvSpPr>
          <p:cNvPr id="13" name="Text Placeholder 12">
            <a:extLst>
              <a:ext uri="{FF2B5EF4-FFF2-40B4-BE49-F238E27FC236}">
                <a16:creationId xmlns="" xmlns:a16="http://schemas.microsoft.com/office/drawing/2014/main" id="{59357458-973E-473B-B43E-428D949A39C2}"/>
              </a:ext>
            </a:extLst>
          </p:cNvPr>
          <p:cNvSpPr>
            <a:spLocks noGrp="1"/>
          </p:cNvSpPr>
          <p:nvPr>
            <p:ph type="body" sz="quarter" idx="36"/>
          </p:nvPr>
        </p:nvSpPr>
        <p:spPr/>
        <p:txBody>
          <a:bodyPr>
            <a:normAutofit/>
          </a:bodyPr>
          <a:lstStyle/>
          <a:p>
            <a:r>
              <a:rPr lang="en-IN" dirty="0"/>
              <a:t>Are women getting safer from time to time?</a:t>
            </a:r>
          </a:p>
          <a:p>
            <a:endParaRPr lang="en-ZA" dirty="0"/>
          </a:p>
        </p:txBody>
      </p:sp>
      <p:sp>
        <p:nvSpPr>
          <p:cNvPr id="15" name="Text Placeholder 14">
            <a:extLst>
              <a:ext uri="{FF2B5EF4-FFF2-40B4-BE49-F238E27FC236}">
                <a16:creationId xmlns="" xmlns:a16="http://schemas.microsoft.com/office/drawing/2014/main" id="{4C4406D0-E93A-4D4A-882C-3D100622979A}"/>
              </a:ext>
            </a:extLst>
          </p:cNvPr>
          <p:cNvSpPr>
            <a:spLocks noGrp="1"/>
          </p:cNvSpPr>
          <p:nvPr>
            <p:ph type="body" sz="quarter" idx="37"/>
          </p:nvPr>
        </p:nvSpPr>
        <p:spPr/>
        <p:txBody>
          <a:bodyPr/>
          <a:lstStyle/>
          <a:p>
            <a:r>
              <a:rPr lang="en-ZA" b="1" dirty="0"/>
              <a:t>Trust</a:t>
            </a:r>
          </a:p>
        </p:txBody>
      </p:sp>
      <p:sp>
        <p:nvSpPr>
          <p:cNvPr id="16" name="Text Placeholder 15">
            <a:extLst>
              <a:ext uri="{FF2B5EF4-FFF2-40B4-BE49-F238E27FC236}">
                <a16:creationId xmlns="" xmlns:a16="http://schemas.microsoft.com/office/drawing/2014/main" id="{820792B4-5A57-43A7-8C75-3B4261EE86DE}"/>
              </a:ext>
            </a:extLst>
          </p:cNvPr>
          <p:cNvSpPr>
            <a:spLocks noGrp="1"/>
          </p:cNvSpPr>
          <p:nvPr>
            <p:ph type="body" sz="quarter" idx="38"/>
          </p:nvPr>
        </p:nvSpPr>
        <p:spPr/>
        <p:txBody>
          <a:bodyPr>
            <a:normAutofit/>
          </a:bodyPr>
          <a:lstStyle/>
          <a:p>
            <a:r>
              <a:rPr lang="en-ZA" dirty="0"/>
              <a:t>Are there any loopholes in legislation?</a:t>
            </a:r>
          </a:p>
          <a:p>
            <a:endParaRPr lang="en-ZA" dirty="0"/>
          </a:p>
        </p:txBody>
      </p:sp>
      <p:sp>
        <p:nvSpPr>
          <p:cNvPr id="18" name="Text Placeholder 17">
            <a:extLst>
              <a:ext uri="{FF2B5EF4-FFF2-40B4-BE49-F238E27FC236}">
                <a16:creationId xmlns="" xmlns:a16="http://schemas.microsoft.com/office/drawing/2014/main" id="{448350F0-9CCA-4F7C-98E8-BC7969FD399D}"/>
              </a:ext>
            </a:extLst>
          </p:cNvPr>
          <p:cNvSpPr>
            <a:spLocks noGrp="1"/>
          </p:cNvSpPr>
          <p:nvPr>
            <p:ph type="body" sz="quarter" idx="39"/>
          </p:nvPr>
        </p:nvSpPr>
        <p:spPr/>
        <p:txBody>
          <a:bodyPr/>
          <a:lstStyle/>
          <a:p>
            <a:r>
              <a:rPr lang="en-ZA" b="1" dirty="0"/>
              <a:t>Result</a:t>
            </a:r>
          </a:p>
        </p:txBody>
      </p:sp>
      <p:sp>
        <p:nvSpPr>
          <p:cNvPr id="19" name="Text Placeholder 18">
            <a:extLst>
              <a:ext uri="{FF2B5EF4-FFF2-40B4-BE49-F238E27FC236}">
                <a16:creationId xmlns="" xmlns:a16="http://schemas.microsoft.com/office/drawing/2014/main" id="{4FD8E4F9-1B84-4707-95BE-9EC53D7ACB9D}"/>
              </a:ext>
            </a:extLst>
          </p:cNvPr>
          <p:cNvSpPr>
            <a:spLocks noGrp="1"/>
          </p:cNvSpPr>
          <p:nvPr>
            <p:ph type="body" sz="quarter" idx="40"/>
          </p:nvPr>
        </p:nvSpPr>
        <p:spPr/>
        <p:txBody>
          <a:bodyPr/>
          <a:lstStyle/>
          <a:p>
            <a:r>
              <a:rPr lang="en-ZA" dirty="0"/>
              <a:t>What is the outcome of cases reported?</a:t>
            </a:r>
          </a:p>
        </p:txBody>
      </p:sp>
      <p:sp>
        <p:nvSpPr>
          <p:cNvPr id="2" name="Slide Number Placeholder 1">
            <a:extLst>
              <a:ext uri="{FF2B5EF4-FFF2-40B4-BE49-F238E27FC236}">
                <a16:creationId xmlns="" xmlns:a16="http://schemas.microsoft.com/office/drawing/2014/main" id="{4279E495-0BD4-426B-909E-18FDE27BDE66}"/>
              </a:ext>
            </a:extLst>
          </p:cNvPr>
          <p:cNvSpPr>
            <a:spLocks noGrp="1"/>
          </p:cNvSpPr>
          <p:nvPr>
            <p:ph type="sldNum" sz="quarter" idx="46"/>
          </p:nvPr>
        </p:nvSpPr>
        <p:spPr/>
        <p:txBody>
          <a:bodyPr/>
          <a:lstStyle/>
          <a:p>
            <a:fld id="{19B51A1E-902D-48AF-9020-955120F399B6}" type="slidenum">
              <a:rPr lang="en-ZA" smtClean="0">
                <a:solidFill>
                  <a:schemeClr val="bg1">
                    <a:lumMod val="95000"/>
                  </a:schemeClr>
                </a:solidFill>
              </a:rPr>
              <a:pPr/>
              <a:t>7</a:t>
            </a:fld>
            <a:endParaRPr lang="en-ZA" dirty="0">
              <a:solidFill>
                <a:schemeClr val="bg1">
                  <a:lumMod val="95000"/>
                </a:schemeClr>
              </a:solidFill>
            </a:endParaRPr>
          </a:p>
        </p:txBody>
      </p:sp>
      <p:pic>
        <p:nvPicPr>
          <p:cNvPr id="1026" name="Picture 2" descr="Related image"/>
          <p:cNvPicPr>
            <a:picLocks noGrp="1" noChangeAspect="1" noChangeArrowheads="1"/>
          </p:cNvPicPr>
          <p:nvPr>
            <p:ph type="pic" sz="quarter" idx="41"/>
          </p:nvPr>
        </p:nvPicPr>
        <p:blipFill>
          <a:blip r:embed="rId2">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rime icon"/>
          <p:cNvPicPr>
            <a:picLocks noGrp="1" noChangeAspect="1" noChangeArrowheads="1"/>
          </p:cNvPicPr>
          <p:nvPr>
            <p:ph type="pic" sz="quarter" idx="47"/>
          </p:nvPr>
        </p:nvPicPr>
        <p:blipFill>
          <a:blip r:embed="rId3">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elated image"/>
          <p:cNvPicPr>
            <a:picLocks noGrp="1" noChangeAspect="1" noChangeArrowheads="1"/>
          </p:cNvPicPr>
          <p:nvPr>
            <p:ph type="pic" sz="quarter" idx="50"/>
          </p:nvPr>
        </p:nvPicPr>
        <p:blipFill>
          <a:blip r:embed="rId4">
            <a:extLst>
              <a:ext uri="{28A0092B-C50C-407E-A947-70E740481C1C}">
                <a14:useLocalDpi xmlns:a14="http://schemas.microsoft.com/office/drawing/2010/main" val="0"/>
              </a:ext>
            </a:extLst>
          </a:blip>
          <a:srcRect l="3704" r="37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p:cNvPicPr>
            <a:picLocks noGrp="1" noChangeAspect="1" noChangeArrowheads="1"/>
          </p:cNvPicPr>
          <p:nvPr>
            <p:ph type="pic" sz="quarter" idx="48"/>
          </p:nvPr>
        </p:nvPicPr>
        <p:blipFill>
          <a:blip r:embed="rId5">
            <a:extLst>
              <a:ext uri="{28A0092B-C50C-407E-A947-70E740481C1C}">
                <a14:useLocalDpi xmlns:a14="http://schemas.microsoft.com/office/drawing/2010/main" val="0"/>
              </a:ext>
            </a:extLst>
          </a:blip>
          <a:srcRect t="128" b="12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p:cNvSpPr/>
          <p:nvPr/>
        </p:nvSpPr>
        <p:spPr>
          <a:xfrm>
            <a:off x="2601628" y="2032000"/>
            <a:ext cx="8460083" cy="3159987"/>
          </a:xfrm>
          <a:prstGeom prst="roundRect">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Placeholder 44" descr="Handshake icon">
            <a:extLst>
              <a:ext uri="{FF2B5EF4-FFF2-40B4-BE49-F238E27FC236}">
                <a16:creationId xmlns="" xmlns:a16="http://schemas.microsoft.com/office/drawing/2014/main" id="{D18F8380-4F68-4979-BEC0-C897519AD43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a:stretch>
            <a:fillRect/>
          </a:stretch>
        </p:blipFill>
        <p:spPr>
          <a:xfrm>
            <a:off x="7253629" y="2650738"/>
            <a:ext cx="750886" cy="750886"/>
          </a:xfrm>
          <a:prstGeom prst="rect">
            <a:avLst/>
          </a:prstGeom>
          <a:noFill/>
          <a:ln w="95250" cap="sq" cmpd="sng" algn="ctr">
            <a:noFill/>
            <a:prstDash val="solid"/>
            <a:miter lim="800000"/>
          </a:ln>
          <a:effectLst/>
        </p:spPr>
      </p:pic>
    </p:spTree>
    <p:extLst>
      <p:ext uri="{BB962C8B-B14F-4D97-AF65-F5344CB8AC3E}">
        <p14:creationId xmlns:p14="http://schemas.microsoft.com/office/powerpoint/2010/main" val="39500728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EA325F2-7A9D-4CD2-BC2A-E62618D9D0D9}"/>
              </a:ext>
            </a:extLst>
          </p:cNvPr>
          <p:cNvSpPr>
            <a:spLocks noGrp="1"/>
          </p:cNvSpPr>
          <p:nvPr>
            <p:ph type="title"/>
          </p:nvPr>
        </p:nvSpPr>
        <p:spPr>
          <a:xfrm>
            <a:off x="689492" y="527380"/>
            <a:ext cx="4584212" cy="1001338"/>
          </a:xfrm>
        </p:spPr>
        <p:txBody>
          <a:bodyPr/>
          <a:lstStyle/>
          <a:p>
            <a:r>
              <a:rPr lang="en-US" b="1" dirty="0"/>
              <a:t>Is Your State Safe For Women?</a:t>
            </a:r>
            <a:endParaRPr lang="ru-RU" b="1" dirty="0"/>
          </a:p>
        </p:txBody>
      </p:sp>
      <p:sp>
        <p:nvSpPr>
          <p:cNvPr id="4" name="Text Placeholder 3">
            <a:extLst>
              <a:ext uri="{FF2B5EF4-FFF2-40B4-BE49-F238E27FC236}">
                <a16:creationId xmlns="" xmlns:a16="http://schemas.microsoft.com/office/drawing/2014/main" id="{DE0D5F10-D404-44BB-9FA3-BB375B5A7876}"/>
              </a:ext>
            </a:extLst>
          </p:cNvPr>
          <p:cNvSpPr>
            <a:spLocks noGrp="1"/>
          </p:cNvSpPr>
          <p:nvPr>
            <p:ph type="body" idx="1"/>
          </p:nvPr>
        </p:nvSpPr>
        <p:spPr>
          <a:xfrm>
            <a:off x="654436" y="1528718"/>
            <a:ext cx="4584212" cy="540000"/>
          </a:xfrm>
        </p:spPr>
        <p:txBody>
          <a:bodyPr>
            <a:normAutofit/>
          </a:bodyPr>
          <a:lstStyle/>
          <a:p>
            <a:r>
              <a:rPr lang="en-US" dirty="0"/>
              <a:t>States in terms of the total number of crimes reported against women.</a:t>
            </a:r>
          </a:p>
          <a:p>
            <a:endParaRPr lang="ru-RU" dirty="0"/>
          </a:p>
        </p:txBody>
      </p:sp>
      <p:sp>
        <p:nvSpPr>
          <p:cNvPr id="18" name="Footer Placeholder 3">
            <a:extLst>
              <a:ext uri="{FF2B5EF4-FFF2-40B4-BE49-F238E27FC236}">
                <a16:creationId xmlns="" xmlns:a16="http://schemas.microsoft.com/office/drawing/2014/main" id="{80B8BC12-36BE-410E-8EBC-A4CA318CFA38}"/>
              </a:ext>
            </a:extLst>
          </p:cNvPr>
          <p:cNvSpPr>
            <a:spLocks noGrp="1"/>
          </p:cNvSpPr>
          <p:nvPr>
            <p:ph type="ftr" sz="quarter" idx="11"/>
          </p:nvPr>
        </p:nvSpPr>
        <p:spPr>
          <a:xfrm rot="16200000">
            <a:off x="9910021" y="2902887"/>
            <a:ext cx="4114800" cy="365125"/>
          </a:xfrm>
        </p:spPr>
        <p:txBody>
          <a:bodyPr/>
          <a:lstStyle/>
          <a:p>
            <a:r>
              <a:rPr lang="en-US" sz="1600" dirty="0"/>
              <a:t>TOTAL CASES REPORTED</a:t>
            </a:r>
            <a:endParaRPr lang="ru-RU" sz="1600" dirty="0"/>
          </a:p>
        </p:txBody>
      </p:sp>
      <p:sp>
        <p:nvSpPr>
          <p:cNvPr id="7" name="Slide Number Placeholder 6">
            <a:extLst>
              <a:ext uri="{FF2B5EF4-FFF2-40B4-BE49-F238E27FC236}">
                <a16:creationId xmlns="" xmlns:a16="http://schemas.microsoft.com/office/drawing/2014/main" id="{3EBE5032-BBDB-454D-8B28-8882C52280A1}"/>
              </a:ext>
            </a:extLst>
          </p:cNvPr>
          <p:cNvSpPr>
            <a:spLocks noGrp="1"/>
          </p:cNvSpPr>
          <p:nvPr>
            <p:ph type="sldNum" sz="quarter" idx="12"/>
          </p:nvPr>
        </p:nvSpPr>
        <p:spPr/>
        <p:txBody>
          <a:bodyPr/>
          <a:lstStyle/>
          <a:p>
            <a:fld id="{3CE5352E-9B9F-4EDC-8769-7FA3D3F814C7}" type="slidenum">
              <a:rPr lang="ru-RU" smtClean="0"/>
              <a:t>8</a:t>
            </a:fld>
            <a:endParaRPr lang="ru-RU" dirty="0"/>
          </a:p>
        </p:txBody>
      </p:sp>
      <p:pic>
        <p:nvPicPr>
          <p:cNvPr id="27" name="Picture 26"/>
          <p:cNvPicPr>
            <a:picLocks noChangeAspect="1"/>
          </p:cNvPicPr>
          <p:nvPr/>
        </p:nvPicPr>
        <p:blipFill>
          <a:blip r:embed="rId2"/>
          <a:stretch>
            <a:fillRect/>
          </a:stretch>
        </p:blipFill>
        <p:spPr>
          <a:xfrm>
            <a:off x="178775" y="2800056"/>
            <a:ext cx="2472688" cy="2614828"/>
          </a:xfrm>
          <a:prstGeom prst="rect">
            <a:avLst/>
          </a:prstGeom>
        </p:spPr>
      </p:pic>
      <p:pic>
        <p:nvPicPr>
          <p:cNvPr id="28" name="Picture 27"/>
          <p:cNvPicPr>
            <a:picLocks noChangeAspect="1"/>
          </p:cNvPicPr>
          <p:nvPr/>
        </p:nvPicPr>
        <p:blipFill>
          <a:blip r:embed="rId3"/>
          <a:stretch>
            <a:fillRect/>
          </a:stretch>
        </p:blipFill>
        <p:spPr>
          <a:xfrm>
            <a:off x="2885310" y="3445755"/>
            <a:ext cx="2529911" cy="2459914"/>
          </a:xfrm>
          <a:prstGeom prst="rect">
            <a:avLst/>
          </a:prstGeom>
        </p:spPr>
      </p:pic>
      <p:sp>
        <p:nvSpPr>
          <p:cNvPr id="29" name="Text Placeholder 3">
            <a:extLst>
              <a:ext uri="{FF2B5EF4-FFF2-40B4-BE49-F238E27FC236}">
                <a16:creationId xmlns="" xmlns:a16="http://schemas.microsoft.com/office/drawing/2014/main" id="{DE0D5F10-D404-44BB-9FA3-BB375B5A7876}"/>
              </a:ext>
            </a:extLst>
          </p:cNvPr>
          <p:cNvSpPr>
            <a:spLocks noGrp="1"/>
          </p:cNvSpPr>
          <p:nvPr>
            <p:ph type="body" idx="1"/>
          </p:nvPr>
        </p:nvSpPr>
        <p:spPr>
          <a:xfrm>
            <a:off x="178775" y="2167957"/>
            <a:ext cx="2472688" cy="540000"/>
          </a:xfrm>
        </p:spPr>
        <p:txBody>
          <a:bodyPr>
            <a:noAutofit/>
          </a:bodyPr>
          <a:lstStyle/>
          <a:p>
            <a:pPr algn="ctr">
              <a:lnSpc>
                <a:spcPct val="100000"/>
              </a:lnSpc>
              <a:spcBef>
                <a:spcPts val="0"/>
              </a:spcBef>
            </a:pPr>
            <a:r>
              <a:rPr lang="en-US" sz="2000" dirty="0">
                <a:solidFill>
                  <a:srgbClr val="FF3300"/>
                </a:solidFill>
                <a:latin typeface="Arial Black" panose="020B0A04020102020204" pitchFamily="34" charset="0"/>
              </a:rPr>
              <a:t>Top 10</a:t>
            </a:r>
          </a:p>
          <a:p>
            <a:pPr algn="ctr">
              <a:spcBef>
                <a:spcPts val="0"/>
              </a:spcBef>
            </a:pPr>
            <a:r>
              <a:rPr lang="en-US" sz="2000" dirty="0">
                <a:solidFill>
                  <a:srgbClr val="FF3300"/>
                </a:solidFill>
                <a:latin typeface="Arial Black" panose="020B0A04020102020204" pitchFamily="34" charset="0"/>
              </a:rPr>
              <a:t>Unsafe States</a:t>
            </a:r>
          </a:p>
        </p:txBody>
      </p:sp>
      <p:sp>
        <p:nvSpPr>
          <p:cNvPr id="30" name="Text Placeholder 3">
            <a:extLst>
              <a:ext uri="{FF2B5EF4-FFF2-40B4-BE49-F238E27FC236}">
                <a16:creationId xmlns="" xmlns:a16="http://schemas.microsoft.com/office/drawing/2014/main" id="{DE0D5F10-D404-44BB-9FA3-BB375B5A7876}"/>
              </a:ext>
            </a:extLst>
          </p:cNvPr>
          <p:cNvSpPr>
            <a:spLocks noGrp="1"/>
          </p:cNvSpPr>
          <p:nvPr>
            <p:ph type="body" idx="1"/>
          </p:nvPr>
        </p:nvSpPr>
        <p:spPr>
          <a:xfrm>
            <a:off x="2942533" y="2724935"/>
            <a:ext cx="2472688" cy="540000"/>
          </a:xfrm>
        </p:spPr>
        <p:txBody>
          <a:bodyPr>
            <a:noAutofit/>
          </a:bodyPr>
          <a:lstStyle/>
          <a:p>
            <a:pPr algn="ctr">
              <a:lnSpc>
                <a:spcPct val="100000"/>
              </a:lnSpc>
              <a:spcBef>
                <a:spcPts val="0"/>
              </a:spcBef>
            </a:pPr>
            <a:r>
              <a:rPr lang="en-US" sz="2000" dirty="0">
                <a:solidFill>
                  <a:schemeClr val="accent6">
                    <a:lumMod val="75000"/>
                  </a:schemeClr>
                </a:solidFill>
                <a:latin typeface="Arial Black" panose="020B0A04020102020204" pitchFamily="34" charset="0"/>
              </a:rPr>
              <a:t>Top 10</a:t>
            </a:r>
          </a:p>
          <a:p>
            <a:pPr algn="ctr">
              <a:spcBef>
                <a:spcPts val="0"/>
              </a:spcBef>
            </a:pPr>
            <a:r>
              <a:rPr lang="en-US" sz="2000" dirty="0">
                <a:solidFill>
                  <a:schemeClr val="accent6">
                    <a:lumMod val="75000"/>
                  </a:schemeClr>
                </a:solidFill>
                <a:latin typeface="Arial Black" panose="020B0A04020102020204" pitchFamily="34" charset="0"/>
              </a:rPr>
              <a:t>Safe States</a:t>
            </a:r>
          </a:p>
        </p:txBody>
      </p:sp>
      <p:sp>
        <p:nvSpPr>
          <p:cNvPr id="31" name="Down Arrow 30"/>
          <p:cNvSpPr/>
          <p:nvPr/>
        </p:nvSpPr>
        <p:spPr>
          <a:xfrm>
            <a:off x="1482933" y="3308931"/>
            <a:ext cx="412313" cy="1697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own Arrow 32"/>
          <p:cNvSpPr/>
          <p:nvPr/>
        </p:nvSpPr>
        <p:spPr>
          <a:xfrm rot="10800000">
            <a:off x="4453126" y="3807396"/>
            <a:ext cx="380348" cy="1736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stretch>
            <a:fillRect/>
          </a:stretch>
        </p:blipFill>
        <p:spPr>
          <a:xfrm>
            <a:off x="5649068" y="491471"/>
            <a:ext cx="6070461" cy="5727255"/>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8765879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5FB"/>
        </a:solidFill>
        <a:effectLst/>
      </p:bgPr>
    </p:bg>
    <p:spTree>
      <p:nvGrpSpPr>
        <p:cNvPr id="1" name=""/>
        <p:cNvGrpSpPr/>
        <p:nvPr/>
      </p:nvGrpSpPr>
      <p:grpSpPr>
        <a:xfrm>
          <a:off x="0" y="0"/>
          <a:ext cx="0" cy="0"/>
          <a:chOff x="0" y="0"/>
          <a:chExt cx="0" cy="0"/>
        </a:xfrm>
      </p:grpSpPr>
      <p:graphicFrame>
        <p:nvGraphicFramePr>
          <p:cNvPr id="23" name="Diagram 22"/>
          <p:cNvGraphicFramePr/>
          <p:nvPr>
            <p:extLst>
              <p:ext uri="{D42A27DB-BD31-4B8C-83A1-F6EECF244321}">
                <p14:modId xmlns:p14="http://schemas.microsoft.com/office/powerpoint/2010/main" val="3253772213"/>
              </p:ext>
            </p:extLst>
          </p:nvPr>
        </p:nvGraphicFramePr>
        <p:xfrm>
          <a:off x="6321287" y="1876701"/>
          <a:ext cx="5502528" cy="4479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 xmlns:a16="http://schemas.microsoft.com/office/drawing/2014/main" id="{3BF8DDC2-29D0-4966-B14C-A8992AE59BA4}"/>
              </a:ext>
            </a:extLst>
          </p:cNvPr>
          <p:cNvSpPr>
            <a:spLocks noGrp="1"/>
          </p:cNvSpPr>
          <p:nvPr>
            <p:ph type="title"/>
          </p:nvPr>
        </p:nvSpPr>
        <p:spPr>
          <a:xfrm>
            <a:off x="6613671" y="647148"/>
            <a:ext cx="5076582" cy="1660874"/>
          </a:xfrm>
        </p:spPr>
        <p:txBody>
          <a:bodyPr>
            <a:normAutofit/>
          </a:bodyPr>
          <a:lstStyle/>
          <a:p>
            <a:pPr algn="ctr"/>
            <a:r>
              <a:rPr lang="en-US" sz="3600" b="1" dirty="0"/>
              <a:t>Cases Reported With Respect To </a:t>
            </a:r>
            <a:br>
              <a:rPr lang="en-US" sz="3600" b="1" dirty="0"/>
            </a:br>
            <a:r>
              <a:rPr lang="en-US" sz="3600" b="1" dirty="0"/>
              <a:t>Different States</a:t>
            </a:r>
            <a:endParaRPr lang="ru-RU" sz="3600" b="1" dirty="0"/>
          </a:p>
        </p:txBody>
      </p:sp>
      <p:sp>
        <p:nvSpPr>
          <p:cNvPr id="5" name="Slide Number Placeholder 4">
            <a:extLst>
              <a:ext uri="{FF2B5EF4-FFF2-40B4-BE49-F238E27FC236}">
                <a16:creationId xmlns="" xmlns:a16="http://schemas.microsoft.com/office/drawing/2014/main" id="{2FE37566-572A-4015-B19D-2B2CE083954C}"/>
              </a:ext>
            </a:extLst>
          </p:cNvPr>
          <p:cNvSpPr>
            <a:spLocks noGrp="1"/>
          </p:cNvSpPr>
          <p:nvPr>
            <p:ph type="sldNum" sz="quarter" idx="12"/>
          </p:nvPr>
        </p:nvSpPr>
        <p:spPr/>
        <p:txBody>
          <a:bodyPr/>
          <a:lstStyle/>
          <a:p>
            <a:fld id="{3CE5352E-9B9F-4EDC-8769-7FA3D3F814C7}" type="slidenum">
              <a:rPr lang="ru-RU" smtClean="0"/>
              <a:pPr/>
              <a:t>9</a:t>
            </a:fld>
            <a:endParaRPr lang="ru-RU" dirty="0"/>
          </a:p>
        </p:txBody>
      </p:sp>
      <p:pic>
        <p:nvPicPr>
          <p:cNvPr id="21" name="Picture 20"/>
          <p:cNvPicPr>
            <a:picLocks noChangeAspect="1"/>
          </p:cNvPicPr>
          <p:nvPr/>
        </p:nvPicPr>
        <p:blipFill>
          <a:blip r:embed="rId7"/>
          <a:stretch>
            <a:fillRect/>
          </a:stretch>
        </p:blipFill>
        <p:spPr>
          <a:xfrm>
            <a:off x="396528" y="647148"/>
            <a:ext cx="6507142" cy="5709202"/>
          </a:xfrm>
          <a:prstGeom prst="rect">
            <a:avLst/>
          </a:prstGeom>
          <a:ln>
            <a:noFill/>
          </a:ln>
          <a:effectLst>
            <a:glow rad="635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42547818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1223</Words>
  <Application>Microsoft Office PowerPoint</Application>
  <PresentationFormat>Widescreen</PresentationFormat>
  <Paragraphs>247</Paragraphs>
  <Slides>26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Yu Gothic UI Semibold</vt:lpstr>
      <vt:lpstr>Arial</vt:lpstr>
      <vt:lpstr>Arial Black</vt:lpstr>
      <vt:lpstr>Arial Narrow</vt:lpstr>
      <vt:lpstr>Berlin Sans FB Demi</vt:lpstr>
      <vt:lpstr>Calibri</vt:lpstr>
      <vt:lpstr>Calibri Light</vt:lpstr>
      <vt:lpstr>Courier New</vt:lpstr>
      <vt:lpstr>Rockwell Condensed</vt:lpstr>
      <vt:lpstr>Tahoma</vt:lpstr>
      <vt:lpstr>Times New Roman</vt:lpstr>
      <vt:lpstr>Wingdings</vt:lpstr>
      <vt:lpstr>Office Theme</vt:lpstr>
      <vt:lpstr>EDA OF</vt:lpstr>
      <vt:lpstr>INTRODUCTION</vt:lpstr>
      <vt:lpstr>UNDERSTANDING DATA</vt:lpstr>
      <vt:lpstr>CORRELATION</vt:lpstr>
      <vt:lpstr>PowerPoint Presentation</vt:lpstr>
      <vt:lpstr>QUESTIONS?</vt:lpstr>
      <vt:lpstr>QUESTIONS?</vt:lpstr>
      <vt:lpstr>Is Your State Safe For Women?</vt:lpstr>
      <vt:lpstr>Cases Reported With Respect To  Different States</vt:lpstr>
      <vt:lpstr>QUESTIONS?</vt:lpstr>
      <vt:lpstr>Crime Reported  Percentage  Distribution</vt:lpstr>
      <vt:lpstr>CRIMES   WORD  MAP</vt:lpstr>
      <vt:lpstr>QUESTIONS?</vt:lpstr>
      <vt:lpstr>PowerPoint Presentation</vt:lpstr>
      <vt:lpstr>PowerPoint Presentation</vt:lpstr>
      <vt:lpstr>QUESTIONS?</vt:lpstr>
      <vt:lpstr>PowerPoint Presentation</vt:lpstr>
      <vt:lpstr>As per crime</vt:lpstr>
      <vt:lpstr> </vt:lpstr>
      <vt:lpstr>Trial Analysis in ANDHRA PRADESH</vt:lpstr>
      <vt:lpstr>QUESTIONS?</vt:lpstr>
      <vt:lpstr>PowerPoint Presentation</vt:lpstr>
      <vt:lpstr>Cases final state - discarded or convicted?</vt:lpstr>
      <vt:lpstr>PowerPoint Presentation</vt:lpstr>
      <vt:lpstr>Conclusion &amp; Actionable Insights</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2019-03-12T08:55:11Z</dcterms:created>
  <dcterms:modified xsi:type="dcterms:W3CDTF">2019-03-17T16:32:48Z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2018-08-01T18:56:47.5600812Z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