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7C43-ABF2-4DDA-BE04-2EE688397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597C-7439-4A50-9BBE-F9E7B844A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9012-BD4A-4E3F-B86B-C31B1FC1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5EA2-C0D6-4F8B-A49B-D91B780B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6FA4-62A7-4D93-8F93-041B4665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CBA9-6527-41A3-B693-1BB271B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7E120-0B5D-4AE6-93FF-6A302D72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82F2-1C81-403E-98BF-323C52A8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D75B-428A-451D-BF8A-3EF21D85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09B7-7C81-4719-88CF-D768154A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EDBD4-38E3-4523-9CDC-FDBD8EEE7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4C848-969A-4E56-BCF9-1217FB68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428D-ACB0-44FD-B08B-DF368E8C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F711-B442-4CDE-B64D-AC6CC8FC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F006-614F-4EF3-895C-4A057A1F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42BE-1F9A-445E-A71F-7BC1E008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D897-14D7-4DF1-8908-A224970C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D278-12B4-4B95-BE48-17BCFD46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ABA2-B344-47C2-B03B-88A74599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0C87-6064-405A-9E2A-B4E33D72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1F7E-BEE5-4534-B3CD-78ADCF10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C26E-4809-4A34-A3E7-62CA886F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ECB17-0574-40EB-A4CE-CDDF44A4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0D4F-4598-46BF-B641-79FC1142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6D13-19CB-4B6B-94A0-5A43DEFD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32A9-A1A0-4BE2-9701-F17ECE77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F292-AA5A-4DE5-A52F-2BF7AA60E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ECE8-3EA7-4573-9C6A-66BC92116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DD6-C446-4315-B554-905E64E0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5AB8-7675-4939-8D8E-8B362E6D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BDCB6-5685-445B-85D2-7516F10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24F5-CEA3-4131-B49C-DDD5EB2F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54FE-1DC0-4BC4-BD5A-F5129FDE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24BC6-459B-4F1C-9979-CC0F04E0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FEAE1-7735-47F9-BEB1-839B7972D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113BF-1828-419F-9496-D0719A443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305A2-05E5-4DDE-9FA6-8234D892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7B0A9-D563-421F-B55D-CCAB382B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59199-E88A-4E95-BE2A-3E6F77F3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3F8-AADA-449C-B605-548A969B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D13F7-858C-4642-8AD8-66394D10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77F3C-0276-47F1-B740-7524CE49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AF507-B3B2-431C-9AD6-7EF3FB5E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008A0-5755-45E6-A0DC-00735868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337AA-466D-42C7-8CD3-DE6CA12B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0186-D035-407E-8B65-7A32E8CC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D83-9A06-43A9-9574-5B169BF6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25CF-41AA-4D3B-8F3A-17D2C47AF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9F4C5-D01E-4651-BDAF-5034AE9A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8830-8E16-4DC7-932F-B2AF5DC4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F2BC5-2092-44B4-8F78-7E4A5432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0DC2-C0FB-4450-9969-82C6CF0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5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0126-509B-4797-9232-AC57CE37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BA92F-B097-4CCF-8065-004ABB0F7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507DD-252E-4DDB-B4FD-3D13721E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D16E-E86B-4701-A80E-8CBA65CD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57861-AB03-45AD-B565-8843A4AC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58E47-DA45-4534-9058-5F14E19D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0CE85-15FE-4FCF-AA60-A118EDF0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13CC-7C1F-4A34-95B4-CC865BFF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BB49-49E6-4F57-9690-03EF933B4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1C92-91DD-43BE-9EBC-D4A8E1651A0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4257-7494-4DB0-BA47-2DC76CFE2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9D3A-8357-4FE2-AE07-19E60581C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C03CA-7F78-4BBC-ACD3-B67A5BE3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F80B-5B0A-42CA-B68C-CB2B8C4DD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4ED1D-C8CA-4C2F-83F0-FC45F0C7C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6C146-5F20-4C87-9E64-5F5FCBC90BF4}"/>
              </a:ext>
            </a:extLst>
          </p:cNvPr>
          <p:cNvSpPr/>
          <p:nvPr/>
        </p:nvSpPr>
        <p:spPr>
          <a:xfrm>
            <a:off x="4974771" y="5584371"/>
            <a:ext cx="3450771" cy="968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2C871-8243-450C-BCB8-1064A87D2941}"/>
              </a:ext>
            </a:extLst>
          </p:cNvPr>
          <p:cNvSpPr/>
          <p:nvPr/>
        </p:nvSpPr>
        <p:spPr>
          <a:xfrm>
            <a:off x="1807028" y="5921829"/>
            <a:ext cx="3167743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Quad 5">
            <a:extLst>
              <a:ext uri="{FF2B5EF4-FFF2-40B4-BE49-F238E27FC236}">
                <a16:creationId xmlns:a16="http://schemas.microsoft.com/office/drawing/2014/main" id="{C79585BA-E33D-47F7-B560-2CEF7F0D6F9A}"/>
              </a:ext>
            </a:extLst>
          </p:cNvPr>
          <p:cNvSpPr/>
          <p:nvPr/>
        </p:nvSpPr>
        <p:spPr>
          <a:xfrm>
            <a:off x="4414156" y="2677885"/>
            <a:ext cx="4572000" cy="1502229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9ACF8-CBD1-406A-8C8C-2FA1CF67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47" y="3429000"/>
            <a:ext cx="2047875" cy="23050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F72F2C22-E099-4FDB-AC75-2D3D5668EF4B}"/>
              </a:ext>
            </a:extLst>
          </p:cNvPr>
          <p:cNvSpPr/>
          <p:nvPr/>
        </p:nvSpPr>
        <p:spPr>
          <a:xfrm>
            <a:off x="5220039" y="2318657"/>
            <a:ext cx="805543" cy="11865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9ACF8-CBD1-406A-8C8C-2FA1CF67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0" y="2318656"/>
            <a:ext cx="2047875" cy="23050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F72F2C22-E099-4FDB-AC75-2D3D5668EF4B}"/>
              </a:ext>
            </a:extLst>
          </p:cNvPr>
          <p:cNvSpPr/>
          <p:nvPr/>
        </p:nvSpPr>
        <p:spPr>
          <a:xfrm rot="16200000">
            <a:off x="3656919" y="2877909"/>
            <a:ext cx="805543" cy="11865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9ACF8-CBD1-406A-8C8C-2FA1CF67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0" y="2318656"/>
            <a:ext cx="2047875" cy="23050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F72F2C22-E099-4FDB-AC75-2D3D5668EF4B}"/>
              </a:ext>
            </a:extLst>
          </p:cNvPr>
          <p:cNvSpPr/>
          <p:nvPr/>
        </p:nvSpPr>
        <p:spPr>
          <a:xfrm rot="5400000">
            <a:off x="7060065" y="2877909"/>
            <a:ext cx="805543" cy="11865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9ACF8-CBD1-406A-8C8C-2FA1CF67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0" y="2318656"/>
            <a:ext cx="2047875" cy="23050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F72F2C22-E099-4FDB-AC75-2D3D5668EF4B}"/>
              </a:ext>
            </a:extLst>
          </p:cNvPr>
          <p:cNvSpPr/>
          <p:nvPr/>
        </p:nvSpPr>
        <p:spPr>
          <a:xfrm rot="10800000">
            <a:off x="5179521" y="4623706"/>
            <a:ext cx="805543" cy="11865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Up 6">
            <a:extLst>
              <a:ext uri="{FF2B5EF4-FFF2-40B4-BE49-F238E27FC236}">
                <a16:creationId xmlns:a16="http://schemas.microsoft.com/office/drawing/2014/main" id="{F72F2C22-E099-4FDB-AC75-2D3D5668EF4B}"/>
              </a:ext>
            </a:extLst>
          </p:cNvPr>
          <p:cNvSpPr/>
          <p:nvPr/>
        </p:nvSpPr>
        <p:spPr>
          <a:xfrm>
            <a:off x="5220039" y="2318657"/>
            <a:ext cx="805543" cy="11865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15700-06FB-41FF-A5C3-7515F0E9A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47" y="3505200"/>
            <a:ext cx="2676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3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Up 6">
            <a:extLst>
              <a:ext uri="{FF2B5EF4-FFF2-40B4-BE49-F238E27FC236}">
                <a16:creationId xmlns:a16="http://schemas.microsoft.com/office/drawing/2014/main" id="{F72F2C22-E099-4FDB-AC75-2D3D5668EF4B}"/>
              </a:ext>
            </a:extLst>
          </p:cNvPr>
          <p:cNvSpPr/>
          <p:nvPr/>
        </p:nvSpPr>
        <p:spPr>
          <a:xfrm rot="10800000">
            <a:off x="5179521" y="4623706"/>
            <a:ext cx="805543" cy="11865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D5F97-5616-4DBC-B369-13FD788AF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47" y="3505200"/>
            <a:ext cx="2676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1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NAYO OGILVIE</dc:creator>
  <cp:lastModifiedBy>NAYO OGILVIE</cp:lastModifiedBy>
  <cp:revision>2</cp:revision>
  <dcterms:created xsi:type="dcterms:W3CDTF">2019-10-14T12:48:03Z</dcterms:created>
  <dcterms:modified xsi:type="dcterms:W3CDTF">2019-10-14T14:32:19Z</dcterms:modified>
</cp:coreProperties>
</file>