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7" r:id="rId3"/>
    <p:sldId id="38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6096000" y="3049342"/>
            <a:ext cx="592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의약품 부작용 체크 모듈 오류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AC97C-B651-86F7-730B-F1954323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9" y="113304"/>
            <a:ext cx="5090166" cy="61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8C7DDE-2A7D-800F-FAFB-8FB8F9D0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9" y="234508"/>
            <a:ext cx="5090165" cy="608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6096000" y="3049342"/>
            <a:ext cx="592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의약품 정보 출력 모듈 구현</a:t>
            </a:r>
          </a:p>
        </p:txBody>
      </p:sp>
    </p:spTree>
    <p:extLst>
      <p:ext uri="{BB962C8B-B14F-4D97-AF65-F5344CB8AC3E}">
        <p14:creationId xmlns:p14="http://schemas.microsoft.com/office/powerpoint/2010/main" val="39455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485</cp:revision>
  <dcterms:created xsi:type="dcterms:W3CDTF">2019-12-23T00:32:35Z</dcterms:created>
  <dcterms:modified xsi:type="dcterms:W3CDTF">2023-11-23T05:53:05Z</dcterms:modified>
</cp:coreProperties>
</file>