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8" r:id="rId2"/>
    <p:sldId id="37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D8C"/>
    <a:srgbClr val="185988"/>
    <a:srgbClr val="F5F5F5"/>
    <a:srgbClr val="C3B171"/>
    <a:srgbClr val="012640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29" y="7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55651-92D2-A373-E858-3289C6C8F067}"/>
              </a:ext>
            </a:extLst>
          </p:cNvPr>
          <p:cNvSpPr/>
          <p:nvPr/>
        </p:nvSpPr>
        <p:spPr>
          <a:xfrm>
            <a:off x="4052047" y="1075765"/>
            <a:ext cx="4016188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2D16-14DA-B991-8CEC-711D3420717D}"/>
              </a:ext>
            </a:extLst>
          </p:cNvPr>
          <p:cNvSpPr/>
          <p:nvPr/>
        </p:nvSpPr>
        <p:spPr>
          <a:xfrm>
            <a:off x="8557707" y="5289176"/>
            <a:ext cx="3521337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215FC-EC8A-2B7F-992C-B67809173DC5}"/>
              </a:ext>
            </a:extLst>
          </p:cNvPr>
          <p:cNvSpPr txBox="1"/>
          <p:nvPr/>
        </p:nvSpPr>
        <p:spPr>
          <a:xfrm>
            <a:off x="8833757" y="5460505"/>
            <a:ext cx="3358244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융합학부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</a:t>
            </a: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전공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김나연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허세진</a:t>
            </a:r>
            <a:endParaRPr lang="ko-KR" altLang="en-US" sz="20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5B615-05C5-C63E-330A-1087B79CCE71}"/>
              </a:ext>
            </a:extLst>
          </p:cNvPr>
          <p:cNvSpPr txBox="1"/>
          <p:nvPr/>
        </p:nvSpPr>
        <p:spPr>
          <a:xfrm>
            <a:off x="4297094" y="3707934"/>
            <a:ext cx="4140878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Meditake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복약 관리 프로젝트</a:t>
            </a:r>
            <a:endParaRPr lang="ko-KR" altLang="en-US" sz="32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01F3EE60-35A7-3045-D2A9-8512BDF2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4" y="1979836"/>
            <a:ext cx="1728098" cy="1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8A248FD-8C92-39D1-F83B-3FCC7A75C6C2}"/>
              </a:ext>
            </a:extLst>
          </p:cNvPr>
          <p:cNvGrpSpPr/>
          <p:nvPr/>
        </p:nvGrpSpPr>
        <p:grpSpPr>
          <a:xfrm>
            <a:off x="7037384" y="2183784"/>
            <a:ext cx="5154616" cy="1771857"/>
            <a:chOff x="2235634" y="372654"/>
            <a:chExt cx="7325135" cy="434640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796F8EB-A96F-B341-3828-04D70255E67F}"/>
                </a:ext>
              </a:extLst>
            </p:cNvPr>
            <p:cNvSpPr/>
            <p:nvPr/>
          </p:nvSpPr>
          <p:spPr>
            <a:xfrm>
              <a:off x="2235634" y="372654"/>
              <a:ext cx="7100499" cy="4346408"/>
            </a:xfrm>
            <a:prstGeom prst="roundRect">
              <a:avLst/>
            </a:prstGeom>
            <a:noFill/>
            <a:ln w="57150">
              <a:solidFill>
                <a:srgbClr val="185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1D9BA-4ED7-E1F8-601B-836548F235BA}"/>
                </a:ext>
              </a:extLst>
            </p:cNvPr>
            <p:cNvSpPr txBox="1"/>
            <p:nvPr/>
          </p:nvSpPr>
          <p:spPr>
            <a:xfrm flipH="1">
              <a:off x="2240604" y="372654"/>
              <a:ext cx="7320165" cy="366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spc="300"/>
                <a:t>알람 수동추가</a:t>
              </a:r>
              <a:r>
                <a:rPr lang="en-US" altLang="ko-KR" sz="1600" spc="300"/>
                <a:t>, </a:t>
              </a:r>
              <a:r>
                <a:rPr lang="ko-KR" altLang="en-US" sz="1600" spc="300"/>
                <a:t>알람 리스트 작성까지 완료 </a:t>
              </a:r>
              <a:endParaRPr lang="en-US" altLang="ko-KR" sz="1600" spc="300"/>
            </a:p>
            <a:p>
              <a:pPr>
                <a:lnSpc>
                  <a:spcPct val="200000"/>
                </a:lnSpc>
              </a:pPr>
              <a:r>
                <a:rPr lang="en-US" altLang="ko-KR" sz="1600" spc="300"/>
                <a:t>(</a:t>
              </a:r>
              <a:r>
                <a:rPr lang="ko-KR" altLang="en-US" sz="1600" spc="300"/>
                <a:t>알람 울리기가 불가능하여 대신 </a:t>
              </a:r>
              <a:endParaRPr lang="en-US" altLang="ko-KR" sz="1600" spc="300"/>
            </a:p>
            <a:p>
              <a:pPr>
                <a:lnSpc>
                  <a:spcPct val="200000"/>
                </a:lnSpc>
              </a:pPr>
              <a:r>
                <a:rPr lang="en-US" altLang="ko-KR" sz="1600" spc="300"/>
                <a:t>   Push Notification)</a:t>
              </a:r>
              <a:endParaRPr lang="ko-KR" altLang="en-US" sz="1600" spc="30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049209E-C399-6592-BBA7-47FE57651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82" y="195295"/>
            <a:ext cx="2667000" cy="5972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76993A-9A8D-0392-F51E-14585B94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6" y="195295"/>
            <a:ext cx="26955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나눔스퀘어 Bold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정민 이</cp:lastModifiedBy>
  <cp:revision>484</cp:revision>
  <dcterms:created xsi:type="dcterms:W3CDTF">2019-12-23T00:32:35Z</dcterms:created>
  <dcterms:modified xsi:type="dcterms:W3CDTF">2023-11-09T03:58:58Z</dcterms:modified>
</cp:coreProperties>
</file>