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377" r:id="rId3"/>
    <p:sldId id="38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D8C"/>
    <a:srgbClr val="185988"/>
    <a:srgbClr val="F5F5F5"/>
    <a:srgbClr val="C3B171"/>
    <a:srgbClr val="012640"/>
    <a:srgbClr val="DAC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2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55651-92D2-A373-E858-3289C6C8F067}"/>
              </a:ext>
            </a:extLst>
          </p:cNvPr>
          <p:cNvSpPr/>
          <p:nvPr/>
        </p:nvSpPr>
        <p:spPr>
          <a:xfrm>
            <a:off x="4052047" y="1075765"/>
            <a:ext cx="4016188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5B2D16-14DA-B991-8CEC-711D3420717D}"/>
              </a:ext>
            </a:extLst>
          </p:cNvPr>
          <p:cNvSpPr/>
          <p:nvPr/>
        </p:nvSpPr>
        <p:spPr>
          <a:xfrm>
            <a:off x="8557707" y="5289176"/>
            <a:ext cx="3521337" cy="1470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215FC-EC8A-2B7F-992C-B67809173DC5}"/>
              </a:ext>
            </a:extLst>
          </p:cNvPr>
          <p:cNvSpPr txBox="1"/>
          <p:nvPr/>
        </p:nvSpPr>
        <p:spPr>
          <a:xfrm>
            <a:off x="8833757" y="5460505"/>
            <a:ext cx="3358244" cy="1233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융합학부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</a:t>
            </a:r>
            <a:r>
              <a:rPr lang="en-US" altLang="ko-KR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sz="1600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전공</a:t>
            </a:r>
            <a:endParaRPr lang="en-US" altLang="ko-KR" sz="1600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spc="3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김나연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이정민</a:t>
            </a:r>
            <a:r>
              <a:rPr lang="en-US" altLang="ko-KR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허세진</a:t>
            </a:r>
            <a:endParaRPr lang="ko-KR" altLang="en-US" sz="20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5B615-05C5-C63E-330A-1087B79CCE71}"/>
              </a:ext>
            </a:extLst>
          </p:cNvPr>
          <p:cNvSpPr txBox="1"/>
          <p:nvPr/>
        </p:nvSpPr>
        <p:spPr>
          <a:xfrm>
            <a:off x="4297094" y="3707934"/>
            <a:ext cx="4140878" cy="14745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Meditake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3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복약 관리 프로젝트</a:t>
            </a:r>
            <a:endParaRPr lang="ko-KR" altLang="en-US" sz="3200" b="1" spc="3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 descr="텍스트, 스크린샷, 그래픽, 상징이(가) 표시된 사진&#10;&#10;자동 생성된 설명">
            <a:extLst>
              <a:ext uri="{FF2B5EF4-FFF2-40B4-BE49-F238E27FC236}">
                <a16:creationId xmlns:a16="http://schemas.microsoft.com/office/drawing/2014/main" id="{01F3EE60-35A7-3045-D2A9-8512BDF2F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484" y="1979836"/>
            <a:ext cx="1728098" cy="17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1005834" y="174504"/>
            <a:ext cx="11093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달력 </a:t>
            </a:r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– </a:t>
            </a:r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메모 관련 팝업 기능 연결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BBB66B-D658-85F0-8A11-99B282552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46" y="1129886"/>
            <a:ext cx="2237915" cy="49846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BE70F3-DDD6-B64C-9169-055374026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13" y="1165918"/>
            <a:ext cx="2242276" cy="49846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8DE520A-3ACD-AD64-187F-146F275AA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510" y="1129886"/>
            <a:ext cx="2237915" cy="49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3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60BC49-090F-6864-64B6-2E7F16FBDF44}"/>
              </a:ext>
            </a:extLst>
          </p:cNvPr>
          <p:cNvSpPr txBox="1"/>
          <p:nvPr/>
        </p:nvSpPr>
        <p:spPr>
          <a:xfrm flipH="1">
            <a:off x="1005834" y="174504"/>
            <a:ext cx="526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 등록 </a:t>
            </a:r>
            <a:r>
              <a:rPr lang="en-US" altLang="ko-KR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3600" b="1" spc="30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3B80EA-DA7D-3424-696F-427207DD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57721"/>
            <a:ext cx="2231571" cy="48983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C66E2C-11A9-A890-D0F1-EFCA6456A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40" y="1129886"/>
            <a:ext cx="8305660" cy="393954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B7C297-415A-6457-0E69-2315E3B48D0C}"/>
              </a:ext>
            </a:extLst>
          </p:cNvPr>
          <p:cNvGrpSpPr/>
          <p:nvPr/>
        </p:nvGrpSpPr>
        <p:grpSpPr>
          <a:xfrm>
            <a:off x="6799302" y="5223951"/>
            <a:ext cx="5285861" cy="1101040"/>
            <a:chOff x="2235634" y="1358660"/>
            <a:chExt cx="6909732" cy="201294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80E119F-762D-4B75-14A8-5152E38068DD}"/>
                </a:ext>
              </a:extLst>
            </p:cNvPr>
            <p:cNvSpPr/>
            <p:nvPr/>
          </p:nvSpPr>
          <p:spPr>
            <a:xfrm>
              <a:off x="2235635" y="1358663"/>
              <a:ext cx="6909731" cy="2012943"/>
            </a:xfrm>
            <a:prstGeom prst="roundRect">
              <a:avLst/>
            </a:prstGeom>
            <a:noFill/>
            <a:ln w="57150">
              <a:solidFill>
                <a:srgbClr val="18598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A0FF0F-077E-42D9-8EA8-F3FC671B1E1C}"/>
                </a:ext>
              </a:extLst>
            </p:cNvPr>
            <p:cNvSpPr txBox="1"/>
            <p:nvPr/>
          </p:nvSpPr>
          <p:spPr>
            <a:xfrm flipH="1">
              <a:off x="2235634" y="1358660"/>
              <a:ext cx="6909731" cy="1665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600" spc="300"/>
                <a:t>타인이 시도한 알람 코드 그대로 따라 했으나</a:t>
              </a:r>
              <a:r>
                <a:rPr lang="en-US" altLang="ko-KR" sz="1600" spc="300"/>
                <a:t>, 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600" spc="300"/>
                <a:t>오류 발생해서 해결 진행중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65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40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나눔스퀘어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정민 이</cp:lastModifiedBy>
  <cp:revision>484</cp:revision>
  <dcterms:created xsi:type="dcterms:W3CDTF">2019-12-23T00:32:35Z</dcterms:created>
  <dcterms:modified xsi:type="dcterms:W3CDTF">2023-11-02T07:36:22Z</dcterms:modified>
</cp:coreProperties>
</file>