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8" r:id="rId2"/>
    <p:sldId id="37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D8C"/>
    <a:srgbClr val="185988"/>
    <a:srgbClr val="F5F5F5"/>
    <a:srgbClr val="C3B171"/>
    <a:srgbClr val="012640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2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55651-92D2-A373-E858-3289C6C8F067}"/>
              </a:ext>
            </a:extLst>
          </p:cNvPr>
          <p:cNvSpPr/>
          <p:nvPr/>
        </p:nvSpPr>
        <p:spPr>
          <a:xfrm>
            <a:off x="4052047" y="1075765"/>
            <a:ext cx="4016188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2D16-14DA-B991-8CEC-711D3420717D}"/>
              </a:ext>
            </a:extLst>
          </p:cNvPr>
          <p:cNvSpPr/>
          <p:nvPr/>
        </p:nvSpPr>
        <p:spPr>
          <a:xfrm>
            <a:off x="8557707" y="5289176"/>
            <a:ext cx="3521337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215FC-EC8A-2B7F-992C-B67809173DC5}"/>
              </a:ext>
            </a:extLst>
          </p:cNvPr>
          <p:cNvSpPr txBox="1"/>
          <p:nvPr/>
        </p:nvSpPr>
        <p:spPr>
          <a:xfrm>
            <a:off x="8833757" y="5460505"/>
            <a:ext cx="3358244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융합학부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</a:t>
            </a: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전공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김나연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허세진</a:t>
            </a:r>
            <a:endParaRPr lang="ko-KR" altLang="en-US" sz="20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5B615-05C5-C63E-330A-1087B79CCE71}"/>
              </a:ext>
            </a:extLst>
          </p:cNvPr>
          <p:cNvSpPr txBox="1"/>
          <p:nvPr/>
        </p:nvSpPr>
        <p:spPr>
          <a:xfrm>
            <a:off x="4297094" y="3707934"/>
            <a:ext cx="4140878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Meditake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복약 관리 프로젝트</a:t>
            </a:r>
            <a:endParaRPr lang="ko-KR" altLang="en-US" sz="32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01F3EE60-35A7-3045-D2A9-8512BDF2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4" y="1979836"/>
            <a:ext cx="1728098" cy="1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A248FD-8C92-39D1-F83B-3FCC7A75C6C2}"/>
              </a:ext>
            </a:extLst>
          </p:cNvPr>
          <p:cNvGrpSpPr/>
          <p:nvPr/>
        </p:nvGrpSpPr>
        <p:grpSpPr>
          <a:xfrm>
            <a:off x="3146014" y="5193386"/>
            <a:ext cx="5460658" cy="1151704"/>
            <a:chOff x="2235636" y="1553800"/>
            <a:chExt cx="4990725" cy="191711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796F8EB-A96F-B341-3828-04D70255E67F}"/>
                </a:ext>
              </a:extLst>
            </p:cNvPr>
            <p:cNvSpPr/>
            <p:nvPr/>
          </p:nvSpPr>
          <p:spPr>
            <a:xfrm>
              <a:off x="2235636" y="1853739"/>
              <a:ext cx="4990725" cy="1617173"/>
            </a:xfrm>
            <a:prstGeom prst="roundRect">
              <a:avLst/>
            </a:prstGeom>
            <a:noFill/>
            <a:ln w="57150">
              <a:solidFill>
                <a:srgbClr val="185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1D9BA-4ED7-E1F8-601B-836548F235BA}"/>
                </a:ext>
              </a:extLst>
            </p:cNvPr>
            <p:cNvSpPr txBox="1"/>
            <p:nvPr/>
          </p:nvSpPr>
          <p:spPr>
            <a:xfrm flipH="1">
              <a:off x="2395612" y="1553800"/>
              <a:ext cx="4670773" cy="185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pc="300"/>
                <a:t>- C#</a:t>
              </a:r>
              <a:r>
                <a:rPr lang="ko-KR" altLang="en-US" spc="300"/>
                <a:t>환경에서 </a:t>
              </a:r>
              <a:r>
                <a:rPr lang="en-US" altLang="ko-KR" spc="300"/>
                <a:t>Rest API </a:t>
              </a:r>
              <a:r>
                <a:rPr lang="ko-KR" altLang="en-US" spc="300"/>
                <a:t>호출 구조 구현</a:t>
              </a:r>
            </a:p>
            <a:p>
              <a:pPr>
                <a:lnSpc>
                  <a:spcPct val="200000"/>
                </a:lnSpc>
              </a:pPr>
              <a:r>
                <a:rPr lang="en-US" altLang="ko-KR" spc="300"/>
                <a:t>- </a:t>
              </a:r>
              <a:r>
                <a:rPr lang="ko-KR" altLang="en-US" spc="300"/>
                <a:t>클로바 </a:t>
              </a:r>
              <a:r>
                <a:rPr lang="en-US" altLang="ko-KR" spc="300"/>
                <a:t>OCR API Unity </a:t>
              </a:r>
              <a:r>
                <a:rPr lang="ko-KR" altLang="en-US" spc="300"/>
                <a:t>연결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60BC49-090F-6864-64B6-2E7F16FBDF44}"/>
              </a:ext>
            </a:extLst>
          </p:cNvPr>
          <p:cNvSpPr txBox="1"/>
          <p:nvPr/>
        </p:nvSpPr>
        <p:spPr>
          <a:xfrm flipH="1">
            <a:off x="1005837" y="174504"/>
            <a:ext cx="460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클로바 </a:t>
            </a:r>
            <a:r>
              <a:rPr lang="en-US" altLang="ko-KR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OCR API</a:t>
            </a:r>
            <a:endParaRPr lang="ko-KR" altLang="en-US" sz="3600" b="1" spc="30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1284C8-0A5A-1924-0A87-D47A7C429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98" y="3609525"/>
            <a:ext cx="5243544" cy="12358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5F9710-D225-E75E-1807-494EFA08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0" y="1193293"/>
            <a:ext cx="4411785" cy="19630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DEB06A-0B6E-D506-B3A2-12D552E2D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1" y="3340731"/>
            <a:ext cx="4322001" cy="1607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014DB2-299C-40B4-8F93-96CCB3ED3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98" y="1220830"/>
            <a:ext cx="5110580" cy="196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33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나눔스퀘어 Bold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정민 이</cp:lastModifiedBy>
  <cp:revision>480</cp:revision>
  <dcterms:created xsi:type="dcterms:W3CDTF">2019-12-23T00:32:35Z</dcterms:created>
  <dcterms:modified xsi:type="dcterms:W3CDTF">2023-11-09T04:05:54Z</dcterms:modified>
</cp:coreProperties>
</file>