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377" r:id="rId3"/>
    <p:sldId id="383" r:id="rId4"/>
    <p:sldId id="3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09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8A248FD-8C92-39D1-F83B-3FCC7A75C6C2}"/>
              </a:ext>
            </a:extLst>
          </p:cNvPr>
          <p:cNvGrpSpPr/>
          <p:nvPr/>
        </p:nvGrpSpPr>
        <p:grpSpPr>
          <a:xfrm>
            <a:off x="80680" y="184957"/>
            <a:ext cx="12183036" cy="5388331"/>
            <a:chOff x="2188536" y="1358659"/>
            <a:chExt cx="7092649" cy="2091866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96F8EB-A96F-B341-3828-04D70255E67F}"/>
                </a:ext>
              </a:extLst>
            </p:cNvPr>
            <p:cNvSpPr/>
            <p:nvPr/>
          </p:nvSpPr>
          <p:spPr>
            <a:xfrm>
              <a:off x="2188536" y="1358659"/>
              <a:ext cx="7003800" cy="20918668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1D9BA-4ED7-E1F8-601B-836548F235BA}"/>
                </a:ext>
              </a:extLst>
            </p:cNvPr>
            <p:cNvSpPr txBox="1"/>
            <p:nvPr/>
          </p:nvSpPr>
          <p:spPr>
            <a:xfrm flipH="1">
              <a:off x="2324356" y="1358659"/>
              <a:ext cx="6956829" cy="19794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500" spc="300"/>
                <a:t>private List&lt;string&gt; getPreMedilist() </a:t>
              </a:r>
              <a:r>
                <a:rPr lang="ko-KR" altLang="en-US" sz="1500" spc="300"/>
                <a:t>구현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 </a:t>
              </a:r>
              <a:r>
                <a:rPr lang="ko-KR" altLang="en-US" sz="1500" spc="300"/>
                <a:t>이미지 변경용으로 </a:t>
              </a:r>
              <a:r>
                <a:rPr lang="en-US" altLang="ko-KR" sz="1500" spc="300"/>
                <a:t>overlapChangeImage() </a:t>
              </a:r>
              <a:r>
                <a:rPr lang="ko-KR" altLang="en-US" sz="1500" spc="300"/>
                <a:t>함수 따로 만듦 </a:t>
              </a:r>
              <a:endParaRPr lang="en-US" altLang="ko-KR" sz="1500" spc="300"/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  (</a:t>
              </a:r>
              <a:r>
                <a:rPr lang="ko-KR" altLang="en-US" sz="1500" spc="300"/>
                <a:t>인스턴스 후 이미지 변경 순서로 가야 </a:t>
              </a:r>
              <a:r>
                <a:rPr lang="en-US" altLang="ko-KR" sz="1500" spc="300"/>
                <a:t>error</a:t>
              </a:r>
              <a:r>
                <a:rPr lang="ko-KR" altLang="en-US" sz="1500" spc="300"/>
                <a:t>가 없기 때문에</a:t>
              </a:r>
              <a:r>
                <a:rPr lang="en-US" altLang="ko-KR" sz="1500" spc="300"/>
                <a:t>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 </a:t>
              </a:r>
              <a:r>
                <a:rPr lang="ko-KR" altLang="en-US" sz="1500" spc="300"/>
                <a:t>리스트 컨텐츠에 아이템 생성 후 이미지 변경되는 순서</a:t>
              </a:r>
              <a:endParaRPr lang="en-US" altLang="ko-KR" sz="1500" spc="300"/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 overlapCheck(getPreMedilist(), child.GetChild(0).GetComponent&lt;TMP_Text&gt;().text);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  </a:t>
              </a:r>
              <a:r>
                <a:rPr lang="ko-KR" altLang="en-US" sz="1500" spc="300"/>
                <a:t>함수는 해당 함수 안에 들어있음</a:t>
              </a:r>
              <a:endParaRPr lang="en-US" altLang="ko-KR" sz="1500" spc="300"/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- 1</a:t>
              </a:r>
              <a:r>
                <a:rPr lang="ko-KR" altLang="en-US" sz="1500" spc="300"/>
                <a:t>번째는 품목명 출력을 가져올 수 있는데</a:t>
              </a:r>
              <a:r>
                <a:rPr lang="en-US" altLang="ko-KR" sz="1500" spc="300"/>
                <a:t>, 2</a:t>
              </a:r>
              <a:r>
                <a:rPr lang="ko-KR" altLang="en-US" sz="1500" spc="300"/>
                <a:t>번째 반복부터 </a:t>
              </a:r>
              <a:r>
                <a:rPr lang="en-US" altLang="ko-KR" sz="1500" spc="300"/>
                <a:t>list out of bound </a:t>
              </a:r>
              <a:r>
                <a:rPr lang="ko-KR" altLang="en-US" sz="1500" spc="300"/>
                <a:t>뜸 </a:t>
              </a:r>
              <a:endParaRPr lang="en-US" altLang="ko-KR" sz="1500" spc="300"/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  (</a:t>
              </a:r>
              <a:r>
                <a:rPr lang="ko-KR" altLang="en-US" sz="1500" spc="300"/>
                <a:t>예외처리했는데도 불구하고 에러나서 해당 에러 해결을 위해 탐색</a:t>
              </a:r>
              <a:r>
                <a:rPr lang="en-US" altLang="ko-KR" sz="1500" spc="300"/>
                <a:t>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GetComponentsInChildren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→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GetComponentInChildren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→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GetComponents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→</a:t>
              </a:r>
              <a:r>
                <a:rPr lang="en-US" altLang="ko-KR" sz="500" spc="300"/>
                <a:t> </a:t>
              </a:r>
              <a:r>
                <a:rPr lang="en-US" altLang="ko-KR" sz="1500" spc="300"/>
                <a:t>GetChild</a:t>
              </a:r>
              <a:r>
                <a:rPr lang="en-US" altLang="ko-KR" sz="500" spc="300"/>
                <a:t> </a:t>
              </a:r>
              <a:r>
                <a:rPr lang="ko-KR" altLang="en-US" sz="1500" spc="300"/>
                <a:t>사용으로</a:t>
              </a:r>
              <a:r>
                <a:rPr lang="ko-KR" altLang="en-US" sz="500" spc="300"/>
                <a:t> </a:t>
              </a:r>
              <a:r>
                <a:rPr lang="ko-KR" altLang="en-US" sz="1500" spc="300"/>
                <a:t>해결</a:t>
              </a:r>
              <a:endParaRPr lang="en-US" altLang="ko-KR" sz="1500" spc="300"/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 GetComponentsInChildren </a:t>
              </a:r>
              <a:r>
                <a:rPr lang="ko-KR" altLang="en-US" sz="1500" spc="300"/>
                <a:t>외에 다른 함수가 있는지 몰랐기 때문에 발생한 문제</a:t>
              </a:r>
              <a:endParaRPr lang="en-US" altLang="ko-KR" sz="1500" spc="300"/>
            </a:p>
            <a:p>
              <a:pPr>
                <a:lnSpc>
                  <a:spcPct val="200000"/>
                </a:lnSpc>
              </a:pPr>
              <a:r>
                <a:rPr lang="en-US" altLang="ko-KR" sz="1500" spc="300"/>
                <a:t>- </a:t>
              </a:r>
              <a:r>
                <a:rPr lang="ko-KR" altLang="en-US" sz="1500" spc="300"/>
                <a:t>파싱 </a:t>
              </a:r>
              <a:r>
                <a:rPr lang="en-US" altLang="ko-KR" sz="1500" spc="300"/>
                <a:t>: “</a:t>
              </a:r>
              <a:r>
                <a:rPr lang="ko-KR" altLang="en-US" sz="1500" spc="300"/>
                <a:t>품목명 </a:t>
              </a:r>
              <a:r>
                <a:rPr lang="en-US" altLang="ko-KR" sz="1500" spc="300"/>
                <a:t>: ”</a:t>
              </a:r>
              <a:r>
                <a:rPr lang="ko-KR" altLang="en-US" sz="1500" spc="300"/>
                <a:t>만 자름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BEE795-685D-EB3F-FDD0-D8128F25D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27" y="4805082"/>
            <a:ext cx="5219373" cy="18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8A248FD-8C92-39D1-F83B-3FCC7A75C6C2}"/>
              </a:ext>
            </a:extLst>
          </p:cNvPr>
          <p:cNvGrpSpPr/>
          <p:nvPr/>
        </p:nvGrpSpPr>
        <p:grpSpPr>
          <a:xfrm>
            <a:off x="5404553" y="2326038"/>
            <a:ext cx="6417993" cy="2205924"/>
            <a:chOff x="2235634" y="1595178"/>
            <a:chExt cx="6386233" cy="210884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96F8EB-A96F-B341-3828-04D70255E67F}"/>
                </a:ext>
              </a:extLst>
            </p:cNvPr>
            <p:cNvSpPr/>
            <p:nvPr/>
          </p:nvSpPr>
          <p:spPr>
            <a:xfrm>
              <a:off x="2235634" y="1595178"/>
              <a:ext cx="6386233" cy="2108841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1D9BA-4ED7-E1F8-601B-836548F235BA}"/>
                </a:ext>
              </a:extLst>
            </p:cNvPr>
            <p:cNvSpPr txBox="1"/>
            <p:nvPr/>
          </p:nvSpPr>
          <p:spPr>
            <a:xfrm flipH="1">
              <a:off x="2358129" y="1724543"/>
              <a:ext cx="6170025" cy="189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600" spc="300"/>
                <a:t>BigMonthView_prb</a:t>
              </a:r>
              <a:r>
                <a:rPr lang="ko-KR" altLang="en-US" sz="1600" spc="300"/>
                <a:t>에 있는 스크립트 예외처리 추가</a:t>
              </a:r>
              <a:endParaRPr lang="en-US" altLang="ko-KR" sz="1600" spc="300"/>
            </a:p>
            <a:p>
              <a:pPr>
                <a:lnSpc>
                  <a:spcPct val="200000"/>
                </a:lnSpc>
              </a:pPr>
              <a:r>
                <a:rPr lang="en-US" altLang="ko-KR" sz="1600" spc="300"/>
                <a:t>  - (</a:t>
              </a:r>
              <a:r>
                <a:rPr lang="ko-KR" altLang="en-US" sz="1600" spc="300"/>
                <a:t>팝업으로 작성</a:t>
              </a:r>
              <a:r>
                <a:rPr lang="en-US" altLang="ko-KR" sz="1600" spc="300"/>
                <a:t>) 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spc="300"/>
                <a:t>     CalandersaveDoneBtn() </a:t>
              </a:r>
              <a:r>
                <a:rPr lang="ko-KR" altLang="en-US" sz="1600" spc="300"/>
                <a:t>함수 수정 필요 </a:t>
              </a:r>
              <a:endParaRPr lang="en-US" altLang="ko-KR" sz="1600" spc="300"/>
            </a:p>
            <a:p>
              <a:pPr>
                <a:lnSpc>
                  <a:spcPct val="200000"/>
                </a:lnSpc>
              </a:pPr>
              <a:r>
                <a:rPr lang="en-US" altLang="ko-KR" sz="1600" spc="300"/>
                <a:t>        - </a:t>
              </a:r>
              <a:r>
                <a:rPr lang="ko-KR" altLang="en-US" sz="1600" spc="300"/>
                <a:t>팝업 후 </a:t>
              </a:r>
              <a:r>
                <a:rPr lang="en-US" altLang="ko-KR" sz="1600" spc="300"/>
                <a:t>3</a:t>
              </a:r>
              <a:r>
                <a:rPr lang="ko-KR" altLang="en-US" sz="1600" spc="300"/>
                <a:t>초 지나고 자동으로 닫힘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6ED8E65-CA87-C2D3-62C4-2E4A39FA1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" y="426688"/>
            <a:ext cx="4840448" cy="56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6CA693-1E27-F6F1-E002-DF3E0E51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11" y="208248"/>
            <a:ext cx="3179195" cy="6054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47F3A-8D34-092E-7E7D-5309EAEE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4" y="208248"/>
            <a:ext cx="3179196" cy="605400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8A248FD-8C92-39D1-F83B-3FCC7A75C6C2}"/>
              </a:ext>
            </a:extLst>
          </p:cNvPr>
          <p:cNvGrpSpPr/>
          <p:nvPr/>
        </p:nvGrpSpPr>
        <p:grpSpPr>
          <a:xfrm>
            <a:off x="7862807" y="4985671"/>
            <a:ext cx="4329193" cy="1276583"/>
            <a:chOff x="2235634" y="1358660"/>
            <a:chExt cx="6909730" cy="528024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796F8EB-A96F-B341-3828-04D70255E67F}"/>
                </a:ext>
              </a:extLst>
            </p:cNvPr>
            <p:cNvSpPr/>
            <p:nvPr/>
          </p:nvSpPr>
          <p:spPr>
            <a:xfrm>
              <a:off x="2235637" y="1358664"/>
              <a:ext cx="6732826" cy="5280244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1D9BA-4ED7-E1F8-601B-836548F235BA}"/>
                </a:ext>
              </a:extLst>
            </p:cNvPr>
            <p:cNvSpPr txBox="1"/>
            <p:nvPr/>
          </p:nvSpPr>
          <p:spPr>
            <a:xfrm flipH="1">
              <a:off x="2235634" y="1358660"/>
              <a:ext cx="6909730" cy="460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pc="300"/>
                <a:t>완료 </a:t>
              </a:r>
              <a:r>
                <a:rPr lang="en-US" altLang="ko-KR" spc="300"/>
                <a:t>:</a:t>
              </a:r>
            </a:p>
            <a:p>
              <a:pPr>
                <a:lnSpc>
                  <a:spcPct val="200000"/>
                </a:lnSpc>
              </a:pPr>
              <a:r>
                <a:rPr lang="ko-KR" altLang="en-US" spc="300"/>
                <a:t>시간 선택 시 번호 패드 뜨게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03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173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정민 이</cp:lastModifiedBy>
  <cp:revision>485</cp:revision>
  <dcterms:created xsi:type="dcterms:W3CDTF">2019-12-23T00:32:35Z</dcterms:created>
  <dcterms:modified xsi:type="dcterms:W3CDTF">2023-10-19T06:29:23Z</dcterms:modified>
</cp:coreProperties>
</file>