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sldIdLst>
    <p:sldId id="278" r:id="rId2"/>
    <p:sldId id="377" r:id="rId3"/>
    <p:sldId id="3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58"/>
      </p:cViewPr>
      <p:guideLst>
        <p:guide orient="horz" pos="21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05834" y="174504"/>
            <a:ext cx="1109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달력 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– </a:t>
            </a: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메모 관련 팝업 기능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BBB66B-D658-85F0-8A11-99B28255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46" y="1129886"/>
            <a:ext cx="2237915" cy="498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E70F3-DDD6-B64C-9169-05537402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3" y="1165918"/>
            <a:ext cx="2242276" cy="49846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DE520A-3ACD-AD64-187F-146F275AA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10" y="1129886"/>
            <a:ext cx="2237915" cy="49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005834" y="174504"/>
            <a:ext cx="526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/>
                <a:ea typeface="나눔스퀘어 Bold"/>
              </a:rPr>
              <a:t>알람 등록 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/>
                <a:ea typeface="나눔스퀘어 Bold"/>
              </a:rPr>
              <a:t>UI </a:t>
            </a: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/>
                <a:ea typeface="나눔스퀘어 Bold"/>
              </a:rPr>
              <a:t>작업</a:t>
            </a:r>
            <a:endParaRPr lang="ko-KR" altLang="en-US" sz="3600" b="1" spc="300">
              <a:solidFill>
                <a:schemeClr val="accent1">
                  <a:lumMod val="50000"/>
                </a:schemeClr>
              </a:solidFill>
              <a:latin typeface="나눔스퀘어 Bold"/>
              <a:ea typeface="나눔스퀘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0" y="1257721"/>
            <a:ext cx="2231571" cy="48983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1040" y="1129886"/>
            <a:ext cx="8305660" cy="39395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6799302" y="5223946"/>
            <a:ext cx="5285860" cy="668893"/>
            <a:chOff x="2235635" y="1358650"/>
            <a:chExt cx="6909731" cy="2012955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2235635" y="1358663"/>
              <a:ext cx="6909731" cy="2012943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2235635" y="1358660"/>
              <a:ext cx="6909731" cy="17300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600" spc="300"/>
                <a:t>오류 발생해서 해결 진행중</a:t>
              </a:r>
              <a:endParaRPr lang="ko-KR" altLang="en-US" sz="1600" spc="3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와이드스크린</ep:PresentationFormat>
  <ep:Paragraphs>7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2019-12-23T00:32:35.000</dcterms:created>
  <dc:creator>Saebyeol Yu</dc:creator>
  <cp:lastModifiedBy>Nayoun</cp:lastModifiedBy>
  <dcterms:modified xsi:type="dcterms:W3CDTF">2023-11-02T15:06:28.757</dcterms:modified>
  <cp:revision>510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