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8" r:id="rId3"/>
    <p:sldId id="3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5766538" y="5737932"/>
            <a:ext cx="642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Prescription Text Parser</a:t>
            </a:r>
            <a:endParaRPr lang="ko-KR" altLang="en-US" sz="3600" b="1" spc="30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B138E-C467-78E5-9F70-3861360E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04831"/>
            <a:ext cx="4407444" cy="979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9652D-22DC-D6DE-C331-F5F7C948C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385"/>
            <a:ext cx="6425462" cy="3603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2A92E3-204C-3704-C6E0-357E96506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940966"/>
            <a:ext cx="11887200" cy="12273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4995E2-E7BF-0F93-C902-CC66387E5884}"/>
              </a:ext>
            </a:extLst>
          </p:cNvPr>
          <p:cNvCxnSpPr>
            <a:cxnSpLocks/>
          </p:cNvCxnSpPr>
          <p:nvPr/>
        </p:nvCxnSpPr>
        <p:spPr>
          <a:xfrm>
            <a:off x="3365131" y="3497613"/>
            <a:ext cx="0" cy="4433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0B22F9-23DF-F097-9452-79F4A082AD76}"/>
              </a:ext>
            </a:extLst>
          </p:cNvPr>
          <p:cNvCxnSpPr>
            <a:cxnSpLocks/>
          </p:cNvCxnSpPr>
          <p:nvPr/>
        </p:nvCxnSpPr>
        <p:spPr>
          <a:xfrm>
            <a:off x="1462488" y="5168306"/>
            <a:ext cx="0" cy="4433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31140" y="202448"/>
            <a:ext cx="456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확대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5B7C29-0353-554F-D5DE-D43DEA02F4D8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CACE66-6CD9-076D-0992-DBA23135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1942"/>
            <a:ext cx="5977870" cy="52485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9F3040-2EC3-4FDF-A634-ED3169DA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9" y="1101942"/>
            <a:ext cx="2549629" cy="51803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1A4453-4469-2179-DEEF-FD9423219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40" y="1136029"/>
            <a:ext cx="2549628" cy="51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나눔스퀘어 Bold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487</cp:revision>
  <dcterms:created xsi:type="dcterms:W3CDTF">2019-12-23T00:32:35Z</dcterms:created>
  <dcterms:modified xsi:type="dcterms:W3CDTF">2023-11-30T07:57:05Z</dcterms:modified>
</cp:coreProperties>
</file>