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9" r:id="rId6"/>
    <p:sldId id="261" r:id="rId7"/>
    <p:sldId id="263" r:id="rId8"/>
    <p:sldId id="258" r:id="rId9"/>
    <p:sldId id="268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63982-3833-4782-BC4F-252587D57839}" type="datetimeFigureOut">
              <a:rPr lang="en-CA" smtClean="0"/>
              <a:t>2017-11-29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F536-AC29-4C1A-B86F-C39EE1307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9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6E6C-0C05-4013-A946-62E55786CC0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7E2-ADC2-4F24-A116-20425E36208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289F-FC71-4B53-9449-76366854905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2F1-026C-4FD7-B3CA-F35941B152C1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11E-A66F-44D8-89A6-BF16239579B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223-66FC-479B-B895-4629F98C2CB4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3196-439A-4F04-A7C3-8052DC7E64DD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189D-A43C-4D11-831B-6939E200B654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14BA-82D5-4E9B-A816-EF51F288340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783A-28F1-4D89-857C-B8BBA6DEA7A1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AA34-21CF-40E3-A889-6C90F7878F7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5C56-8C21-4819-973F-25E001628408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EA13-74A9-4F96-ADA1-ED44568FE289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318A-C7DE-4563-B4EA-86969E15100E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AF3-E9AE-4366-B0DE-43144441453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F96B-7A51-4F16-B073-46AF28113AAB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19042A0-DF81-41B5-A926-1A892F9FCEEF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DC463A-FA03-4ED2-9378-6B5CF613056D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src/PP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F34-F85D-4C04-8E08-534E7DAD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</a:t>
            </a:r>
            <a:br>
              <a:rPr lang="en-CA" dirty="0"/>
            </a:br>
            <a:r>
              <a:rPr lang="en-CA" dirty="0"/>
              <a:t>Protection </a:t>
            </a:r>
            <a:br>
              <a:rPr lang="en-CA" dirty="0"/>
            </a:br>
            <a:r>
              <a:rPr lang="en-CA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52ED-0188-4D24-A6E5-06C081615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Team 28 – Tuples1</a:t>
            </a:r>
          </a:p>
          <a:p>
            <a:r>
              <a:rPr lang="en-CA" dirty="0"/>
              <a:t>Suhavi Sandhu   |   Shabana Dhayananth   |   Joseph Lu</a:t>
            </a:r>
          </a:p>
        </p:txBody>
      </p:sp>
    </p:spTree>
    <p:extLst>
      <p:ext uri="{BB962C8B-B14F-4D97-AF65-F5344CB8AC3E}">
        <p14:creationId xmlns:p14="http://schemas.microsoft.com/office/powerpoint/2010/main" val="1191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365-096E-418C-BCF0-AD8DBBE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807"/>
            <a:ext cx="9905998" cy="4021394"/>
          </a:xfrm>
        </p:spPr>
        <p:txBody>
          <a:bodyPr>
            <a:normAutofit/>
          </a:bodyPr>
          <a:lstStyle/>
          <a:p>
            <a:r>
              <a:rPr lang="en-CA" sz="2800" dirty="0"/>
              <a:t>“forgot master password” </a:t>
            </a:r>
          </a:p>
          <a:p>
            <a:pPr lvl="1"/>
            <a:r>
              <a:rPr lang="en-CA" sz="2400" dirty="0"/>
              <a:t>Possibly 2 factor authentication</a:t>
            </a:r>
          </a:p>
          <a:p>
            <a:r>
              <a:rPr lang="en-CA" sz="2800" dirty="0"/>
              <a:t>Security requirements for changing master password</a:t>
            </a:r>
          </a:p>
          <a:p>
            <a:r>
              <a:rPr lang="en-CA" sz="2800" dirty="0"/>
              <a:t>Sorting by account types</a:t>
            </a:r>
          </a:p>
          <a:p>
            <a:r>
              <a:rPr lang="en-CA" sz="2800" dirty="0"/>
              <a:t>Searching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8A941-0889-4019-986D-FDCEC43428C6}"/>
              </a:ext>
            </a:extLst>
          </p:cNvPr>
          <p:cNvSpPr txBox="1">
            <a:spLocks/>
          </p:cNvSpPr>
          <p:nvPr/>
        </p:nvSpPr>
        <p:spPr>
          <a:xfrm>
            <a:off x="1143001" y="177082"/>
            <a:ext cx="9905998" cy="122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Future Plans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66788D-0B86-45E7-BE06-73BFDB73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7" y="4232019"/>
            <a:ext cx="4752975" cy="2143125"/>
          </a:xfrm>
          <a:prstGeom prst="rect">
            <a:avLst/>
          </a:prstGeom>
        </p:spPr>
      </p:pic>
      <p:pic>
        <p:nvPicPr>
          <p:cNvPr id="3074" name="Picture 2" descr="Image result for 2 step authentication">
            <a:extLst>
              <a:ext uri="{FF2B5EF4-FFF2-40B4-BE49-F238E27FC236}">
                <a16:creationId xmlns:a16="http://schemas.microsoft.com/office/drawing/2014/main" id="{E7656606-14E2-4268-8A01-71B52AFB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6" y="922082"/>
            <a:ext cx="3041313" cy="18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EDA8ED6-2222-4160-A561-055521C82E7D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5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0C0B-5798-49F7-845F-E1D9C327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 </a:t>
            </a:r>
            <a:r>
              <a:rPr lang="en-CA" dirty="0">
                <a:sym typeface="Wingdings" panose="05000000000000000000" pitchFamily="2" charset="2"/>
              </a:rPr>
              <a:t>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AA01-7621-4913-8C83-D14253A84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70F7-2219-4735-BFCF-4F7CF1DA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0293"/>
            <a:ext cx="7543800" cy="365125"/>
          </a:xfrm>
        </p:spPr>
        <p:txBody>
          <a:bodyPr/>
          <a:lstStyle/>
          <a:p>
            <a:r>
              <a:rPr lang="en-US" dirty="0" err="1"/>
              <a:t>PasswordProtectionProgram</a:t>
            </a:r>
            <a:r>
              <a:rPr lang="en-US" dirty="0"/>
              <a:t> - Group 28</a:t>
            </a:r>
          </a:p>
        </p:txBody>
      </p:sp>
    </p:spTree>
    <p:extLst>
      <p:ext uri="{BB962C8B-B14F-4D97-AF65-F5344CB8AC3E}">
        <p14:creationId xmlns:p14="http://schemas.microsoft.com/office/powerpoint/2010/main" val="15011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D20-AA54-4033-966F-0050100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2658"/>
            <a:ext cx="9905998" cy="435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PROBLEM</a:t>
            </a:r>
          </a:p>
          <a:p>
            <a:r>
              <a:rPr lang="en-CA" sz="2400" dirty="0"/>
              <a:t>Insecure password choices</a:t>
            </a:r>
          </a:p>
          <a:p>
            <a:r>
              <a:rPr lang="en-CA" sz="2400" dirty="0"/>
              <a:t>Poor memory</a:t>
            </a:r>
          </a:p>
          <a:p>
            <a:r>
              <a:rPr lang="en-CA" sz="2400" dirty="0"/>
              <a:t>Don’t change passwords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400" b="1" dirty="0"/>
              <a:t>SOLUTION</a:t>
            </a:r>
          </a:p>
          <a:p>
            <a:r>
              <a:rPr lang="en-CA" sz="2400" dirty="0"/>
              <a:t>Encrypted password manager </a:t>
            </a:r>
          </a:p>
          <a:p>
            <a:r>
              <a:rPr lang="en-CA" sz="2400" dirty="0"/>
              <a:t>Single Master Password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0D92EC-EA4B-4910-AE6E-FD4E876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purpose</a:t>
            </a:r>
          </a:p>
        </p:txBody>
      </p:sp>
      <p:pic>
        <p:nvPicPr>
          <p:cNvPr id="1032" name="Picture 8" descr="Image result for easy passwords">
            <a:extLst>
              <a:ext uri="{FF2B5EF4-FFF2-40B4-BE49-F238E27FC236}">
                <a16:creationId xmlns:a16="http://schemas.microsoft.com/office/drawing/2014/main" id="{1BEAF8D4-F369-4BC0-8443-AAB6056C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6" y="1316866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3FC19C7-7AC8-461D-8089-A4E26DF89FD4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31D-EC08-4093-A412-2491CF86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795"/>
            <a:ext cx="9905998" cy="3903406"/>
          </a:xfrm>
        </p:spPr>
        <p:txBody>
          <a:bodyPr>
            <a:normAutofit/>
          </a:bodyPr>
          <a:lstStyle/>
          <a:p>
            <a:r>
              <a:rPr lang="en-CA" sz="2400" dirty="0"/>
              <a:t>Offline, Desktop Implementation</a:t>
            </a:r>
          </a:p>
          <a:p>
            <a:r>
              <a:rPr lang="en-CA" sz="2400" dirty="0"/>
              <a:t>One master account</a:t>
            </a:r>
          </a:p>
          <a:p>
            <a:r>
              <a:rPr lang="en-CA" sz="2400" dirty="0"/>
              <a:t>One Factor Authentication</a:t>
            </a:r>
          </a:p>
          <a:p>
            <a:r>
              <a:rPr lang="en-CA" sz="2400" dirty="0"/>
              <a:t>All implementation using python libraries</a:t>
            </a:r>
          </a:p>
          <a:p>
            <a:r>
              <a:rPr lang="en-CA" sz="2400" dirty="0"/>
              <a:t>Python 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3CBBCB-B604-4DCB-AA9D-9C99CD6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Scope</a:t>
            </a:r>
          </a:p>
        </p:txBody>
      </p:sp>
      <p:pic>
        <p:nvPicPr>
          <p:cNvPr id="8" name="Picture 7" descr="Image result for python png">
            <a:extLst>
              <a:ext uri="{FF2B5EF4-FFF2-40B4-BE49-F238E27FC236}">
                <a16:creationId xmlns:a16="http://schemas.microsoft.com/office/drawing/2014/main" id="{1721C33A-F8C0-4079-B134-8A5EEE358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49" y="1936628"/>
            <a:ext cx="41624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6C47476-074B-47C9-B161-3BFF1331A4B0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F2B4B-D50F-4796-8F2E-1078B55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3" y="1860970"/>
            <a:ext cx="4882681" cy="4079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2ABF-C450-40E2-B654-C1E1E091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33" y="1860970"/>
            <a:ext cx="4901248" cy="407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35073-A1BE-48D6-8B68-87D804C0DB03}"/>
              </a:ext>
            </a:extLst>
          </p:cNvPr>
          <p:cNvSpPr/>
          <p:nvPr/>
        </p:nvSpPr>
        <p:spPr>
          <a:xfrm>
            <a:off x="7183364" y="3177330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43F87-7906-46E4-9434-196050B92B1D}"/>
              </a:ext>
            </a:extLst>
          </p:cNvPr>
          <p:cNvSpPr/>
          <p:nvPr/>
        </p:nvSpPr>
        <p:spPr>
          <a:xfrm>
            <a:off x="10772690" y="3027726"/>
            <a:ext cx="640287" cy="40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66032-DDFB-44DE-9749-8B3CBFE82018}"/>
              </a:ext>
            </a:extLst>
          </p:cNvPr>
          <p:cNvSpPr/>
          <p:nvPr/>
        </p:nvSpPr>
        <p:spPr>
          <a:xfrm>
            <a:off x="6160009" y="3649279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BD551F-0E58-4598-8CDC-772F306DE940}"/>
              </a:ext>
            </a:extLst>
          </p:cNvPr>
          <p:cNvSpPr txBox="1">
            <a:spLocks/>
          </p:cNvSpPr>
          <p:nvPr/>
        </p:nvSpPr>
        <p:spPr>
          <a:xfrm>
            <a:off x="1143001" y="510207"/>
            <a:ext cx="9905998" cy="12275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Padlock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F2ACF52-5251-4C63-AE2E-2DC00A7641C9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901DE0C-F031-45EA-B506-36089DED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>
                <a:hlinkClick r:id="rId2" action="ppaction://hlinkfile"/>
              </a:rPr>
              <a:t>Demonstration</a:t>
            </a:r>
            <a:endParaRPr lang="en-CA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DC53030-1098-48DC-BA50-646DFC1547C9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84C0D-7360-4BBF-A30D-B1FF5764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7" y="1655912"/>
            <a:ext cx="5204273" cy="4254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C47D26-389C-4BBF-95A2-A642B999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5910"/>
            <a:ext cx="5204274" cy="42545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03204-6751-4269-938A-E3929941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68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CB5-4AF0-4443-AF30-20196A34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1653"/>
            <a:ext cx="9905998" cy="4129548"/>
          </a:xfrm>
        </p:spPr>
        <p:txBody>
          <a:bodyPr/>
          <a:lstStyle/>
          <a:p>
            <a:r>
              <a:rPr lang="en-CA" sz="2400" dirty="0"/>
              <a:t>ENCRYPTION – Cryptography </a:t>
            </a:r>
          </a:p>
          <a:p>
            <a:pPr lvl="1"/>
            <a:r>
              <a:rPr lang="en-CA" sz="2200" dirty="0"/>
              <a:t>key using Key stretching  (PBKDF2HMAC)</a:t>
            </a:r>
          </a:p>
          <a:p>
            <a:pPr lvl="1"/>
            <a:r>
              <a:rPr lang="en-CA" sz="2200" dirty="0"/>
              <a:t>Fernet Library (AES)</a:t>
            </a:r>
          </a:p>
          <a:p>
            <a:r>
              <a:rPr lang="en-CA" sz="2400" dirty="0"/>
              <a:t>DATABASE – SQLite, </a:t>
            </a:r>
            <a:r>
              <a:rPr lang="en-CA" sz="2400" dirty="0" err="1"/>
              <a:t>PeeWee</a:t>
            </a:r>
            <a:endParaRPr lang="en-CA" sz="2400" dirty="0"/>
          </a:p>
          <a:p>
            <a:pPr lvl="1"/>
            <a:r>
              <a:rPr lang="en-CA" sz="2200" dirty="0"/>
              <a:t>Insert, Gets (4), delete, update</a:t>
            </a:r>
          </a:p>
          <a:p>
            <a:r>
              <a:rPr lang="en-CA" sz="2400" dirty="0"/>
              <a:t>GUI – </a:t>
            </a:r>
            <a:r>
              <a:rPr lang="en-CA" sz="2400" dirty="0" err="1"/>
              <a:t>Tkinter</a:t>
            </a:r>
            <a:endParaRPr lang="en-CA" sz="2400" dirty="0"/>
          </a:p>
          <a:p>
            <a:pPr lvl="1"/>
            <a:r>
              <a:rPr lang="en-CA" sz="2200" dirty="0"/>
              <a:t>Easy to use because highly documented</a:t>
            </a:r>
          </a:p>
          <a:p>
            <a:pPr lvl="1"/>
            <a:r>
              <a:rPr lang="en-CA" sz="2200" dirty="0"/>
              <a:t>High fan in</a:t>
            </a:r>
          </a:p>
          <a:p>
            <a:pPr lvl="1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1F134A-7FAA-4C4D-BCDB-9315653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6C6937F-F5BE-4D99-8878-C18BC5D94FBD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A73-057A-4B79-A88C-27B7FFF6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4600"/>
            <a:ext cx="9767887" cy="43993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Usability</a:t>
            </a:r>
          </a:p>
          <a:p>
            <a:pPr lvl="1"/>
            <a:r>
              <a:rPr lang="en-CA" dirty="0"/>
              <a:t>Intuitive</a:t>
            </a:r>
          </a:p>
          <a:p>
            <a:pPr lvl="1"/>
            <a:r>
              <a:rPr lang="en-CA" dirty="0"/>
              <a:t>Instruction/ User Manual</a:t>
            </a:r>
          </a:p>
          <a:p>
            <a:r>
              <a:rPr lang="en-CA" dirty="0"/>
              <a:t>Appearance</a:t>
            </a:r>
          </a:p>
          <a:p>
            <a:pPr lvl="1"/>
            <a:r>
              <a:rPr lang="en-CA" dirty="0"/>
              <a:t>Minimalistic (Not many Screens)</a:t>
            </a:r>
          </a:p>
          <a:p>
            <a:pPr lvl="1"/>
            <a:r>
              <a:rPr lang="en-CA" dirty="0"/>
              <a:t>Separate Sections</a:t>
            </a:r>
          </a:p>
          <a:p>
            <a:r>
              <a:rPr lang="en-CA" dirty="0"/>
              <a:t>Security</a:t>
            </a:r>
          </a:p>
          <a:p>
            <a:pPr lvl="1"/>
            <a:r>
              <a:rPr lang="en-CA" dirty="0"/>
              <a:t>Inactivity Timeout</a:t>
            </a:r>
          </a:p>
          <a:p>
            <a:r>
              <a:rPr lang="en-CA" sz="2200" dirty="0"/>
              <a:t>Robust</a:t>
            </a:r>
            <a:endParaRPr lang="en-CA" sz="1900" dirty="0"/>
          </a:p>
          <a:p>
            <a:r>
              <a:rPr lang="en-CA" sz="2200" dirty="0"/>
              <a:t>Maintainable</a:t>
            </a:r>
          </a:p>
          <a:p>
            <a:pPr lvl="1"/>
            <a:r>
              <a:rPr lang="en-CA" sz="1900" dirty="0"/>
              <a:t>modular</a:t>
            </a:r>
            <a:endParaRPr lang="en-CA" dirty="0"/>
          </a:p>
          <a:p>
            <a:pPr lvl="1"/>
            <a:endParaRPr lang="en-CA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5662D-98CF-4F12-831F-702C70DD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Non-Functional Requirements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D287B-FBEF-4EC6-AC54-31F74148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290299"/>
            <a:ext cx="4133850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B9B68-5DD6-40F6-9111-8C4F195A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0972" y="4168162"/>
            <a:ext cx="2465078" cy="1965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5C356-3085-4DD7-B459-2883B23CE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5909" y="4168163"/>
            <a:ext cx="2465078" cy="196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8E6E8C-D5BA-4437-B01B-D76811034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1479" y="4168162"/>
            <a:ext cx="2465078" cy="1965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1C1B2-9009-4F4D-99B3-16C7FC2A9C2E}"/>
              </a:ext>
            </a:extLst>
          </p:cNvPr>
          <p:cNvSpPr txBox="1"/>
          <p:nvPr/>
        </p:nvSpPr>
        <p:spPr>
          <a:xfrm>
            <a:off x="4215122" y="4293135"/>
            <a:ext cx="169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60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E5CCD-8FCF-4E6F-ABD1-D07E7AA1BCB5}"/>
              </a:ext>
            </a:extLst>
          </p:cNvPr>
          <p:cNvSpPr txBox="1"/>
          <p:nvPr/>
        </p:nvSpPr>
        <p:spPr>
          <a:xfrm>
            <a:off x="6844971" y="4293134"/>
            <a:ext cx="169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60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DAC2C-7760-4E58-B3CA-4954D417B726}"/>
              </a:ext>
            </a:extLst>
          </p:cNvPr>
          <p:cNvSpPr txBox="1"/>
          <p:nvPr/>
        </p:nvSpPr>
        <p:spPr>
          <a:xfrm>
            <a:off x="9423709" y="4293133"/>
            <a:ext cx="169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6000" b="1" dirty="0"/>
              <a:t>3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6C4647-A8F6-44A4-9A66-EE83C7F707D9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B8E-329F-47A3-9F2E-8786DCCE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981"/>
            <a:ext cx="9905998" cy="4218038"/>
          </a:xfrm>
        </p:spPr>
        <p:txBody>
          <a:bodyPr>
            <a:normAutofit/>
          </a:bodyPr>
          <a:lstStyle/>
          <a:p>
            <a:r>
              <a:rPr lang="en-CA" sz="2800" dirty="0"/>
              <a:t>GUI</a:t>
            </a:r>
          </a:p>
          <a:p>
            <a:pPr lvl="1"/>
            <a:r>
              <a:rPr lang="en-CA" sz="2400" dirty="0"/>
              <a:t>Automated and Manual Testing</a:t>
            </a:r>
          </a:p>
          <a:p>
            <a:r>
              <a:rPr lang="en-CA" sz="2800" dirty="0"/>
              <a:t>Database</a:t>
            </a:r>
          </a:p>
          <a:p>
            <a:pPr lvl="1"/>
            <a:r>
              <a:rPr lang="en-CA" sz="2400" dirty="0"/>
              <a:t>Automated Testing</a:t>
            </a:r>
          </a:p>
          <a:p>
            <a:r>
              <a:rPr lang="en-CA" sz="2800" dirty="0"/>
              <a:t>Encryption and Random Password Generation</a:t>
            </a:r>
          </a:p>
          <a:p>
            <a:pPr lvl="1"/>
            <a:r>
              <a:rPr lang="en-CA" sz="2400" dirty="0"/>
              <a:t>Automated Testing</a:t>
            </a:r>
          </a:p>
          <a:p>
            <a:pPr lvl="1"/>
            <a:r>
              <a:rPr lang="en-CA" sz="2400" dirty="0"/>
              <a:t>Cannot Test Security or Randomness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BE850-7544-4952-BEDB-41FD7D1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Testing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8F94A6-2A7D-4712-B8FB-95C2ABF7B162}"/>
              </a:ext>
            </a:extLst>
          </p:cNvPr>
          <p:cNvSpPr txBox="1">
            <a:spLocks/>
          </p:cNvSpPr>
          <p:nvPr/>
        </p:nvSpPr>
        <p:spPr>
          <a:xfrm>
            <a:off x="0" y="651029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PasswordProtectionProgram - Group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267-D35A-41B2-ADA8-43564ED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Project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28249-776D-49B9-8F40-93CA7E10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77" y="1301760"/>
            <a:ext cx="8731045" cy="5304402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2E9F98-7692-4FDB-BD93-AEFAC155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0293"/>
            <a:ext cx="7543800" cy="365125"/>
          </a:xfrm>
        </p:spPr>
        <p:txBody>
          <a:bodyPr/>
          <a:lstStyle/>
          <a:p>
            <a:r>
              <a:rPr lang="en-US" dirty="0" err="1"/>
              <a:t>PasswordProtectionProgram</a:t>
            </a:r>
            <a:r>
              <a:rPr lang="en-US" dirty="0"/>
              <a:t> - Group 28</a:t>
            </a:r>
          </a:p>
        </p:txBody>
      </p:sp>
    </p:spTree>
    <p:extLst>
      <p:ext uri="{BB962C8B-B14F-4D97-AF65-F5344CB8AC3E}">
        <p14:creationId xmlns:p14="http://schemas.microsoft.com/office/powerpoint/2010/main" val="163579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2090</TotalTime>
  <Words>216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Mesh</vt:lpstr>
      <vt:lpstr>Password Protection  Program</vt:lpstr>
      <vt:lpstr>Introduction - purpose</vt:lpstr>
      <vt:lpstr>Introduction - Scope</vt:lpstr>
      <vt:lpstr>PowerPoint Presentation</vt:lpstr>
      <vt:lpstr>Demonstration</vt:lpstr>
      <vt:lpstr>Implementation</vt:lpstr>
      <vt:lpstr>Non-Functional Requirements</vt:lpstr>
      <vt:lpstr>Testing</vt:lpstr>
      <vt:lpstr>Project Schedule</vt:lpstr>
      <vt:lpstr>PowerPoint Presentation</vt:lpstr>
      <vt:lpstr>Thank you for listening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Protection  Program</dc:title>
  <dc:creator>Suhavi Squarepants</dc:creator>
  <cp:lastModifiedBy>Suhavi Squarepants</cp:lastModifiedBy>
  <cp:revision>36</cp:revision>
  <dcterms:created xsi:type="dcterms:W3CDTF">2017-11-27T19:51:04Z</dcterms:created>
  <dcterms:modified xsi:type="dcterms:W3CDTF">2017-11-29T09:05:51Z</dcterms:modified>
</cp:coreProperties>
</file>