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59" r:id="rId5"/>
    <p:sldId id="269" r:id="rId6"/>
    <p:sldId id="261" r:id="rId7"/>
    <p:sldId id="263" r:id="rId8"/>
    <p:sldId id="258" r:id="rId9"/>
    <p:sldId id="268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77" autoAdjust="0"/>
    <p:restoredTop sz="94660"/>
  </p:normalViewPr>
  <p:slideViewPr>
    <p:cSldViewPr snapToGrid="0">
      <p:cViewPr varScale="1">
        <p:scale>
          <a:sx n="96" d="100"/>
          <a:sy n="96" d="100"/>
        </p:scale>
        <p:origin x="4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BAF34-F85D-4C04-8E08-534E7DAD13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Password</a:t>
            </a:r>
            <a:br>
              <a:rPr lang="en-CA" dirty="0"/>
            </a:br>
            <a:r>
              <a:rPr lang="en-CA" dirty="0"/>
              <a:t>Protection </a:t>
            </a:r>
            <a:br>
              <a:rPr lang="en-CA" dirty="0"/>
            </a:br>
            <a:r>
              <a:rPr lang="en-CA" dirty="0"/>
              <a:t>Program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D852ED-0188-4D24-A6E5-06C0816151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CA" dirty="0"/>
          </a:p>
          <a:p>
            <a:endParaRPr lang="en-CA" dirty="0"/>
          </a:p>
          <a:p>
            <a:r>
              <a:rPr lang="en-CA" dirty="0"/>
              <a:t>Team 28 – Tuples1</a:t>
            </a:r>
          </a:p>
          <a:p>
            <a:r>
              <a:rPr lang="en-CA" dirty="0"/>
              <a:t>Suhavi Sandhu   |   Shabana Dhayananth   |   Joseph Lu</a:t>
            </a:r>
          </a:p>
        </p:txBody>
      </p:sp>
    </p:spTree>
    <p:extLst>
      <p:ext uri="{BB962C8B-B14F-4D97-AF65-F5344CB8AC3E}">
        <p14:creationId xmlns:p14="http://schemas.microsoft.com/office/powerpoint/2010/main" val="1191989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6D365-096E-418C-BCF0-AD8DBBED5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69807"/>
            <a:ext cx="9905998" cy="4021394"/>
          </a:xfrm>
        </p:spPr>
        <p:txBody>
          <a:bodyPr>
            <a:normAutofit/>
          </a:bodyPr>
          <a:lstStyle/>
          <a:p>
            <a:r>
              <a:rPr lang="en-CA" sz="2800" dirty="0"/>
              <a:t>“forgot master password” </a:t>
            </a:r>
          </a:p>
          <a:p>
            <a:pPr lvl="1"/>
            <a:r>
              <a:rPr lang="en-CA" sz="2400" dirty="0"/>
              <a:t>Possibly 2 factor authentication</a:t>
            </a:r>
          </a:p>
          <a:p>
            <a:r>
              <a:rPr lang="en-CA" sz="2800" dirty="0"/>
              <a:t>Security requirements for changing master password</a:t>
            </a:r>
          </a:p>
          <a:p>
            <a:r>
              <a:rPr lang="en-CA" sz="2800" dirty="0"/>
              <a:t>Sorting by account types</a:t>
            </a:r>
          </a:p>
          <a:p>
            <a:r>
              <a:rPr lang="en-CA" sz="2800" dirty="0"/>
              <a:t>Searching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F8A941-0889-4019-986D-FDCEC43428C6}"/>
              </a:ext>
            </a:extLst>
          </p:cNvPr>
          <p:cNvSpPr txBox="1">
            <a:spLocks/>
          </p:cNvSpPr>
          <p:nvPr/>
        </p:nvSpPr>
        <p:spPr>
          <a:xfrm>
            <a:off x="1143001" y="177082"/>
            <a:ext cx="9905998" cy="12275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dirty="0"/>
              <a:t>Future </a:t>
            </a:r>
            <a:r>
              <a:rPr lang="en-CA" dirty="0" err="1"/>
              <a:t>PLans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98751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13D20-AA54-4033-966F-0050100DA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02658"/>
            <a:ext cx="9905998" cy="4355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PROBLEM</a:t>
            </a:r>
          </a:p>
          <a:p>
            <a:r>
              <a:rPr lang="en-CA" sz="2400" dirty="0"/>
              <a:t>Insecure password choices</a:t>
            </a:r>
          </a:p>
          <a:p>
            <a:r>
              <a:rPr lang="en-CA" sz="2400" dirty="0"/>
              <a:t>Poor memory</a:t>
            </a:r>
          </a:p>
          <a:p>
            <a:r>
              <a:rPr lang="en-CA" sz="2400" dirty="0"/>
              <a:t>Don’t change passwords</a:t>
            </a:r>
          </a:p>
          <a:p>
            <a:pPr marL="0" indent="0">
              <a:buNone/>
            </a:pPr>
            <a:endParaRPr lang="en-CA" sz="2400" b="1" dirty="0"/>
          </a:p>
          <a:p>
            <a:pPr marL="0" indent="0">
              <a:buNone/>
            </a:pPr>
            <a:r>
              <a:rPr lang="en-CA" sz="2400" b="1" dirty="0"/>
              <a:t>SOLUTION</a:t>
            </a:r>
          </a:p>
          <a:p>
            <a:r>
              <a:rPr lang="en-CA" sz="2400" dirty="0"/>
              <a:t>Encrypted password manager </a:t>
            </a:r>
          </a:p>
          <a:p>
            <a:r>
              <a:rPr lang="en-CA" sz="2400" dirty="0"/>
              <a:t>Single Master Password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50D92EC-EA4B-4910-AE6E-FD4E87687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77082"/>
            <a:ext cx="9905998" cy="1227517"/>
          </a:xfrm>
        </p:spPr>
        <p:txBody>
          <a:bodyPr/>
          <a:lstStyle/>
          <a:p>
            <a:r>
              <a:rPr lang="en-CA" dirty="0"/>
              <a:t>Introduction - purpose</a:t>
            </a:r>
          </a:p>
        </p:txBody>
      </p:sp>
    </p:spTree>
    <p:extLst>
      <p:ext uri="{BB962C8B-B14F-4D97-AF65-F5344CB8AC3E}">
        <p14:creationId xmlns:p14="http://schemas.microsoft.com/office/powerpoint/2010/main" val="1238769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EC31D-EC08-4093-A412-2491CF861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87795"/>
            <a:ext cx="9905998" cy="3903406"/>
          </a:xfrm>
        </p:spPr>
        <p:txBody>
          <a:bodyPr>
            <a:normAutofit/>
          </a:bodyPr>
          <a:lstStyle/>
          <a:p>
            <a:r>
              <a:rPr lang="en-CA" sz="2400" dirty="0"/>
              <a:t>Offline, Desktop Implementation</a:t>
            </a:r>
          </a:p>
          <a:p>
            <a:r>
              <a:rPr lang="en-CA" sz="2400" dirty="0"/>
              <a:t>One master account</a:t>
            </a:r>
          </a:p>
          <a:p>
            <a:r>
              <a:rPr lang="en-CA" sz="2400" dirty="0"/>
              <a:t>One Factor Authentication</a:t>
            </a:r>
          </a:p>
          <a:p>
            <a:r>
              <a:rPr lang="en-CA" sz="2400" dirty="0"/>
              <a:t>All implementation using python libraries</a:t>
            </a:r>
          </a:p>
          <a:p>
            <a:r>
              <a:rPr lang="en-CA" sz="2400" dirty="0"/>
              <a:t>Python Cryptography Library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33CBBCB-B604-4DCB-AA9D-9C99CD661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77082"/>
            <a:ext cx="9905998" cy="1227517"/>
          </a:xfrm>
        </p:spPr>
        <p:txBody>
          <a:bodyPr/>
          <a:lstStyle/>
          <a:p>
            <a:r>
              <a:rPr lang="en-CA" dirty="0"/>
              <a:t>Introduction - Scope</a:t>
            </a:r>
          </a:p>
        </p:txBody>
      </p:sp>
    </p:spTree>
    <p:extLst>
      <p:ext uri="{BB962C8B-B14F-4D97-AF65-F5344CB8AC3E}">
        <p14:creationId xmlns:p14="http://schemas.microsoft.com/office/powerpoint/2010/main" val="2301110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5F2B4B-D50F-4796-8F2E-1078B559E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023" y="1860970"/>
            <a:ext cx="4882681" cy="40799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A62ABF-C450-40E2-B654-C1E1E0911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333" y="1860970"/>
            <a:ext cx="4901248" cy="407995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E835073-A1BE-48D6-8B68-87D804C0DB03}"/>
              </a:ext>
            </a:extLst>
          </p:cNvPr>
          <p:cNvSpPr/>
          <p:nvPr/>
        </p:nvSpPr>
        <p:spPr>
          <a:xfrm>
            <a:off x="7183364" y="3177330"/>
            <a:ext cx="721453" cy="5033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143F87-7906-46E4-9434-196050B92B1D}"/>
              </a:ext>
            </a:extLst>
          </p:cNvPr>
          <p:cNvSpPr/>
          <p:nvPr/>
        </p:nvSpPr>
        <p:spPr>
          <a:xfrm>
            <a:off x="10772690" y="3027726"/>
            <a:ext cx="640287" cy="4012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A66032-DDFB-44DE-9749-8B3CBFE82018}"/>
              </a:ext>
            </a:extLst>
          </p:cNvPr>
          <p:cNvSpPr/>
          <p:nvPr/>
        </p:nvSpPr>
        <p:spPr>
          <a:xfrm>
            <a:off x="6160009" y="3649279"/>
            <a:ext cx="721453" cy="5033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6BD551F-0E58-4598-8CDC-772F306DE940}"/>
              </a:ext>
            </a:extLst>
          </p:cNvPr>
          <p:cNvSpPr txBox="1">
            <a:spLocks/>
          </p:cNvSpPr>
          <p:nvPr/>
        </p:nvSpPr>
        <p:spPr>
          <a:xfrm>
            <a:off x="1143001" y="510207"/>
            <a:ext cx="9905998" cy="122751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dirty="0"/>
              <a:t>Padlock</a:t>
            </a:r>
          </a:p>
        </p:txBody>
      </p:sp>
    </p:spTree>
    <p:extLst>
      <p:ext uri="{BB962C8B-B14F-4D97-AF65-F5344CB8AC3E}">
        <p14:creationId xmlns:p14="http://schemas.microsoft.com/office/powerpoint/2010/main" val="2776454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98C28F-733A-4B9F-9596-50D7B9A4BB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125" y="1994070"/>
            <a:ext cx="4768145" cy="409209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E5A5C5-376E-462D-82EA-90A5E6557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337" y="1994070"/>
            <a:ext cx="5781043" cy="409209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901DE0C-F031-45EA-B506-36089DEDC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77082"/>
            <a:ext cx="9905998" cy="1227517"/>
          </a:xfrm>
        </p:spPr>
        <p:txBody>
          <a:bodyPr/>
          <a:lstStyle/>
          <a:p>
            <a:r>
              <a:rPr lang="en-CA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3176897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4ACB5-4AF0-4443-AF30-20196A344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61653"/>
            <a:ext cx="9905998" cy="4129548"/>
          </a:xfrm>
        </p:spPr>
        <p:txBody>
          <a:bodyPr/>
          <a:lstStyle/>
          <a:p>
            <a:r>
              <a:rPr lang="en-CA" sz="2400" dirty="0"/>
              <a:t>ENCRYPTION – Cryptography </a:t>
            </a:r>
          </a:p>
          <a:p>
            <a:pPr lvl="1"/>
            <a:r>
              <a:rPr lang="en-CA" sz="2200" dirty="0"/>
              <a:t>key using Key stretching  (PBKDF2HMAC)</a:t>
            </a:r>
          </a:p>
          <a:p>
            <a:pPr lvl="1"/>
            <a:r>
              <a:rPr lang="en-CA" sz="2200" dirty="0"/>
              <a:t>Fernet Library (AES)</a:t>
            </a:r>
          </a:p>
          <a:p>
            <a:r>
              <a:rPr lang="en-CA" sz="2400" dirty="0"/>
              <a:t>DATABASE – SQLite, </a:t>
            </a:r>
            <a:r>
              <a:rPr lang="en-CA" sz="2400" dirty="0" err="1"/>
              <a:t>PeeWee</a:t>
            </a:r>
            <a:endParaRPr lang="en-CA" sz="2400" dirty="0"/>
          </a:p>
          <a:p>
            <a:pPr lvl="1"/>
            <a:r>
              <a:rPr lang="en-CA" sz="2200" dirty="0"/>
              <a:t>Insert, Gets (4), delete, update</a:t>
            </a:r>
          </a:p>
          <a:p>
            <a:r>
              <a:rPr lang="en-CA" sz="2400" dirty="0"/>
              <a:t>GUI – </a:t>
            </a:r>
            <a:r>
              <a:rPr lang="en-CA" sz="2400" dirty="0" err="1"/>
              <a:t>Tkinter</a:t>
            </a:r>
            <a:endParaRPr lang="en-CA" sz="2400" dirty="0"/>
          </a:p>
          <a:p>
            <a:pPr lvl="1"/>
            <a:r>
              <a:rPr lang="en-CA" sz="2200" dirty="0"/>
              <a:t>Easy to use because highly documented</a:t>
            </a:r>
          </a:p>
          <a:p>
            <a:pPr lvl="1"/>
            <a:r>
              <a:rPr lang="en-CA" sz="2200" dirty="0"/>
              <a:t>High fan in</a:t>
            </a:r>
          </a:p>
          <a:p>
            <a:pPr lvl="1"/>
            <a:endParaRPr lang="en-CA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1F134A-7FAA-4C4D-BCDB-9315653CB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77082"/>
            <a:ext cx="9905998" cy="1227517"/>
          </a:xfrm>
        </p:spPr>
        <p:txBody>
          <a:bodyPr/>
          <a:lstStyle/>
          <a:p>
            <a:r>
              <a:rPr lang="en-CA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061784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72A73-057A-4B79-A88C-27B7FFF69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04600"/>
            <a:ext cx="9767887" cy="4399300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Usability</a:t>
            </a:r>
          </a:p>
          <a:p>
            <a:pPr lvl="1"/>
            <a:r>
              <a:rPr lang="en-CA" dirty="0"/>
              <a:t>Intuitive</a:t>
            </a:r>
          </a:p>
          <a:p>
            <a:pPr lvl="1"/>
            <a:r>
              <a:rPr lang="en-CA" dirty="0"/>
              <a:t>Instruction/ User Manual</a:t>
            </a:r>
          </a:p>
          <a:p>
            <a:r>
              <a:rPr lang="en-CA" dirty="0"/>
              <a:t>Appearance</a:t>
            </a:r>
          </a:p>
          <a:p>
            <a:pPr lvl="1"/>
            <a:r>
              <a:rPr lang="en-CA" dirty="0"/>
              <a:t>Minimalistic (Not many Screens)</a:t>
            </a:r>
          </a:p>
          <a:p>
            <a:pPr lvl="1"/>
            <a:r>
              <a:rPr lang="en-CA" dirty="0"/>
              <a:t>Separate Sections</a:t>
            </a:r>
          </a:p>
          <a:p>
            <a:r>
              <a:rPr lang="en-CA" dirty="0"/>
              <a:t>Security</a:t>
            </a:r>
          </a:p>
          <a:p>
            <a:pPr lvl="1"/>
            <a:r>
              <a:rPr lang="en-CA" dirty="0"/>
              <a:t>Inactivity Timeout</a:t>
            </a:r>
          </a:p>
          <a:p>
            <a:r>
              <a:rPr lang="en-CA" sz="2200" dirty="0"/>
              <a:t>Robust</a:t>
            </a:r>
            <a:endParaRPr lang="en-CA" sz="1900" dirty="0"/>
          </a:p>
          <a:p>
            <a:r>
              <a:rPr lang="en-CA" sz="2200" dirty="0"/>
              <a:t>Maintainable</a:t>
            </a:r>
          </a:p>
          <a:p>
            <a:pPr lvl="1"/>
            <a:r>
              <a:rPr lang="en-CA" sz="1900" dirty="0"/>
              <a:t>modular</a:t>
            </a:r>
            <a:endParaRPr lang="en-CA" dirty="0"/>
          </a:p>
          <a:p>
            <a:pPr lvl="1"/>
            <a:endParaRPr lang="en-CA" sz="24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765662D-98CF-4F12-831F-702C70DD3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77082"/>
            <a:ext cx="9905998" cy="1227517"/>
          </a:xfrm>
        </p:spPr>
        <p:txBody>
          <a:bodyPr/>
          <a:lstStyle/>
          <a:p>
            <a:r>
              <a:rPr lang="en-CA" dirty="0"/>
              <a:t>Non-Functional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2131187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31B8E-329F-47A3-9F2E-8786DCCED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00981"/>
            <a:ext cx="9905998" cy="4218038"/>
          </a:xfrm>
        </p:spPr>
        <p:txBody>
          <a:bodyPr>
            <a:normAutofit/>
          </a:bodyPr>
          <a:lstStyle/>
          <a:p>
            <a:r>
              <a:rPr lang="en-CA" sz="2800" dirty="0"/>
              <a:t>GUI</a:t>
            </a:r>
          </a:p>
          <a:p>
            <a:pPr lvl="1"/>
            <a:r>
              <a:rPr lang="en-CA" sz="2400" dirty="0"/>
              <a:t>Automated and Manual Testing</a:t>
            </a:r>
          </a:p>
          <a:p>
            <a:r>
              <a:rPr lang="en-CA" sz="2800" dirty="0"/>
              <a:t>Database</a:t>
            </a:r>
          </a:p>
          <a:p>
            <a:pPr lvl="1"/>
            <a:r>
              <a:rPr lang="en-CA" sz="2400" dirty="0"/>
              <a:t>Automated Testing</a:t>
            </a:r>
          </a:p>
          <a:p>
            <a:r>
              <a:rPr lang="en-CA" sz="2800" dirty="0"/>
              <a:t>Encryption and Random Password Generation</a:t>
            </a:r>
          </a:p>
          <a:p>
            <a:pPr lvl="1"/>
            <a:r>
              <a:rPr lang="en-CA" sz="2400" dirty="0"/>
              <a:t>Automated Testing</a:t>
            </a:r>
          </a:p>
          <a:p>
            <a:pPr lvl="1"/>
            <a:r>
              <a:rPr lang="en-CA" sz="2400" dirty="0"/>
              <a:t>Cannot Test Security or Randomness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3BE850-7544-4952-BEDB-41FD7D174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77082"/>
            <a:ext cx="9905998" cy="1227517"/>
          </a:xfrm>
        </p:spPr>
        <p:txBody>
          <a:bodyPr/>
          <a:lstStyle/>
          <a:p>
            <a:r>
              <a:rPr lang="en-CA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2400480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D5267-D35A-41B2-ADA8-43564EDF0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77082"/>
            <a:ext cx="9905998" cy="1227517"/>
          </a:xfrm>
        </p:spPr>
        <p:txBody>
          <a:bodyPr/>
          <a:lstStyle/>
          <a:p>
            <a:r>
              <a:rPr lang="en-CA" dirty="0"/>
              <a:t>Project Schedule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328249-776D-49B9-8F40-93CA7E100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0477" y="1336596"/>
            <a:ext cx="8731045" cy="5304402"/>
          </a:xfrm>
        </p:spPr>
      </p:pic>
    </p:spTree>
    <p:extLst>
      <p:ext uri="{BB962C8B-B14F-4D97-AF65-F5344CB8AC3E}">
        <p14:creationId xmlns:p14="http://schemas.microsoft.com/office/powerpoint/2010/main" val="16357937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2022</TotalTime>
  <Words>165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Mesh</vt:lpstr>
      <vt:lpstr>Password Protection  Program</vt:lpstr>
      <vt:lpstr>Introduction - purpose</vt:lpstr>
      <vt:lpstr>Introduction - Scope</vt:lpstr>
      <vt:lpstr>PowerPoint Presentation</vt:lpstr>
      <vt:lpstr>Demonstration</vt:lpstr>
      <vt:lpstr>Implementation</vt:lpstr>
      <vt:lpstr>Non-Functional Requirements</vt:lpstr>
      <vt:lpstr>Testing</vt:lpstr>
      <vt:lpstr>Project Schedule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 Protection  Program</dc:title>
  <dc:creator>Suhavi Squarepants</dc:creator>
  <cp:lastModifiedBy>Shabana</cp:lastModifiedBy>
  <cp:revision>29</cp:revision>
  <dcterms:created xsi:type="dcterms:W3CDTF">2017-11-27T19:51:04Z</dcterms:created>
  <dcterms:modified xsi:type="dcterms:W3CDTF">2017-11-29T07:19:40Z</dcterms:modified>
</cp:coreProperties>
</file>