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9" r:id="rId6"/>
    <p:sldId id="261" r:id="rId7"/>
    <p:sldId id="263" r:id="rId8"/>
    <p:sldId id="262" r:id="rId9"/>
    <p:sldId id="258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F34-F85D-4C04-8E08-534E7DAD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</a:t>
            </a:r>
            <a:br>
              <a:rPr lang="en-CA" dirty="0"/>
            </a:br>
            <a:r>
              <a:rPr lang="en-CA" dirty="0"/>
              <a:t>Protection </a:t>
            </a:r>
            <a:br>
              <a:rPr lang="en-CA" dirty="0"/>
            </a:br>
            <a:r>
              <a:rPr lang="en-CA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52ED-0188-4D24-A6E5-06C081615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Team 28 – Tuples1</a:t>
            </a:r>
          </a:p>
          <a:p>
            <a:r>
              <a:rPr lang="en-CA" dirty="0"/>
              <a:t>Suhavi Sandhu   |   Shabana Dhayananth   |   Joseph Lu</a:t>
            </a:r>
          </a:p>
        </p:txBody>
      </p:sp>
    </p:spTree>
    <p:extLst>
      <p:ext uri="{BB962C8B-B14F-4D97-AF65-F5344CB8AC3E}">
        <p14:creationId xmlns:p14="http://schemas.microsoft.com/office/powerpoint/2010/main" val="1191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267-D35A-41B2-ADA8-43564ED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Project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28249-776D-49B9-8F40-93CA7E10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77" y="1336596"/>
            <a:ext cx="8731045" cy="5304402"/>
          </a:xfrm>
        </p:spPr>
      </p:pic>
    </p:spTree>
    <p:extLst>
      <p:ext uri="{BB962C8B-B14F-4D97-AF65-F5344CB8AC3E}">
        <p14:creationId xmlns:p14="http://schemas.microsoft.com/office/powerpoint/2010/main" val="163579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365-096E-418C-BCF0-AD8DBBE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807"/>
            <a:ext cx="9905998" cy="4021394"/>
          </a:xfrm>
        </p:spPr>
        <p:txBody>
          <a:bodyPr>
            <a:normAutofit/>
          </a:bodyPr>
          <a:lstStyle/>
          <a:p>
            <a:r>
              <a:rPr lang="en-CA" sz="2800" dirty="0"/>
              <a:t>“forgot master password” </a:t>
            </a:r>
          </a:p>
          <a:p>
            <a:pPr lvl="1"/>
            <a:r>
              <a:rPr lang="en-CA" sz="2400" dirty="0"/>
              <a:t>Possibly 2 factor authentication</a:t>
            </a:r>
          </a:p>
          <a:p>
            <a:r>
              <a:rPr lang="en-CA" sz="2800" dirty="0"/>
              <a:t>Security requirements for changing master password</a:t>
            </a:r>
          </a:p>
          <a:p>
            <a:r>
              <a:rPr lang="en-CA" sz="2800" dirty="0"/>
              <a:t>Sorting by account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8A941-0889-4019-986D-FDCEC43428C6}"/>
              </a:ext>
            </a:extLst>
          </p:cNvPr>
          <p:cNvSpPr txBox="1">
            <a:spLocks/>
          </p:cNvSpPr>
          <p:nvPr/>
        </p:nvSpPr>
        <p:spPr>
          <a:xfrm>
            <a:off x="1143001" y="177082"/>
            <a:ext cx="9905998" cy="122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Future </a:t>
            </a:r>
            <a:r>
              <a:rPr lang="en-CA" dirty="0" err="1"/>
              <a:t>PLans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75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D20-AA54-4033-966F-0050100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2658"/>
            <a:ext cx="9905998" cy="435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PROBLEM</a:t>
            </a:r>
          </a:p>
          <a:p>
            <a:r>
              <a:rPr lang="en-CA" sz="2400" dirty="0"/>
              <a:t>Insecure password choices</a:t>
            </a:r>
          </a:p>
          <a:p>
            <a:r>
              <a:rPr lang="en-CA" sz="2400" dirty="0"/>
              <a:t>Poor memory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400" b="1" dirty="0"/>
              <a:t>SOLUTION</a:t>
            </a:r>
          </a:p>
          <a:p>
            <a:r>
              <a:rPr lang="en-CA" sz="2400" dirty="0"/>
              <a:t>Encrypted password manager </a:t>
            </a:r>
          </a:p>
          <a:p>
            <a:r>
              <a:rPr lang="en-CA" sz="2400" dirty="0"/>
              <a:t>Single Master Password</a:t>
            </a:r>
          </a:p>
          <a:p>
            <a:r>
              <a:rPr lang="en-CA" sz="2400" dirty="0"/>
              <a:t>User-friendly interface</a:t>
            </a:r>
          </a:p>
          <a:p>
            <a:r>
              <a:rPr lang="en-CA" sz="2400" dirty="0"/>
              <a:t>Intuitive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0D92EC-EA4B-4910-AE6E-FD4E876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purpose</a:t>
            </a:r>
          </a:p>
        </p:txBody>
      </p:sp>
    </p:spTree>
    <p:extLst>
      <p:ext uri="{BB962C8B-B14F-4D97-AF65-F5344CB8AC3E}">
        <p14:creationId xmlns:p14="http://schemas.microsoft.com/office/powerpoint/2010/main" val="1238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31D-EC08-4093-A412-2491CF86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795"/>
            <a:ext cx="9905998" cy="3903406"/>
          </a:xfrm>
        </p:spPr>
        <p:txBody>
          <a:bodyPr>
            <a:normAutofit/>
          </a:bodyPr>
          <a:lstStyle/>
          <a:p>
            <a:r>
              <a:rPr lang="en-CA" sz="2400" dirty="0"/>
              <a:t>Offline, Desktop Implementation</a:t>
            </a:r>
          </a:p>
          <a:p>
            <a:r>
              <a:rPr lang="en-CA" sz="2400" dirty="0"/>
              <a:t>Python Cryptography Library</a:t>
            </a:r>
          </a:p>
          <a:p>
            <a:r>
              <a:rPr lang="en-CA" sz="2400" dirty="0"/>
              <a:t>One Factor 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3CBBCB-B604-4DCB-AA9D-9C99CD6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Scope</a:t>
            </a:r>
          </a:p>
        </p:txBody>
      </p:sp>
    </p:spTree>
    <p:extLst>
      <p:ext uri="{BB962C8B-B14F-4D97-AF65-F5344CB8AC3E}">
        <p14:creationId xmlns:p14="http://schemas.microsoft.com/office/powerpoint/2010/main" val="2301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F2B4B-D50F-4796-8F2E-1078B55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3" y="1860970"/>
            <a:ext cx="4882681" cy="4079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2ABF-C450-40E2-B654-C1E1E091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33" y="1860970"/>
            <a:ext cx="4901248" cy="407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35073-A1BE-48D6-8B68-87D804C0DB03}"/>
              </a:ext>
            </a:extLst>
          </p:cNvPr>
          <p:cNvSpPr/>
          <p:nvPr/>
        </p:nvSpPr>
        <p:spPr>
          <a:xfrm>
            <a:off x="7172587" y="2718033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43F87-7906-46E4-9434-196050B92B1D}"/>
              </a:ext>
            </a:extLst>
          </p:cNvPr>
          <p:cNvSpPr/>
          <p:nvPr/>
        </p:nvSpPr>
        <p:spPr>
          <a:xfrm>
            <a:off x="10732461" y="3331828"/>
            <a:ext cx="640287" cy="40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66032-DDFB-44DE-9749-8B3CBFE82018}"/>
              </a:ext>
            </a:extLst>
          </p:cNvPr>
          <p:cNvSpPr/>
          <p:nvPr/>
        </p:nvSpPr>
        <p:spPr>
          <a:xfrm>
            <a:off x="6096000" y="3177330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BD551F-0E58-4598-8CDC-772F306DE940}"/>
              </a:ext>
            </a:extLst>
          </p:cNvPr>
          <p:cNvSpPr txBox="1">
            <a:spLocks/>
          </p:cNvSpPr>
          <p:nvPr/>
        </p:nvSpPr>
        <p:spPr>
          <a:xfrm>
            <a:off x="1143001" y="510207"/>
            <a:ext cx="9905998" cy="12275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Padlock</a:t>
            </a:r>
          </a:p>
        </p:txBody>
      </p:sp>
    </p:spTree>
    <p:extLst>
      <p:ext uri="{BB962C8B-B14F-4D97-AF65-F5344CB8AC3E}">
        <p14:creationId xmlns:p14="http://schemas.microsoft.com/office/powerpoint/2010/main" val="27764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8C28F-733A-4B9F-9596-50D7B9A4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5" y="1994070"/>
            <a:ext cx="4768145" cy="4092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A5C5-376E-462D-82EA-90A5E655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7" y="1994070"/>
            <a:ext cx="5781043" cy="40920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01DE0C-F031-45EA-B506-36089DED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768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CB5-4AF0-4443-AF30-20196A34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1653"/>
            <a:ext cx="9905998" cy="4129548"/>
          </a:xfrm>
        </p:spPr>
        <p:txBody>
          <a:bodyPr/>
          <a:lstStyle/>
          <a:p>
            <a:r>
              <a:rPr lang="en-CA" sz="2400" dirty="0"/>
              <a:t>GUI – </a:t>
            </a:r>
            <a:r>
              <a:rPr lang="en-CA" sz="2400" dirty="0" err="1"/>
              <a:t>Tkinter</a:t>
            </a:r>
            <a:endParaRPr lang="en-CA" sz="2400" dirty="0"/>
          </a:p>
          <a:p>
            <a:pPr lvl="1"/>
            <a:r>
              <a:rPr lang="en-CA" sz="2200" dirty="0"/>
              <a:t>Su add stuff</a:t>
            </a:r>
          </a:p>
          <a:p>
            <a:r>
              <a:rPr lang="en-CA" sz="2400" dirty="0"/>
              <a:t>DATABASE – </a:t>
            </a:r>
            <a:r>
              <a:rPr lang="en-CA" sz="2400" dirty="0" err="1"/>
              <a:t>PeeWee</a:t>
            </a:r>
            <a:endParaRPr lang="en-CA" sz="2400" dirty="0"/>
          </a:p>
          <a:p>
            <a:pPr lvl="1"/>
            <a:r>
              <a:rPr lang="en-CA" sz="2200" dirty="0"/>
              <a:t>Jo add stuff</a:t>
            </a:r>
          </a:p>
          <a:p>
            <a:r>
              <a:rPr lang="en-CA" sz="2400" dirty="0"/>
              <a:t>ENCRYPTION – Cryptography </a:t>
            </a:r>
          </a:p>
          <a:p>
            <a:pPr lvl="1"/>
            <a:r>
              <a:rPr lang="en-CA" sz="2200" dirty="0"/>
              <a:t>key using Key stretching,  key derivation function PBKDF2HMAC </a:t>
            </a:r>
          </a:p>
          <a:p>
            <a:pPr lvl="1"/>
            <a:r>
              <a:rPr lang="en-CA" sz="2200" dirty="0"/>
              <a:t>Fernet Library (AES)</a:t>
            </a:r>
          </a:p>
          <a:p>
            <a:pPr lvl="1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1F134A-7FAA-4C4D-BCDB-9315653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617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A73-057A-4B79-A88C-27B7FFF6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7459"/>
            <a:ext cx="9905998" cy="3883742"/>
          </a:xfrm>
        </p:spPr>
        <p:txBody>
          <a:bodyPr>
            <a:normAutofit/>
          </a:bodyPr>
          <a:lstStyle/>
          <a:p>
            <a:r>
              <a:rPr lang="en-CA" sz="2800" dirty="0"/>
              <a:t>Usability</a:t>
            </a:r>
          </a:p>
          <a:p>
            <a:pPr lvl="1"/>
            <a:r>
              <a:rPr lang="en-CA" sz="2400" dirty="0"/>
              <a:t>Intuitive</a:t>
            </a:r>
          </a:p>
          <a:p>
            <a:pPr lvl="1"/>
            <a:r>
              <a:rPr lang="en-CA" sz="2400" dirty="0"/>
              <a:t>Instruction/ User Manual</a:t>
            </a:r>
          </a:p>
          <a:p>
            <a:r>
              <a:rPr lang="en-CA" sz="2800" dirty="0"/>
              <a:t>Appearance</a:t>
            </a:r>
          </a:p>
          <a:p>
            <a:pPr lvl="1"/>
            <a:r>
              <a:rPr lang="en-CA" sz="2400" dirty="0"/>
              <a:t>Minimalistic (Not many Screens)</a:t>
            </a:r>
          </a:p>
          <a:p>
            <a:pPr lvl="1"/>
            <a:r>
              <a:rPr lang="en-CA" sz="2400" dirty="0"/>
              <a:t>Separate Sections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5662D-98CF-4F12-831F-702C70DD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311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F3FD-0085-4AAD-8556-4BA0C05C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0143"/>
            <a:ext cx="9905998" cy="4041058"/>
          </a:xfrm>
        </p:spPr>
        <p:txBody>
          <a:bodyPr>
            <a:normAutofit/>
          </a:bodyPr>
          <a:lstStyle/>
          <a:p>
            <a:r>
              <a:rPr lang="en-CA" sz="2800" dirty="0"/>
              <a:t>User-friendly</a:t>
            </a:r>
          </a:p>
          <a:p>
            <a:pPr lvl="1"/>
            <a:r>
              <a:rPr lang="en-CA" sz="2400" dirty="0"/>
              <a:t>No prior instruction necessary for use</a:t>
            </a:r>
          </a:p>
          <a:p>
            <a:r>
              <a:rPr lang="en-CA" sz="2800" dirty="0"/>
              <a:t>Robust</a:t>
            </a:r>
            <a:endParaRPr lang="en-CA" sz="2400" dirty="0"/>
          </a:p>
          <a:p>
            <a:r>
              <a:rPr lang="en-CA" sz="2800" dirty="0"/>
              <a:t>Maintainable</a:t>
            </a:r>
          </a:p>
          <a:p>
            <a:pPr lvl="1"/>
            <a:r>
              <a:rPr lang="en-CA" sz="2400" dirty="0"/>
              <a:t>modular</a:t>
            </a:r>
          </a:p>
          <a:p>
            <a:r>
              <a:rPr lang="en-CA" sz="2800" dirty="0"/>
              <a:t>Secure</a:t>
            </a:r>
          </a:p>
          <a:p>
            <a:pPr lvl="1"/>
            <a:r>
              <a:rPr lang="en-CA" sz="2400" dirty="0"/>
              <a:t>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DB4EB9-994F-4992-8E92-41BA384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Qualities</a:t>
            </a:r>
          </a:p>
        </p:txBody>
      </p:sp>
    </p:spTree>
    <p:extLst>
      <p:ext uri="{BB962C8B-B14F-4D97-AF65-F5344CB8AC3E}">
        <p14:creationId xmlns:p14="http://schemas.microsoft.com/office/powerpoint/2010/main" val="42593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B8E-329F-47A3-9F2E-8786DCCE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981"/>
            <a:ext cx="9905998" cy="4218038"/>
          </a:xfrm>
        </p:spPr>
        <p:txBody>
          <a:bodyPr>
            <a:normAutofit/>
          </a:bodyPr>
          <a:lstStyle/>
          <a:p>
            <a:r>
              <a:rPr lang="en-CA" sz="2800" dirty="0"/>
              <a:t>GUI</a:t>
            </a:r>
          </a:p>
          <a:p>
            <a:pPr lvl="1"/>
            <a:r>
              <a:rPr lang="en-CA" sz="2400" dirty="0"/>
              <a:t>Automated and Manual Testing</a:t>
            </a:r>
          </a:p>
          <a:p>
            <a:r>
              <a:rPr lang="en-CA" sz="2800" dirty="0"/>
              <a:t>Database</a:t>
            </a:r>
          </a:p>
          <a:p>
            <a:pPr lvl="1"/>
            <a:r>
              <a:rPr lang="en-CA" sz="2400" dirty="0"/>
              <a:t>Automated Testing</a:t>
            </a:r>
          </a:p>
          <a:p>
            <a:r>
              <a:rPr lang="en-CA" sz="2800" dirty="0"/>
              <a:t>Encryption and Random Password Generation</a:t>
            </a:r>
          </a:p>
          <a:p>
            <a:pPr lvl="1"/>
            <a:r>
              <a:rPr lang="en-CA" sz="2400" dirty="0"/>
              <a:t>Automated Testing</a:t>
            </a:r>
          </a:p>
          <a:p>
            <a:pPr lvl="1"/>
            <a:r>
              <a:rPr lang="en-CA" sz="2400" dirty="0"/>
              <a:t>Cannot Test Security of 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BE850-7544-4952-BEDB-41FD7D1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0048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1895</TotalTime>
  <Words>153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Password Protection  Program</vt:lpstr>
      <vt:lpstr>Introduction - purpose</vt:lpstr>
      <vt:lpstr>Introduction - Scope</vt:lpstr>
      <vt:lpstr>PowerPoint Presentation</vt:lpstr>
      <vt:lpstr>Demonstration</vt:lpstr>
      <vt:lpstr>Implementation</vt:lpstr>
      <vt:lpstr>Non-Functional Requirements</vt:lpstr>
      <vt:lpstr>Qualities</vt:lpstr>
      <vt:lpstr>Testing</vt:lpstr>
      <vt:lpstr>Project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Protection  Program</dc:title>
  <dc:creator>Suhavi Squarepants</dc:creator>
  <cp:lastModifiedBy>Shabana</cp:lastModifiedBy>
  <cp:revision>16</cp:revision>
  <dcterms:created xsi:type="dcterms:W3CDTF">2017-11-27T19:51:04Z</dcterms:created>
  <dcterms:modified xsi:type="dcterms:W3CDTF">2017-11-29T04:57:14Z</dcterms:modified>
</cp:coreProperties>
</file>