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9" r:id="rId6"/>
    <p:sldId id="261" r:id="rId7"/>
    <p:sldId id="263" r:id="rId8"/>
    <p:sldId id="262" r:id="rId9"/>
    <p:sldId id="258" r:id="rId10"/>
    <p:sldId id="268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AF34-F85D-4C04-8E08-534E7DAD1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Password</a:t>
            </a:r>
            <a:br>
              <a:rPr lang="en-CA" dirty="0"/>
            </a:br>
            <a:r>
              <a:rPr lang="en-CA" dirty="0"/>
              <a:t>Protection </a:t>
            </a:r>
            <a:br>
              <a:rPr lang="en-CA" dirty="0"/>
            </a:br>
            <a:r>
              <a:rPr lang="en-CA" dirty="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852ED-0188-4D24-A6E5-06C081615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Team 28 – Tuples1</a:t>
            </a:r>
          </a:p>
          <a:p>
            <a:r>
              <a:rPr lang="en-CA" dirty="0"/>
              <a:t>Suhavi Sandhu   |   Shabana Dhayananth   |   Joseph Lu</a:t>
            </a:r>
          </a:p>
        </p:txBody>
      </p:sp>
    </p:spTree>
    <p:extLst>
      <p:ext uri="{BB962C8B-B14F-4D97-AF65-F5344CB8AC3E}">
        <p14:creationId xmlns:p14="http://schemas.microsoft.com/office/powerpoint/2010/main" val="119198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267-D35A-41B2-ADA8-43564ED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6E97-C44D-42A4-8051-DBED06B6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79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D49C-9449-49A8-BEB6-E0EC6ADF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D365-096E-418C-BCF0-AD8DBBED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75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41F32B-AC00-42A2-A45A-091D3254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76250"/>
            <a:ext cx="70294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6F94-2460-44B4-B2CD-D2E26A93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3D20-AA54-4033-966F-0050100D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Encrypted password manager </a:t>
            </a:r>
          </a:p>
          <a:p>
            <a:r>
              <a:rPr lang="en-CA" sz="2400" dirty="0"/>
              <a:t>User-friendly interface</a:t>
            </a:r>
          </a:p>
          <a:p>
            <a:r>
              <a:rPr lang="en-CA" sz="2400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12387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D694-A910-4C77-BB2B-E3F0260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C31D-EC08-4093-A412-2491CF86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F2B4B-D50F-4796-8F2E-1078B559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5" y="1389021"/>
            <a:ext cx="4882681" cy="4079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62ABF-C450-40E2-B654-C1E1E091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95" y="1389021"/>
            <a:ext cx="4901248" cy="4079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835073-A1BE-48D6-8B68-87D804C0DB03}"/>
              </a:ext>
            </a:extLst>
          </p:cNvPr>
          <p:cNvSpPr/>
          <p:nvPr/>
        </p:nvSpPr>
        <p:spPr>
          <a:xfrm>
            <a:off x="7172587" y="2718033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43F87-7906-46E4-9434-196050B92B1D}"/>
              </a:ext>
            </a:extLst>
          </p:cNvPr>
          <p:cNvSpPr/>
          <p:nvPr/>
        </p:nvSpPr>
        <p:spPr>
          <a:xfrm>
            <a:off x="10732461" y="3331828"/>
            <a:ext cx="640287" cy="401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66032-DDFB-44DE-9749-8B3CBFE82018}"/>
              </a:ext>
            </a:extLst>
          </p:cNvPr>
          <p:cNvSpPr/>
          <p:nvPr/>
        </p:nvSpPr>
        <p:spPr>
          <a:xfrm>
            <a:off x="6096000" y="3177330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4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D01E-9870-47C5-B4F1-A1B0B83B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CC2E-E589-4582-AF9C-2AF7598B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9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268C-0EF3-4CD0-96CB-09503A02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ACB5-4AF0-4443-AF30-20196A34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78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0DB1-C27E-426A-BF38-84DB7664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2A73-057A-4B79-A88C-27B7FFF6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Performance</a:t>
            </a:r>
          </a:p>
          <a:p>
            <a:r>
              <a:rPr lang="en-CA" dirty="0"/>
              <a:t>Appearance</a:t>
            </a:r>
          </a:p>
          <a:p>
            <a:r>
              <a:rPr lang="en-CA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21311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9ABD-07E3-437F-B283-34069102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F3FD-0085-4AAD-8556-4BA0C05C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User-friendly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Maintainable</a:t>
            </a:r>
          </a:p>
          <a:p>
            <a:r>
              <a:rPr lang="en-CA" dirty="0"/>
              <a:t>secure</a:t>
            </a:r>
          </a:p>
        </p:txBody>
      </p:sp>
    </p:spTree>
    <p:extLst>
      <p:ext uri="{BB962C8B-B14F-4D97-AF65-F5344CB8AC3E}">
        <p14:creationId xmlns:p14="http://schemas.microsoft.com/office/powerpoint/2010/main" val="425930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A841-C5A1-4BD6-ACA6-CC54523C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1B8E-329F-47A3-9F2E-8786DCCE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48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1839</TotalTime>
  <Words>43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Password Protection  Program</vt:lpstr>
      <vt:lpstr>Introduction - purpose</vt:lpstr>
      <vt:lpstr>Introduction - Scope</vt:lpstr>
      <vt:lpstr>PowerPoint Presentation</vt:lpstr>
      <vt:lpstr>Demonstration</vt:lpstr>
      <vt:lpstr>Functional Requirements</vt:lpstr>
      <vt:lpstr>Non-Functional Requirements</vt:lpstr>
      <vt:lpstr>Qualities</vt:lpstr>
      <vt:lpstr>Testing</vt:lpstr>
      <vt:lpstr>Project Schedule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Protection  Program</dc:title>
  <dc:creator>Suhavi Squarepants</dc:creator>
  <cp:lastModifiedBy>Suhavi Squarepants</cp:lastModifiedBy>
  <cp:revision>7</cp:revision>
  <dcterms:created xsi:type="dcterms:W3CDTF">2017-11-27T19:51:04Z</dcterms:created>
  <dcterms:modified xsi:type="dcterms:W3CDTF">2017-11-29T02:30:53Z</dcterms:modified>
</cp:coreProperties>
</file>