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66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87CD-61BA-4BEE-8FE5-A321CE536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335" y="1282191"/>
            <a:ext cx="8915399" cy="2312477"/>
          </a:xfrm>
        </p:spPr>
        <p:txBody>
          <a:bodyPr>
            <a:normAutofit fontScale="90000"/>
          </a:bodyPr>
          <a:lstStyle/>
          <a:p>
            <a:r>
              <a:rPr lang="en-US" dirty="0"/>
              <a:t>Cell Phone Detector </a:t>
            </a:r>
            <a:r>
              <a:rPr lang="en-US" dirty="0" smtClean="0"/>
              <a:t>using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Op - Amp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B3E3-ED9C-4A80-A9B2-AB053994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809" y="4909900"/>
            <a:ext cx="5580890" cy="1742691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. Lakshmi </a:t>
            </a:r>
            <a:r>
              <a:rPr lang="en-US" dirty="0"/>
              <a:t>Aishwarya      -        180040131</a:t>
            </a:r>
          </a:p>
          <a:p>
            <a:r>
              <a:rPr lang="en-US" dirty="0"/>
              <a:t>N</a:t>
            </a:r>
            <a:r>
              <a:rPr lang="en-US" dirty="0" smtClean="0"/>
              <a:t>. Satish                             </a:t>
            </a:r>
            <a:r>
              <a:rPr lang="en-US" dirty="0"/>
              <a:t>-        180040132</a:t>
            </a:r>
          </a:p>
          <a:p>
            <a:r>
              <a:rPr lang="en-US" dirty="0"/>
              <a:t>N</a:t>
            </a:r>
            <a:r>
              <a:rPr lang="en-US" dirty="0" smtClean="0"/>
              <a:t>. </a:t>
            </a:r>
            <a:r>
              <a:rPr lang="en-US" dirty="0" err="1" smtClean="0"/>
              <a:t>Alekya</a:t>
            </a:r>
            <a:r>
              <a:rPr lang="en-US" dirty="0" smtClean="0"/>
              <a:t>                           </a:t>
            </a:r>
            <a:r>
              <a:rPr lang="en-US" dirty="0"/>
              <a:t>-        180040137</a:t>
            </a:r>
          </a:p>
          <a:p>
            <a:r>
              <a:rPr lang="en-US" dirty="0" smtClean="0"/>
              <a:t>Ch. Sri </a:t>
            </a:r>
            <a:r>
              <a:rPr lang="en-US" dirty="0" err="1"/>
              <a:t>Charan</a:t>
            </a:r>
            <a:r>
              <a:rPr lang="en-US" dirty="0"/>
              <a:t>                  </a:t>
            </a:r>
            <a:r>
              <a:rPr lang="en-US" dirty="0" smtClean="0"/>
              <a:t> -        </a:t>
            </a:r>
            <a:r>
              <a:rPr lang="en-US" dirty="0"/>
              <a:t>180040140</a:t>
            </a:r>
          </a:p>
        </p:txBody>
      </p:sp>
    </p:spTree>
    <p:extLst>
      <p:ext uri="{BB962C8B-B14F-4D97-AF65-F5344CB8AC3E}">
        <p14:creationId xmlns:p14="http://schemas.microsoft.com/office/powerpoint/2010/main" val="16838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EDD8-F976-4EB3-A4CB-3AED90AB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90" y="126021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4A1B-7B44-436B-9BB9-97A397F8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342" y="2703443"/>
            <a:ext cx="8915400" cy="377762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restrict electronic gadgets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.,mobile phones in confidential places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 incoming and outgoing calls, messaging ,video transmission and any SMS within the range of 1 meter.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6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1A90-409C-4A13-97C8-560FDD2F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455" y="1175378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42B1-F970-4317-8270-4518F138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178" y="2456268"/>
            <a:ext cx="8915400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pocket-size mobile transmission detector or sniffer can sense the presence of an activated mobile cell phone from a distance of one meter.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prevent use of mobile phone for spying and unauthorized video transmission.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51FA-7A00-4882-A937-6AEB5C99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387" y="1239930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1329-491D-465D-8D16-4D8C1E5D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926" y="2358786"/>
            <a:ext cx="9580159" cy="43149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modern world, the technology increases day by day electronic components with wide range of features and becoming minute in size.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usage of electronic components increases, there is a misuse of electronic components by using them in confidential rooms and some restricted areas.</a:t>
            </a:r>
          </a:p>
        </p:txBody>
      </p:sp>
    </p:spTree>
    <p:extLst>
      <p:ext uri="{BB962C8B-B14F-4D97-AF65-F5344CB8AC3E}">
        <p14:creationId xmlns:p14="http://schemas.microsoft.com/office/powerpoint/2010/main" val="19538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83FF-E5F1-4A96-9333-E934C697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94512"/>
            <a:ext cx="8915400" cy="52634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rid of these situations , cell phone detector is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equipment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detect 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detector circuit detect  incoming/outgoing calls, messaging ,video transmission and any SMS or GPRS uses within the range of one meter.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AAD1-5900-41E7-B8D6-F7766758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388" y="117002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DCBC-B56B-436C-ACEF-8BABF9B2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143" y="2693159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the presence of </a:t>
            </a:r>
            <a:r>
              <a:rPr lang="en-US" dirty="0"/>
              <a:t>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Cell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use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electromagnetic waves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0415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073" y="149315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458" y="257773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phone detector when is present near activated mobile phone receives radio frequency signal.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radio frequency signal is fed into Op-Amp through capacitor.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minute current change produced through rf signals is converted into finite voltage to glow led and activate buzzer.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op-amp with the help of transistor.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mobile is not activated the there is no rf signals and hence led and buzzer will be in off state.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A49B-59FD-4435-95C4-964F0A05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8" y="1064272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Diagram:-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F45E7-E590-4DAD-9909-4E408EDA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8" y="2265362"/>
            <a:ext cx="9803158" cy="4201699"/>
          </a:xfrm>
        </p:spPr>
      </p:pic>
    </p:spTree>
    <p:extLst>
      <p:ext uri="{BB962C8B-B14F-4D97-AF65-F5344CB8AC3E}">
        <p14:creationId xmlns:p14="http://schemas.microsoft.com/office/powerpoint/2010/main" val="18797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303" y="52251"/>
            <a:ext cx="9571309" cy="6387737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3155" y="1554479"/>
            <a:ext cx="2129245" cy="146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846" y="1907177"/>
            <a:ext cx="1985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99064" y="1685107"/>
            <a:ext cx="2076994" cy="1201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9064" y="1962834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Signals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7497" y="1759020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DetectedThrough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3217" y="2389610"/>
            <a:ext cx="93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843555" y="1554479"/>
            <a:ext cx="2325188" cy="13324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52560" y="1789611"/>
            <a:ext cx="199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blinks randomly and buzzer is activated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16092" y="2103121"/>
            <a:ext cx="875212" cy="28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3217" y="2103121"/>
            <a:ext cx="973184" cy="28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5462" y="1738343"/>
            <a:ext cx="1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 current converted to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37716" y="2353762"/>
            <a:ext cx="100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Appreciable voltage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337561" y="3017520"/>
            <a:ext cx="306977" cy="953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44538" y="3252651"/>
            <a:ext cx="107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detected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99064" y="4101739"/>
            <a:ext cx="2560318" cy="1067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08069" y="4245429"/>
            <a:ext cx="23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and buzzer will be deactivated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6891" y="5436932"/>
            <a:ext cx="7641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cellphone detector through flow chart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28" y="1109978"/>
            <a:ext cx="8911687" cy="1280890"/>
          </a:xfrm>
        </p:spPr>
        <p:txBody>
          <a:bodyPr/>
          <a:lstStyle/>
          <a:p>
            <a:r>
              <a:rPr lang="en-US" dirty="0" smtClean="0"/>
              <a:t>Circuit Diagram:-</a:t>
            </a:r>
            <a:endParaRPr lang="en-US" dirty="0"/>
          </a:p>
        </p:txBody>
      </p:sp>
      <p:pic>
        <p:nvPicPr>
          <p:cNvPr id="4" name="Content Placeholder 3" descr="Image result for cell phone detecto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50423"/>
            <a:ext cx="8425893" cy="4161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19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492C-E2BF-4CE3-8AF3-A81EB61D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60" y="1286719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298-6374-411B-B4ED-329742E4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446" y="240158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OP-AMP IC is used for detecting incoming or outgoing signal around it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 inverting terminal is feedback from its output to amplify the signal.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this op-amp is connected at the base of NPN transistor , BC547 , and an LED is connected at its emitter for indication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buzzer is also used for sound indication </a:t>
            </a:r>
          </a:p>
        </p:txBody>
      </p:sp>
    </p:spTree>
    <p:extLst>
      <p:ext uri="{BB962C8B-B14F-4D97-AF65-F5344CB8AC3E}">
        <p14:creationId xmlns:p14="http://schemas.microsoft.com/office/powerpoint/2010/main" val="32375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349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Cell Phone Detector using                Op - Amp                  </vt:lpstr>
      <vt:lpstr>Abstract:-</vt:lpstr>
      <vt:lpstr>PowerPoint Presentation</vt:lpstr>
      <vt:lpstr>Objective:-</vt:lpstr>
      <vt:lpstr>Overview:-</vt:lpstr>
      <vt:lpstr>Block Diagram:-</vt:lpstr>
      <vt:lpstr>PowerPoint Presentation</vt:lpstr>
      <vt:lpstr>Circuit Diagram:-</vt:lpstr>
      <vt:lpstr>Methodology:-</vt:lpstr>
      <vt:lpstr>Applications:-</vt:lpstr>
      <vt:lpstr>Conclusion:-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Phone Detector using.  Op - Amp</dc:title>
  <dc:creator>HAVENDRA</dc:creator>
  <cp:lastModifiedBy>HP</cp:lastModifiedBy>
  <cp:revision>11</cp:revision>
  <dcterms:created xsi:type="dcterms:W3CDTF">2019-09-15T09:14:49Z</dcterms:created>
  <dcterms:modified xsi:type="dcterms:W3CDTF">2019-10-20T13:16:54Z</dcterms:modified>
</cp:coreProperties>
</file>