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2BF7-4663-4072-AA04-310241F50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DB08-7834-4846-B236-05A42664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AC1D-7560-4C98-8EA5-64D01B1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3576-61BC-490A-9059-F301A9E6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5D339-FDC3-4B2E-9692-1ADB2383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278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5935-7218-447A-A814-6FC5A2BC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AC421-7170-46DE-A706-395D34E5B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D32E1-6551-444A-A6B2-32ABCF6B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4A674-DC86-49CB-B72B-14737604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344E1-B3F6-4921-8F57-443A92A8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320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C1665-45E7-48E0-B192-02563C75C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A69D0-9529-41EA-B83D-4F4408429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CBD9-C014-427B-B9EE-852C9A1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36E7-3097-4A8A-A76A-24AEB52E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776F-AD48-475D-A79A-9275E7BA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81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92D2-07C1-4567-AED9-74D49A0D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CE74-C057-40A4-8913-24D6566E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EC70C-E580-4E45-B366-9301F7FD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4F2F-B0A6-488D-B7BB-D7D56F32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54EF-BF6E-4FB4-929A-78CDE59D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28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A31D-1A8F-40D9-A0C3-BE085429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B8748-6E6A-4385-A821-BB89EBEE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37FE-9415-4399-B38A-3B71C526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7FB3-868F-4286-A0C8-B15BD07C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5660-921C-4F17-AE93-A2839E44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53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1830-AE1E-4224-AEFD-17AD6F46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DBE3-E9D4-45B2-B864-BBF11129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002C2-F400-4C19-BCDC-A715B191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C43B8-3D1E-4859-BACA-F11DB9E5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07749-85C3-4161-84A5-CD9D3B04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2F777-F0C1-4CFE-AEAE-44A6A6E3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39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7DBE-06B2-415A-A212-8007CB5C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448B-E92E-4C53-B8F3-D8F4B280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2A114-271A-4683-966E-8E372E5BC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4616E-3433-4CC7-BAD0-16DB8239F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17F59-D9D4-4095-871D-92B2969AE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817-8BE7-4848-AD6E-09F32AAE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9B9A7-F2DA-4A94-8BDA-D937768D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89739-371F-434B-A874-6E605645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87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520A-D50B-4DF0-AF22-B6FDDB92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5046D-542E-4E50-8F04-377189EB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03694-DEC0-4A36-8FF1-93E6CF26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E88A-348F-40B6-B97D-B434786F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264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65192-2A4B-4EB7-A866-D6806922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9802-F83C-411B-A30F-972882FA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8A4F4-58A6-4168-B1E8-972B36A5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89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AEBC-FDF7-437E-880B-F81318E5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A834-7D6F-4563-8B05-3EF1F925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BCA88-C007-431D-B616-995CB671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2C135-460D-425A-A893-BC427826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935B2-A72E-40E4-B7FD-6654EE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53A1-6FD8-4292-AF3F-17267DEF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17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A7E8-6335-47A5-9B6B-8428A0BF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8C2FF-3972-4A6E-9327-2CC38039B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93448-1B96-4B0E-AE72-525D28F8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B6FCD-8343-4D22-8153-BE7D72F1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8622-852D-46BE-8C0B-8932CF1A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77F75-2A03-47A6-9712-5D30F25A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88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C6CFF-06A3-4393-9EF3-B3A761F5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24CA-112A-4C98-A349-8B32DB5B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3EDD-4CAA-4E37-ADBC-99E5A7344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D397-C0BE-478F-8AFE-BD3CDF361B7E}" type="datetimeFigureOut">
              <a:rPr lang="th-TH" smtClean="0"/>
              <a:t>02/02/67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7FC8-70AC-4C8A-85F9-B3B471CA9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F10B-0764-4901-8A6F-3979EE288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368A-1021-4F71-B748-FA30F3215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7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F5A36-117F-48F9-881B-BF5678A1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2D3C95-0E2B-4879-B4FC-6EC18C750DAD}"/>
              </a:ext>
            </a:extLst>
          </p:cNvPr>
          <p:cNvSpPr/>
          <p:nvPr/>
        </p:nvSpPr>
        <p:spPr>
          <a:xfrm>
            <a:off x="7486342" y="-295984"/>
            <a:ext cx="4705658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NBA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EBBFB-F4BF-4F88-BFDD-B62ED923D62C}"/>
              </a:ext>
            </a:extLst>
          </p:cNvPr>
          <p:cNvSpPr/>
          <p:nvPr/>
        </p:nvSpPr>
        <p:spPr>
          <a:xfrm>
            <a:off x="-273357" y="2538979"/>
            <a:ext cx="1087633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/>
                <a:latin typeface="Brush Script MT" panose="03060802040406070304" pitchFamily="66" charset="0"/>
                <a:cs typeface="Aparajita" panose="020B0604020202020204" pitchFamily="34" charset="0"/>
              </a:rPr>
              <a:t>The best basketball club in the World</a:t>
            </a:r>
          </a:p>
        </p:txBody>
      </p:sp>
    </p:spTree>
    <p:extLst>
      <p:ext uri="{BB962C8B-B14F-4D97-AF65-F5344CB8AC3E}">
        <p14:creationId xmlns:p14="http://schemas.microsoft.com/office/powerpoint/2010/main" val="30892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 4-6</dc:creator>
  <cp:lastModifiedBy>pm 4-6</cp:lastModifiedBy>
  <cp:revision>1</cp:revision>
  <dcterms:created xsi:type="dcterms:W3CDTF">2024-02-02T07:24:58Z</dcterms:created>
  <dcterms:modified xsi:type="dcterms:W3CDTF">2024-02-02T07:32:17Z</dcterms:modified>
</cp:coreProperties>
</file>