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8629-9DE2-C689-13E3-278372A3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1C01C-4A84-0845-4FB1-CB75106A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79B5-3C81-8A64-FC34-D278F076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C090-FEED-6FE0-3926-C743676A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B5EF9-D49E-601A-45DC-077745E2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0C8A-38B0-4F86-809F-BC4366A6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5F76F-AE6C-0DD0-29B6-73B0B3EE7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76F6-473D-FA75-A58A-649070C3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71A1-B078-BF58-118C-60ECFEA9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1449-903F-3E09-7C57-E60B4E49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760E5-6808-C6D3-F2EC-B4D8C19A1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8B287-201C-2E0E-2189-40D8870C5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ED21-5A0F-FD27-24D1-6C5FBE2E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BA18-7D76-C4F0-9709-504492FD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9932-3036-53A7-6EB9-09CE5F4D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6C0B-CD79-4E7A-0C64-51E76AB8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E600-4D45-78E7-47A4-2B5B8315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F5EC-F22B-8EB0-E584-72282115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7569-A1FA-2CF3-3967-73589123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554F-05C7-C4F7-C929-C07C8D17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4C1-C1A8-2428-A470-98077654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F684-AD02-DE7D-D3CF-C1916624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C4AC-791A-F95C-21B3-414A222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31B3-38AA-0847-F36D-5D7D5724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81BC-496E-7816-91DB-2A9B75E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4A41-B888-68FD-C0C1-2062916B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01D0-16E0-696A-2E1C-02ACC81E1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732F3-1644-990A-AD5F-389784CF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96D2-1CEE-5A89-9158-30CC383A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0AE5-1CD7-9800-2039-67E3A0D0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35CF-2FAA-58E5-567D-C9CA41B0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75B8-ABE5-F116-D654-EB294612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B0E07-B3D6-B02C-23B5-7080303B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FD4-D5E8-E4D5-0382-8B5481ED6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7576-B6EB-A305-1BEC-3191E80E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696D-88AB-70EE-72F5-DB3F4964F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90E72-E724-2F4A-02DC-A1631B97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57F0A-F468-15AB-E2D0-39A8F3B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B717D-3FEA-D24B-D31E-F653FA6B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6F4E-9D98-8749-AE62-F0765BD5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902C-3272-8F6A-FE6D-496E4DC5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29F98-80C0-1694-65A1-83A12449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EFD97-A695-BBD1-1DA0-271C8AC8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0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7A867-9B2E-79F6-6FFC-B04E2741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A6D72-0512-93D6-5524-90FF67E2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68F70-136F-E711-BF43-010FD7B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9EDE-6F90-7901-04C1-7C369E3C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AF63-5170-8C33-B997-5AB01C28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B665-7B62-A3E6-2B84-B7B0AB8F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BBA7-0733-2FA3-7495-22A0CBCC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98CE-2C2F-7A7D-EA0E-B91CA92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CD741-2898-3E0E-4232-A54158E4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ABC4-40A7-3CC6-BCCA-58EE8B8F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E2274-D1C1-BA29-BE9A-CC378F11F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D8A9C-FEEC-0865-E3A3-9DF02F2A2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9A72D-D9FE-6910-01F0-B1AB6A56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FA203-A8C5-CF6C-9B70-78978B7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06685-8F3F-C28D-C2AA-8AB6EEBB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5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CCC1B-A36E-2C94-E797-AC6FB5EB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BBCB-E3EB-3D9E-F0C4-C386960C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EE0B-3AFE-841B-5413-247C13F4D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0FF0-5B01-3FA0-EDF7-0570A3F8A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1047-9E24-1E93-6CA4-6588BC3E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956CA-2545-81B0-50E0-81FA8E8D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>
                <a:solidFill>
                  <a:schemeClr val="tx2"/>
                </a:solidFill>
              </a:rPr>
              <a:t>Shipment logistics analysis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C4BE7-7C66-62F4-31EB-34CC583B4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By Nayyab Mir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05F47D41-B333-7993-7947-8346DF419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4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Shipment logistics analysis</vt:lpstr>
    </vt:vector>
  </TitlesOfParts>
  <Company>UK Health Security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Shipment logistics analysis</dc:title>
  <dc:creator>Nayyab Mir</dc:creator>
  <cp:lastModifiedBy>Nayyab Mir</cp:lastModifiedBy>
  <cp:revision>1</cp:revision>
  <dcterms:created xsi:type="dcterms:W3CDTF">2024-05-24T18:11:58Z</dcterms:created>
  <dcterms:modified xsi:type="dcterms:W3CDTF">2024-05-24T18:13:25Z</dcterms:modified>
</cp:coreProperties>
</file>