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0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3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D1A46-E4CC-453E-A287-3791163F317C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0FAE-907A-41E8-BF9E-E2502C641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 rot="4996460">
            <a:off x="2741305" y="3974448"/>
            <a:ext cx="2545162" cy="2588652"/>
          </a:xfrm>
          <a:custGeom>
            <a:avLst/>
            <a:gdLst>
              <a:gd name="connsiteX0" fmla="*/ 9271 w 1798076"/>
              <a:gd name="connsiteY0" fmla="*/ 703587 h 1828800"/>
              <a:gd name="connsiteX1" fmla="*/ 162178 w 1798076"/>
              <a:gd name="connsiteY1" fmla="*/ 491805 h 1828800"/>
              <a:gd name="connsiteX2" fmla="*/ 172916 w 1798076"/>
              <a:gd name="connsiteY2" fmla="*/ 486523 h 1828800"/>
              <a:gd name="connsiteX3" fmla="*/ 182275 w 1798076"/>
              <a:gd name="connsiteY3" fmla="*/ 408839 h 1828800"/>
              <a:gd name="connsiteX4" fmla="*/ 284368 w 1798076"/>
              <a:gd name="connsiteY4" fmla="*/ 237415 h 1828800"/>
              <a:gd name="connsiteX5" fmla="*/ 595041 w 1798076"/>
              <a:gd name="connsiteY5" fmla="*/ 158580 h 1828800"/>
              <a:gd name="connsiteX6" fmla="*/ 608987 w 1798076"/>
              <a:gd name="connsiteY6" fmla="*/ 163456 h 1828800"/>
              <a:gd name="connsiteX7" fmla="*/ 616035 w 1798076"/>
              <a:gd name="connsiteY7" fmla="*/ 150472 h 1828800"/>
              <a:gd name="connsiteX8" fmla="*/ 899038 w 1798076"/>
              <a:gd name="connsiteY8" fmla="*/ 0 h 1828800"/>
              <a:gd name="connsiteX9" fmla="*/ 1182041 w 1798076"/>
              <a:gd name="connsiteY9" fmla="*/ 150472 h 1828800"/>
              <a:gd name="connsiteX10" fmla="*/ 1192441 w 1798076"/>
              <a:gd name="connsiteY10" fmla="*/ 169633 h 1828800"/>
              <a:gd name="connsiteX11" fmla="*/ 1213116 w 1798076"/>
              <a:gd name="connsiteY11" fmla="*/ 162714 h 1828800"/>
              <a:gd name="connsiteX12" fmla="*/ 1522707 w 1798076"/>
              <a:gd name="connsiteY12" fmla="*/ 245696 h 1828800"/>
              <a:gd name="connsiteX13" fmla="*/ 1581358 w 1798076"/>
              <a:gd name="connsiteY13" fmla="*/ 673031 h 1828800"/>
              <a:gd name="connsiteX14" fmla="*/ 1546860 w 1798076"/>
              <a:gd name="connsiteY14" fmla="*/ 718401 h 1828800"/>
              <a:gd name="connsiteX15" fmla="*/ 1600723 w 1798076"/>
              <a:gd name="connsiteY15" fmla="*/ 737038 h 1828800"/>
              <a:gd name="connsiteX16" fmla="*/ 1788805 w 1798076"/>
              <a:gd name="connsiteY16" fmla="*/ 1125213 h 1828800"/>
              <a:gd name="connsiteX17" fmla="*/ 1635898 w 1798076"/>
              <a:gd name="connsiteY17" fmla="*/ 1336995 h 1828800"/>
              <a:gd name="connsiteX18" fmla="*/ 1624586 w 1798076"/>
              <a:gd name="connsiteY18" fmla="*/ 1342560 h 1828800"/>
              <a:gd name="connsiteX19" fmla="*/ 1625182 w 1798076"/>
              <a:gd name="connsiteY19" fmla="*/ 1355154 h 1828800"/>
              <a:gd name="connsiteX20" fmla="*/ 1513708 w 1798076"/>
              <a:gd name="connsiteY20" fmla="*/ 1591385 h 1828800"/>
              <a:gd name="connsiteX21" fmla="*/ 1203035 w 1798076"/>
              <a:gd name="connsiteY21" fmla="*/ 1670220 h 1828800"/>
              <a:gd name="connsiteX22" fmla="*/ 1189089 w 1798076"/>
              <a:gd name="connsiteY22" fmla="*/ 1665344 h 1828800"/>
              <a:gd name="connsiteX23" fmla="*/ 1182041 w 1798076"/>
              <a:gd name="connsiteY23" fmla="*/ 1678328 h 1828800"/>
              <a:gd name="connsiteX24" fmla="*/ 899038 w 1798076"/>
              <a:gd name="connsiteY24" fmla="*/ 1828800 h 1828800"/>
              <a:gd name="connsiteX25" fmla="*/ 616035 w 1798076"/>
              <a:gd name="connsiteY25" fmla="*/ 1678328 h 1828800"/>
              <a:gd name="connsiteX26" fmla="*/ 605635 w 1798076"/>
              <a:gd name="connsiteY26" fmla="*/ 1659167 h 1828800"/>
              <a:gd name="connsiteX27" fmla="*/ 584960 w 1798076"/>
              <a:gd name="connsiteY27" fmla="*/ 1666086 h 1828800"/>
              <a:gd name="connsiteX28" fmla="*/ 275369 w 1798076"/>
              <a:gd name="connsiteY28" fmla="*/ 1583104 h 1828800"/>
              <a:gd name="connsiteX29" fmla="*/ 216719 w 1798076"/>
              <a:gd name="connsiteY29" fmla="*/ 1155769 h 1828800"/>
              <a:gd name="connsiteX30" fmla="*/ 251216 w 1798076"/>
              <a:gd name="connsiteY30" fmla="*/ 1110399 h 1828800"/>
              <a:gd name="connsiteX31" fmla="*/ 197353 w 1798076"/>
              <a:gd name="connsiteY31" fmla="*/ 1091762 h 1828800"/>
              <a:gd name="connsiteX32" fmla="*/ 9271 w 1798076"/>
              <a:gd name="connsiteY32" fmla="*/ 70358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98076" h="1828800">
                <a:moveTo>
                  <a:pt x="9271" y="703587"/>
                </a:moveTo>
                <a:cubicBezTo>
                  <a:pt x="30999" y="611881"/>
                  <a:pt x="87841" y="537664"/>
                  <a:pt x="162178" y="491805"/>
                </a:cubicBezTo>
                <a:lnTo>
                  <a:pt x="172916" y="486523"/>
                </a:lnTo>
                <a:lnTo>
                  <a:pt x="182275" y="408839"/>
                </a:lnTo>
                <a:cubicBezTo>
                  <a:pt x="197866" y="344978"/>
                  <a:pt x="232037" y="284929"/>
                  <a:pt x="284368" y="237415"/>
                </a:cubicBezTo>
                <a:cubicBezTo>
                  <a:pt x="371587" y="158225"/>
                  <a:pt x="488607" y="132596"/>
                  <a:pt x="595041" y="158580"/>
                </a:cubicBezTo>
                <a:lnTo>
                  <a:pt x="608987" y="163456"/>
                </a:lnTo>
                <a:lnTo>
                  <a:pt x="616035" y="150472"/>
                </a:lnTo>
                <a:cubicBezTo>
                  <a:pt x="677367" y="59688"/>
                  <a:pt x="781232" y="0"/>
                  <a:pt x="899038" y="0"/>
                </a:cubicBezTo>
                <a:cubicBezTo>
                  <a:pt x="1016844" y="0"/>
                  <a:pt x="1120709" y="59688"/>
                  <a:pt x="1182041" y="150472"/>
                </a:cubicBezTo>
                <a:lnTo>
                  <a:pt x="1192441" y="169633"/>
                </a:lnTo>
                <a:lnTo>
                  <a:pt x="1213116" y="162714"/>
                </a:lnTo>
                <a:cubicBezTo>
                  <a:pt x="1319888" y="138155"/>
                  <a:pt x="1436555" y="165346"/>
                  <a:pt x="1522707" y="245696"/>
                </a:cubicBezTo>
                <a:cubicBezTo>
                  <a:pt x="1643319" y="358186"/>
                  <a:pt x="1664157" y="537593"/>
                  <a:pt x="1581358" y="673031"/>
                </a:cubicBezTo>
                <a:lnTo>
                  <a:pt x="1546860" y="718401"/>
                </a:lnTo>
                <a:lnTo>
                  <a:pt x="1600723" y="737038"/>
                </a:lnTo>
                <a:cubicBezTo>
                  <a:pt x="1744716" y="803860"/>
                  <a:pt x="1826829" y="964728"/>
                  <a:pt x="1788805" y="1125213"/>
                </a:cubicBezTo>
                <a:cubicBezTo>
                  <a:pt x="1767077" y="1216919"/>
                  <a:pt x="1710235" y="1291136"/>
                  <a:pt x="1635898" y="1336995"/>
                </a:cubicBezTo>
                <a:lnTo>
                  <a:pt x="1624586" y="1342560"/>
                </a:lnTo>
                <a:lnTo>
                  <a:pt x="1625182" y="1355154"/>
                </a:lnTo>
                <a:cubicBezTo>
                  <a:pt x="1620973" y="1442396"/>
                  <a:pt x="1583483" y="1528033"/>
                  <a:pt x="1513708" y="1591385"/>
                </a:cubicBezTo>
                <a:cubicBezTo>
                  <a:pt x="1426489" y="1670575"/>
                  <a:pt x="1309469" y="1696204"/>
                  <a:pt x="1203035" y="1670220"/>
                </a:cubicBezTo>
                <a:lnTo>
                  <a:pt x="1189089" y="1665344"/>
                </a:lnTo>
                <a:lnTo>
                  <a:pt x="1182041" y="1678328"/>
                </a:lnTo>
                <a:cubicBezTo>
                  <a:pt x="1120709" y="1769112"/>
                  <a:pt x="1016844" y="1828800"/>
                  <a:pt x="899038" y="1828800"/>
                </a:cubicBezTo>
                <a:cubicBezTo>
                  <a:pt x="781232" y="1828800"/>
                  <a:pt x="677367" y="1769112"/>
                  <a:pt x="616035" y="1678328"/>
                </a:cubicBezTo>
                <a:lnTo>
                  <a:pt x="605635" y="1659167"/>
                </a:lnTo>
                <a:lnTo>
                  <a:pt x="584960" y="1666086"/>
                </a:lnTo>
                <a:cubicBezTo>
                  <a:pt x="478188" y="1690645"/>
                  <a:pt x="361521" y="1663454"/>
                  <a:pt x="275369" y="1583104"/>
                </a:cubicBezTo>
                <a:cubicBezTo>
                  <a:pt x="154757" y="1470614"/>
                  <a:pt x="133919" y="1291208"/>
                  <a:pt x="216719" y="1155769"/>
                </a:cubicBezTo>
                <a:lnTo>
                  <a:pt x="251216" y="1110399"/>
                </a:lnTo>
                <a:lnTo>
                  <a:pt x="197353" y="1091762"/>
                </a:lnTo>
                <a:cubicBezTo>
                  <a:pt x="53360" y="1024940"/>
                  <a:pt x="-28753" y="864072"/>
                  <a:pt x="9271" y="703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4996460">
            <a:off x="7182253" y="3879484"/>
            <a:ext cx="2545162" cy="2588652"/>
          </a:xfrm>
          <a:custGeom>
            <a:avLst/>
            <a:gdLst>
              <a:gd name="connsiteX0" fmla="*/ 9271 w 1798076"/>
              <a:gd name="connsiteY0" fmla="*/ 703587 h 1828800"/>
              <a:gd name="connsiteX1" fmla="*/ 162178 w 1798076"/>
              <a:gd name="connsiteY1" fmla="*/ 491805 h 1828800"/>
              <a:gd name="connsiteX2" fmla="*/ 172916 w 1798076"/>
              <a:gd name="connsiteY2" fmla="*/ 486523 h 1828800"/>
              <a:gd name="connsiteX3" fmla="*/ 182275 w 1798076"/>
              <a:gd name="connsiteY3" fmla="*/ 408839 h 1828800"/>
              <a:gd name="connsiteX4" fmla="*/ 284368 w 1798076"/>
              <a:gd name="connsiteY4" fmla="*/ 237415 h 1828800"/>
              <a:gd name="connsiteX5" fmla="*/ 595041 w 1798076"/>
              <a:gd name="connsiteY5" fmla="*/ 158580 h 1828800"/>
              <a:gd name="connsiteX6" fmla="*/ 608987 w 1798076"/>
              <a:gd name="connsiteY6" fmla="*/ 163456 h 1828800"/>
              <a:gd name="connsiteX7" fmla="*/ 616035 w 1798076"/>
              <a:gd name="connsiteY7" fmla="*/ 150472 h 1828800"/>
              <a:gd name="connsiteX8" fmla="*/ 899038 w 1798076"/>
              <a:gd name="connsiteY8" fmla="*/ 0 h 1828800"/>
              <a:gd name="connsiteX9" fmla="*/ 1182041 w 1798076"/>
              <a:gd name="connsiteY9" fmla="*/ 150472 h 1828800"/>
              <a:gd name="connsiteX10" fmla="*/ 1192441 w 1798076"/>
              <a:gd name="connsiteY10" fmla="*/ 169633 h 1828800"/>
              <a:gd name="connsiteX11" fmla="*/ 1213116 w 1798076"/>
              <a:gd name="connsiteY11" fmla="*/ 162714 h 1828800"/>
              <a:gd name="connsiteX12" fmla="*/ 1522707 w 1798076"/>
              <a:gd name="connsiteY12" fmla="*/ 245696 h 1828800"/>
              <a:gd name="connsiteX13" fmla="*/ 1581358 w 1798076"/>
              <a:gd name="connsiteY13" fmla="*/ 673031 h 1828800"/>
              <a:gd name="connsiteX14" fmla="*/ 1546860 w 1798076"/>
              <a:gd name="connsiteY14" fmla="*/ 718401 h 1828800"/>
              <a:gd name="connsiteX15" fmla="*/ 1600723 w 1798076"/>
              <a:gd name="connsiteY15" fmla="*/ 737038 h 1828800"/>
              <a:gd name="connsiteX16" fmla="*/ 1788805 w 1798076"/>
              <a:gd name="connsiteY16" fmla="*/ 1125213 h 1828800"/>
              <a:gd name="connsiteX17" fmla="*/ 1635898 w 1798076"/>
              <a:gd name="connsiteY17" fmla="*/ 1336995 h 1828800"/>
              <a:gd name="connsiteX18" fmla="*/ 1624586 w 1798076"/>
              <a:gd name="connsiteY18" fmla="*/ 1342560 h 1828800"/>
              <a:gd name="connsiteX19" fmla="*/ 1625182 w 1798076"/>
              <a:gd name="connsiteY19" fmla="*/ 1355154 h 1828800"/>
              <a:gd name="connsiteX20" fmla="*/ 1513708 w 1798076"/>
              <a:gd name="connsiteY20" fmla="*/ 1591385 h 1828800"/>
              <a:gd name="connsiteX21" fmla="*/ 1203035 w 1798076"/>
              <a:gd name="connsiteY21" fmla="*/ 1670220 h 1828800"/>
              <a:gd name="connsiteX22" fmla="*/ 1189089 w 1798076"/>
              <a:gd name="connsiteY22" fmla="*/ 1665344 h 1828800"/>
              <a:gd name="connsiteX23" fmla="*/ 1182041 w 1798076"/>
              <a:gd name="connsiteY23" fmla="*/ 1678328 h 1828800"/>
              <a:gd name="connsiteX24" fmla="*/ 899038 w 1798076"/>
              <a:gd name="connsiteY24" fmla="*/ 1828800 h 1828800"/>
              <a:gd name="connsiteX25" fmla="*/ 616035 w 1798076"/>
              <a:gd name="connsiteY25" fmla="*/ 1678328 h 1828800"/>
              <a:gd name="connsiteX26" fmla="*/ 605635 w 1798076"/>
              <a:gd name="connsiteY26" fmla="*/ 1659167 h 1828800"/>
              <a:gd name="connsiteX27" fmla="*/ 584960 w 1798076"/>
              <a:gd name="connsiteY27" fmla="*/ 1666086 h 1828800"/>
              <a:gd name="connsiteX28" fmla="*/ 275369 w 1798076"/>
              <a:gd name="connsiteY28" fmla="*/ 1583104 h 1828800"/>
              <a:gd name="connsiteX29" fmla="*/ 216719 w 1798076"/>
              <a:gd name="connsiteY29" fmla="*/ 1155769 h 1828800"/>
              <a:gd name="connsiteX30" fmla="*/ 251216 w 1798076"/>
              <a:gd name="connsiteY30" fmla="*/ 1110399 h 1828800"/>
              <a:gd name="connsiteX31" fmla="*/ 197353 w 1798076"/>
              <a:gd name="connsiteY31" fmla="*/ 1091762 h 1828800"/>
              <a:gd name="connsiteX32" fmla="*/ 9271 w 1798076"/>
              <a:gd name="connsiteY32" fmla="*/ 703587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798076" h="1828800">
                <a:moveTo>
                  <a:pt x="9271" y="703587"/>
                </a:moveTo>
                <a:cubicBezTo>
                  <a:pt x="30999" y="611881"/>
                  <a:pt x="87841" y="537664"/>
                  <a:pt x="162178" y="491805"/>
                </a:cubicBezTo>
                <a:lnTo>
                  <a:pt x="172916" y="486523"/>
                </a:lnTo>
                <a:lnTo>
                  <a:pt x="182275" y="408839"/>
                </a:lnTo>
                <a:cubicBezTo>
                  <a:pt x="197866" y="344978"/>
                  <a:pt x="232037" y="284929"/>
                  <a:pt x="284368" y="237415"/>
                </a:cubicBezTo>
                <a:cubicBezTo>
                  <a:pt x="371587" y="158225"/>
                  <a:pt x="488607" y="132596"/>
                  <a:pt x="595041" y="158580"/>
                </a:cubicBezTo>
                <a:lnTo>
                  <a:pt x="608987" y="163456"/>
                </a:lnTo>
                <a:lnTo>
                  <a:pt x="616035" y="150472"/>
                </a:lnTo>
                <a:cubicBezTo>
                  <a:pt x="677367" y="59688"/>
                  <a:pt x="781232" y="0"/>
                  <a:pt x="899038" y="0"/>
                </a:cubicBezTo>
                <a:cubicBezTo>
                  <a:pt x="1016844" y="0"/>
                  <a:pt x="1120709" y="59688"/>
                  <a:pt x="1182041" y="150472"/>
                </a:cubicBezTo>
                <a:lnTo>
                  <a:pt x="1192441" y="169633"/>
                </a:lnTo>
                <a:lnTo>
                  <a:pt x="1213116" y="162714"/>
                </a:lnTo>
                <a:cubicBezTo>
                  <a:pt x="1319888" y="138155"/>
                  <a:pt x="1436555" y="165346"/>
                  <a:pt x="1522707" y="245696"/>
                </a:cubicBezTo>
                <a:cubicBezTo>
                  <a:pt x="1643319" y="358186"/>
                  <a:pt x="1664157" y="537593"/>
                  <a:pt x="1581358" y="673031"/>
                </a:cubicBezTo>
                <a:lnTo>
                  <a:pt x="1546860" y="718401"/>
                </a:lnTo>
                <a:lnTo>
                  <a:pt x="1600723" y="737038"/>
                </a:lnTo>
                <a:cubicBezTo>
                  <a:pt x="1744716" y="803860"/>
                  <a:pt x="1826829" y="964728"/>
                  <a:pt x="1788805" y="1125213"/>
                </a:cubicBezTo>
                <a:cubicBezTo>
                  <a:pt x="1767077" y="1216919"/>
                  <a:pt x="1710235" y="1291136"/>
                  <a:pt x="1635898" y="1336995"/>
                </a:cubicBezTo>
                <a:lnTo>
                  <a:pt x="1624586" y="1342560"/>
                </a:lnTo>
                <a:lnTo>
                  <a:pt x="1625182" y="1355154"/>
                </a:lnTo>
                <a:cubicBezTo>
                  <a:pt x="1620973" y="1442396"/>
                  <a:pt x="1583483" y="1528033"/>
                  <a:pt x="1513708" y="1591385"/>
                </a:cubicBezTo>
                <a:cubicBezTo>
                  <a:pt x="1426489" y="1670575"/>
                  <a:pt x="1309469" y="1696204"/>
                  <a:pt x="1203035" y="1670220"/>
                </a:cubicBezTo>
                <a:lnTo>
                  <a:pt x="1189089" y="1665344"/>
                </a:lnTo>
                <a:lnTo>
                  <a:pt x="1182041" y="1678328"/>
                </a:lnTo>
                <a:cubicBezTo>
                  <a:pt x="1120709" y="1769112"/>
                  <a:pt x="1016844" y="1828800"/>
                  <a:pt x="899038" y="1828800"/>
                </a:cubicBezTo>
                <a:cubicBezTo>
                  <a:pt x="781232" y="1828800"/>
                  <a:pt x="677367" y="1769112"/>
                  <a:pt x="616035" y="1678328"/>
                </a:cubicBezTo>
                <a:lnTo>
                  <a:pt x="605635" y="1659167"/>
                </a:lnTo>
                <a:lnTo>
                  <a:pt x="584960" y="1666086"/>
                </a:lnTo>
                <a:cubicBezTo>
                  <a:pt x="478188" y="1690645"/>
                  <a:pt x="361521" y="1663454"/>
                  <a:pt x="275369" y="1583104"/>
                </a:cubicBezTo>
                <a:cubicBezTo>
                  <a:pt x="154757" y="1470614"/>
                  <a:pt x="133919" y="1291208"/>
                  <a:pt x="216719" y="1155769"/>
                </a:cubicBezTo>
                <a:lnTo>
                  <a:pt x="251216" y="1110399"/>
                </a:lnTo>
                <a:lnTo>
                  <a:pt x="197353" y="1091762"/>
                </a:lnTo>
                <a:cubicBezTo>
                  <a:pt x="53360" y="1024940"/>
                  <a:pt x="-28753" y="864072"/>
                  <a:pt x="9271" y="703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953539" y="3948611"/>
            <a:ext cx="2284915" cy="3065172"/>
          </a:xfrm>
          <a:custGeom>
            <a:avLst/>
            <a:gdLst>
              <a:gd name="connsiteX0" fmla="*/ 790981 w 2284915"/>
              <a:gd name="connsiteY0" fmla="*/ 0 h 3065172"/>
              <a:gd name="connsiteX1" fmla="*/ 1493934 w 2284915"/>
              <a:gd name="connsiteY1" fmla="*/ 0 h 3065172"/>
              <a:gd name="connsiteX2" fmla="*/ 1506357 w 2284915"/>
              <a:gd name="connsiteY2" fmla="*/ 118331 h 3065172"/>
              <a:gd name="connsiteX3" fmla="*/ 1748185 w 2284915"/>
              <a:gd name="connsiteY3" fmla="*/ 1416751 h 3065172"/>
              <a:gd name="connsiteX4" fmla="*/ 2280745 w 2284915"/>
              <a:gd name="connsiteY4" fmla="*/ 3057009 h 3065172"/>
              <a:gd name="connsiteX5" fmla="*/ 2284915 w 2284915"/>
              <a:gd name="connsiteY5" fmla="*/ 3065172 h 3065172"/>
              <a:gd name="connsiteX6" fmla="*/ 0 w 2284915"/>
              <a:gd name="connsiteY6" fmla="*/ 3065172 h 3065172"/>
              <a:gd name="connsiteX7" fmla="*/ 4170 w 2284915"/>
              <a:gd name="connsiteY7" fmla="*/ 3057010 h 3065172"/>
              <a:gd name="connsiteX8" fmla="*/ 536729 w 2284915"/>
              <a:gd name="connsiteY8" fmla="*/ 1416752 h 3065172"/>
              <a:gd name="connsiteX9" fmla="*/ 778558 w 2284915"/>
              <a:gd name="connsiteY9" fmla="*/ 118332 h 30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4915" h="3065172">
                <a:moveTo>
                  <a:pt x="790981" y="0"/>
                </a:moveTo>
                <a:lnTo>
                  <a:pt x="1493934" y="0"/>
                </a:lnTo>
                <a:lnTo>
                  <a:pt x="1506357" y="118331"/>
                </a:lnTo>
                <a:cubicBezTo>
                  <a:pt x="1548359" y="476894"/>
                  <a:pt x="1630803" y="929687"/>
                  <a:pt x="1748185" y="1416751"/>
                </a:cubicBezTo>
                <a:cubicBezTo>
                  <a:pt x="1915874" y="2112556"/>
                  <a:pt x="2115176" y="2713620"/>
                  <a:pt x="2280745" y="3057009"/>
                </a:cubicBezTo>
                <a:lnTo>
                  <a:pt x="2284915" y="3065172"/>
                </a:lnTo>
                <a:lnTo>
                  <a:pt x="0" y="3065172"/>
                </a:lnTo>
                <a:lnTo>
                  <a:pt x="4170" y="3057010"/>
                </a:lnTo>
                <a:cubicBezTo>
                  <a:pt x="169738" y="2713621"/>
                  <a:pt x="369041" y="2112557"/>
                  <a:pt x="536729" y="1416752"/>
                </a:cubicBezTo>
                <a:cubicBezTo>
                  <a:pt x="654111" y="929688"/>
                  <a:pt x="736556" y="476895"/>
                  <a:pt x="778558" y="1183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24511" y="5750417"/>
            <a:ext cx="3142975" cy="11075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6986">
            <a:off x="5186366" y="1905772"/>
            <a:ext cx="1819261" cy="1819261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-72980" y="-45076"/>
            <a:ext cx="12337961" cy="6948152"/>
          </a:xfrm>
          <a:custGeom>
            <a:avLst/>
            <a:gdLst>
              <a:gd name="connsiteX0" fmla="*/ 6115534 w 12217758"/>
              <a:gd name="connsiteY0" fmla="*/ 482958 h 6858000"/>
              <a:gd name="connsiteX1" fmla="*/ 3163268 w 12217758"/>
              <a:gd name="connsiteY1" fmla="*/ 3429000 h 6858000"/>
              <a:gd name="connsiteX2" fmla="*/ 6115534 w 12217758"/>
              <a:gd name="connsiteY2" fmla="*/ 6375042 h 6858000"/>
              <a:gd name="connsiteX3" fmla="*/ 9067800 w 12217758"/>
              <a:gd name="connsiteY3" fmla="*/ 3429000 h 6858000"/>
              <a:gd name="connsiteX4" fmla="*/ 6115534 w 12217758"/>
              <a:gd name="connsiteY4" fmla="*/ 482958 h 6858000"/>
              <a:gd name="connsiteX5" fmla="*/ 0 w 12217758"/>
              <a:gd name="connsiteY5" fmla="*/ 0 h 6858000"/>
              <a:gd name="connsiteX6" fmla="*/ 12217758 w 12217758"/>
              <a:gd name="connsiteY6" fmla="*/ 0 h 6858000"/>
              <a:gd name="connsiteX7" fmla="*/ 12217758 w 12217758"/>
              <a:gd name="connsiteY7" fmla="*/ 6858000 h 6858000"/>
              <a:gd name="connsiteX8" fmla="*/ 0 w 1221775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7758" h="6858000">
                <a:moveTo>
                  <a:pt x="6115534" y="482958"/>
                </a:moveTo>
                <a:cubicBezTo>
                  <a:pt x="4485043" y="482958"/>
                  <a:pt x="3163268" y="1801946"/>
                  <a:pt x="3163268" y="3429000"/>
                </a:cubicBezTo>
                <a:cubicBezTo>
                  <a:pt x="3163268" y="5056054"/>
                  <a:pt x="4485043" y="6375042"/>
                  <a:pt x="6115534" y="6375042"/>
                </a:cubicBezTo>
                <a:cubicBezTo>
                  <a:pt x="7746025" y="6375042"/>
                  <a:pt x="9067800" y="5056054"/>
                  <a:pt x="9067800" y="3429000"/>
                </a:cubicBezTo>
                <a:cubicBezTo>
                  <a:pt x="9067800" y="1801946"/>
                  <a:pt x="7746025" y="482958"/>
                  <a:pt x="6115534" y="482958"/>
                </a:cubicBezTo>
                <a:close/>
                <a:moveTo>
                  <a:pt x="0" y="0"/>
                </a:moveTo>
                <a:lnTo>
                  <a:pt x="12217758" y="0"/>
                </a:lnTo>
                <a:lnTo>
                  <a:pt x="122177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56725" y="1713010"/>
            <a:ext cx="852876" cy="936874"/>
            <a:chOff x="4034214" y="1429555"/>
            <a:chExt cx="1622738" cy="1622738"/>
          </a:xfrm>
          <a:solidFill>
            <a:srgbClr val="FFC000"/>
          </a:solidFill>
        </p:grpSpPr>
        <p:grpSp>
          <p:nvGrpSpPr>
            <p:cNvPr id="27" name="Group 26"/>
            <p:cNvGrpSpPr/>
            <p:nvPr/>
          </p:nvGrpSpPr>
          <p:grpSpPr>
            <a:xfrm>
              <a:off x="4034214" y="1429555"/>
              <a:ext cx="1622738" cy="1622738"/>
              <a:chOff x="4034214" y="1429555"/>
              <a:chExt cx="1622738" cy="1622738"/>
            </a:xfrm>
            <a:grpFill/>
          </p:grpSpPr>
          <p:grpSp>
            <p:nvGrpSpPr>
              <p:cNvPr id="23" name="Group 22"/>
              <p:cNvGrpSpPr/>
              <p:nvPr/>
            </p:nvGrpSpPr>
            <p:grpSpPr>
              <a:xfrm>
                <a:off x="4809602" y="142955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 rot="16200000">
                <a:off x="4809602" y="1435694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 rot="2727076">
              <a:off x="4411627" y="1789296"/>
              <a:ext cx="867908" cy="903254"/>
              <a:chOff x="4034214" y="1429555"/>
              <a:chExt cx="1622738" cy="1622738"/>
            </a:xfrm>
            <a:grpFill/>
          </p:grpSpPr>
          <p:grpSp>
            <p:nvGrpSpPr>
              <p:cNvPr id="29" name="Group 28"/>
              <p:cNvGrpSpPr/>
              <p:nvPr/>
            </p:nvGrpSpPr>
            <p:grpSpPr>
              <a:xfrm>
                <a:off x="4809602" y="142955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33" name="Isosceles Triangle 32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Isosceles Triangle 33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 rot="16200000">
                <a:off x="4809602" y="1435694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31" name="Isosceles Triangle 30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7" name="Group 36"/>
          <p:cNvGrpSpPr/>
          <p:nvPr/>
        </p:nvGrpSpPr>
        <p:grpSpPr>
          <a:xfrm>
            <a:off x="7080363" y="2764129"/>
            <a:ext cx="951086" cy="1044756"/>
            <a:chOff x="4034215" y="1429555"/>
            <a:chExt cx="1622738" cy="1622738"/>
          </a:xfrm>
          <a:solidFill>
            <a:srgbClr val="FFC000"/>
          </a:solidFill>
        </p:grpSpPr>
        <p:grpSp>
          <p:nvGrpSpPr>
            <p:cNvPr id="38" name="Group 37"/>
            <p:cNvGrpSpPr/>
            <p:nvPr/>
          </p:nvGrpSpPr>
          <p:grpSpPr>
            <a:xfrm>
              <a:off x="4034215" y="1429555"/>
              <a:ext cx="1622738" cy="1622738"/>
              <a:chOff x="4034215" y="1429555"/>
              <a:chExt cx="1622738" cy="1622738"/>
            </a:xfrm>
            <a:grpFill/>
          </p:grpSpPr>
          <p:grpSp>
            <p:nvGrpSpPr>
              <p:cNvPr id="46" name="Group 45"/>
              <p:cNvGrpSpPr/>
              <p:nvPr/>
            </p:nvGrpSpPr>
            <p:grpSpPr>
              <a:xfrm>
                <a:off x="4809602" y="142955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50" name="Isosceles Triangle 49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rot="16200000">
                <a:off x="4809603" y="143569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48" name="Isosceles Triangle 47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Isosceles Triangle 48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 rot="2727076">
              <a:off x="4411627" y="1789296"/>
              <a:ext cx="867908" cy="903254"/>
              <a:chOff x="4034214" y="1429555"/>
              <a:chExt cx="1622738" cy="1622738"/>
            </a:xfrm>
            <a:grpFill/>
          </p:grpSpPr>
          <p:grpSp>
            <p:nvGrpSpPr>
              <p:cNvPr id="40" name="Group 39"/>
              <p:cNvGrpSpPr/>
              <p:nvPr/>
            </p:nvGrpSpPr>
            <p:grpSpPr>
              <a:xfrm>
                <a:off x="4809602" y="142955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44" name="Isosceles Triangle 43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Isosceles Triangle 44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 rot="16200000">
                <a:off x="4809602" y="1435694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42" name="Isosceles Triangle 41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Isosceles Triangle 42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3" name="Group 52"/>
          <p:cNvGrpSpPr/>
          <p:nvPr/>
        </p:nvGrpSpPr>
        <p:grpSpPr>
          <a:xfrm>
            <a:off x="6788056" y="827184"/>
            <a:ext cx="444910" cy="488728"/>
            <a:chOff x="4034215" y="1429555"/>
            <a:chExt cx="1622738" cy="1622738"/>
          </a:xfrm>
          <a:solidFill>
            <a:srgbClr val="FFC000"/>
          </a:solidFill>
        </p:grpSpPr>
        <p:grpSp>
          <p:nvGrpSpPr>
            <p:cNvPr id="54" name="Group 53"/>
            <p:cNvGrpSpPr/>
            <p:nvPr/>
          </p:nvGrpSpPr>
          <p:grpSpPr>
            <a:xfrm>
              <a:off x="4034215" y="1429555"/>
              <a:ext cx="1622738" cy="1622738"/>
              <a:chOff x="4034215" y="1429555"/>
              <a:chExt cx="1622738" cy="1622738"/>
            </a:xfrm>
            <a:grpFill/>
          </p:grpSpPr>
          <p:grpSp>
            <p:nvGrpSpPr>
              <p:cNvPr id="62" name="Group 61"/>
              <p:cNvGrpSpPr/>
              <p:nvPr/>
            </p:nvGrpSpPr>
            <p:grpSpPr>
              <a:xfrm>
                <a:off x="4809602" y="142955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66" name="Isosceles Triangle 65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Isosceles Triangle 66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 rot="16200000">
                <a:off x="4809603" y="143569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64" name="Isosceles Triangle 63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2727076">
              <a:off x="4411627" y="1789296"/>
              <a:ext cx="867908" cy="903254"/>
              <a:chOff x="4034214" y="1429555"/>
              <a:chExt cx="1622738" cy="1622738"/>
            </a:xfrm>
            <a:grpFill/>
          </p:grpSpPr>
          <p:grpSp>
            <p:nvGrpSpPr>
              <p:cNvPr id="56" name="Group 55"/>
              <p:cNvGrpSpPr/>
              <p:nvPr/>
            </p:nvGrpSpPr>
            <p:grpSpPr>
              <a:xfrm>
                <a:off x="4809602" y="142955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60" name="Isosceles Triangle 59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 rot="16200000">
                <a:off x="4809602" y="1435694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58" name="Isosceles Triangle 57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8" name="Group 67"/>
          <p:cNvGrpSpPr/>
          <p:nvPr/>
        </p:nvGrpSpPr>
        <p:grpSpPr>
          <a:xfrm>
            <a:off x="4928117" y="3800584"/>
            <a:ext cx="444910" cy="488728"/>
            <a:chOff x="4034215" y="1429555"/>
            <a:chExt cx="1622738" cy="1622738"/>
          </a:xfrm>
          <a:solidFill>
            <a:srgbClr val="FFC000"/>
          </a:solidFill>
        </p:grpSpPr>
        <p:grpSp>
          <p:nvGrpSpPr>
            <p:cNvPr id="69" name="Group 68"/>
            <p:cNvGrpSpPr/>
            <p:nvPr/>
          </p:nvGrpSpPr>
          <p:grpSpPr>
            <a:xfrm>
              <a:off x="4034215" y="1429555"/>
              <a:ext cx="1622738" cy="1622738"/>
              <a:chOff x="4034215" y="1429555"/>
              <a:chExt cx="1622738" cy="1622738"/>
            </a:xfrm>
            <a:grpFill/>
          </p:grpSpPr>
          <p:grpSp>
            <p:nvGrpSpPr>
              <p:cNvPr id="77" name="Group 76"/>
              <p:cNvGrpSpPr/>
              <p:nvPr/>
            </p:nvGrpSpPr>
            <p:grpSpPr>
              <a:xfrm>
                <a:off x="4809602" y="142955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81" name="Isosceles Triangle 80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Isosceles Triangle 81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 rot="16200000">
                <a:off x="4809603" y="143569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79" name="Isosceles Triangle 78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" name="Group 69"/>
            <p:cNvGrpSpPr/>
            <p:nvPr/>
          </p:nvGrpSpPr>
          <p:grpSpPr>
            <a:xfrm rot="2727076">
              <a:off x="4411627" y="1789296"/>
              <a:ext cx="867908" cy="903254"/>
              <a:chOff x="4034214" y="1429555"/>
              <a:chExt cx="1622738" cy="1622738"/>
            </a:xfrm>
            <a:grpFill/>
          </p:grpSpPr>
          <p:grpSp>
            <p:nvGrpSpPr>
              <p:cNvPr id="71" name="Group 70"/>
              <p:cNvGrpSpPr/>
              <p:nvPr/>
            </p:nvGrpSpPr>
            <p:grpSpPr>
              <a:xfrm>
                <a:off x="4809602" y="1429555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75" name="Isosceles Triangle 74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Isosceles Triangle 75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 rot="16200000">
                <a:off x="4809602" y="1435694"/>
                <a:ext cx="71961" cy="1622738"/>
                <a:chOff x="4809602" y="1429555"/>
                <a:chExt cx="71961" cy="1622738"/>
              </a:xfrm>
              <a:grpFill/>
            </p:grpSpPr>
            <p:sp>
              <p:nvSpPr>
                <p:cNvPr id="73" name="Isosceles Triangle 72"/>
                <p:cNvSpPr/>
                <p:nvPr/>
              </p:nvSpPr>
              <p:spPr>
                <a:xfrm>
                  <a:off x="4809602" y="1429555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Isosceles Triangle 73"/>
                <p:cNvSpPr/>
                <p:nvPr/>
              </p:nvSpPr>
              <p:spPr>
                <a:xfrm flipV="1">
                  <a:off x="4809602" y="2240924"/>
                  <a:ext cx="71961" cy="81136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09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6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3.33333E-6 L 0 -0.586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3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25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25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25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Nayyirah Fathima Syeda</dc:creator>
  <cp:lastModifiedBy>Nayyirah Fathima Syeda</cp:lastModifiedBy>
  <cp:revision>5</cp:revision>
  <dcterms:created xsi:type="dcterms:W3CDTF">2021-07-13T15:03:36Z</dcterms:created>
  <dcterms:modified xsi:type="dcterms:W3CDTF">2021-07-14T14:51:28Z</dcterms:modified>
</cp:coreProperties>
</file>