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9900"/>
    <a:srgbClr val="FFFF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6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1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F3F5-CF5D-44DC-B986-59E73539D69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CA43-267F-414B-833F-EABBBF87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5952709" cy="6858000"/>
          </a:xfrm>
          <a:prstGeom prst="rect">
            <a:avLst/>
          </a:prstGeom>
          <a:solidFill>
            <a:srgbClr val="FF5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7988" y="292689"/>
            <a:ext cx="6037223" cy="603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77988" y="2447033"/>
            <a:ext cx="6037223" cy="1728536"/>
          </a:xfrm>
          <a:custGeom>
            <a:avLst/>
            <a:gdLst>
              <a:gd name="connsiteX0" fmla="*/ 107877 w 5122930"/>
              <a:gd name="connsiteY0" fmla="*/ 0 h 1466762"/>
              <a:gd name="connsiteX1" fmla="*/ 5015053 w 5122930"/>
              <a:gd name="connsiteY1" fmla="*/ 0 h 1466762"/>
              <a:gd name="connsiteX2" fmla="*/ 5070890 w 5122930"/>
              <a:gd name="connsiteY2" fmla="*/ 217157 h 1466762"/>
              <a:gd name="connsiteX3" fmla="*/ 5122930 w 5122930"/>
              <a:gd name="connsiteY3" fmla="*/ 733381 h 1466762"/>
              <a:gd name="connsiteX4" fmla="*/ 5070890 w 5122930"/>
              <a:gd name="connsiteY4" fmla="*/ 1249606 h 1466762"/>
              <a:gd name="connsiteX5" fmla="*/ 5015053 w 5122930"/>
              <a:gd name="connsiteY5" fmla="*/ 1466762 h 1466762"/>
              <a:gd name="connsiteX6" fmla="*/ 107877 w 5122930"/>
              <a:gd name="connsiteY6" fmla="*/ 1466762 h 1466762"/>
              <a:gd name="connsiteX7" fmla="*/ 52040 w 5122930"/>
              <a:gd name="connsiteY7" fmla="*/ 1249606 h 1466762"/>
              <a:gd name="connsiteX8" fmla="*/ 0 w 5122930"/>
              <a:gd name="connsiteY8" fmla="*/ 733381 h 1466762"/>
              <a:gd name="connsiteX9" fmla="*/ 52040 w 5122930"/>
              <a:gd name="connsiteY9" fmla="*/ 217157 h 14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22930" h="1466762">
                <a:moveTo>
                  <a:pt x="107877" y="0"/>
                </a:moveTo>
                <a:lnTo>
                  <a:pt x="5015053" y="0"/>
                </a:lnTo>
                <a:lnTo>
                  <a:pt x="5070890" y="217157"/>
                </a:lnTo>
                <a:cubicBezTo>
                  <a:pt x="5105011" y="383902"/>
                  <a:pt x="5122930" y="556549"/>
                  <a:pt x="5122930" y="733381"/>
                </a:cubicBezTo>
                <a:cubicBezTo>
                  <a:pt x="5122930" y="910213"/>
                  <a:pt x="5105011" y="1082860"/>
                  <a:pt x="5070890" y="1249606"/>
                </a:cubicBezTo>
                <a:lnTo>
                  <a:pt x="5015053" y="1466762"/>
                </a:lnTo>
                <a:lnTo>
                  <a:pt x="107877" y="1466762"/>
                </a:lnTo>
                <a:lnTo>
                  <a:pt x="52040" y="1249606"/>
                </a:lnTo>
                <a:cubicBezTo>
                  <a:pt x="17919" y="1082860"/>
                  <a:pt x="0" y="910213"/>
                  <a:pt x="0" y="733381"/>
                </a:cubicBezTo>
                <a:cubicBezTo>
                  <a:pt x="0" y="556549"/>
                  <a:pt x="17919" y="383902"/>
                  <a:pt x="52040" y="21715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49340" y="1264041"/>
            <a:ext cx="4094519" cy="40945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343952" y="2839959"/>
            <a:ext cx="3305295" cy="2123990"/>
          </a:xfrm>
          <a:custGeom>
            <a:avLst/>
            <a:gdLst>
              <a:gd name="connsiteX0" fmla="*/ 58661 w 2804732"/>
              <a:gd name="connsiteY0" fmla="*/ 0 h 1802327"/>
              <a:gd name="connsiteX1" fmla="*/ 2746071 w 2804732"/>
              <a:gd name="connsiteY1" fmla="*/ 0 h 1802327"/>
              <a:gd name="connsiteX2" fmla="*/ 2776241 w 2804732"/>
              <a:gd name="connsiteY2" fmla="*/ 117336 h 1802327"/>
              <a:gd name="connsiteX3" fmla="*/ 2804732 w 2804732"/>
              <a:gd name="connsiteY3" fmla="*/ 399961 h 1802327"/>
              <a:gd name="connsiteX4" fmla="*/ 1402366 w 2804732"/>
              <a:gd name="connsiteY4" fmla="*/ 1802327 h 1802327"/>
              <a:gd name="connsiteX5" fmla="*/ 0 w 2804732"/>
              <a:gd name="connsiteY5" fmla="*/ 399961 h 1802327"/>
              <a:gd name="connsiteX6" fmla="*/ 28491 w 2804732"/>
              <a:gd name="connsiteY6" fmla="*/ 117336 h 18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4732" h="1802327">
                <a:moveTo>
                  <a:pt x="58661" y="0"/>
                </a:moveTo>
                <a:lnTo>
                  <a:pt x="2746071" y="0"/>
                </a:lnTo>
                <a:lnTo>
                  <a:pt x="2776241" y="117336"/>
                </a:lnTo>
                <a:cubicBezTo>
                  <a:pt x="2794922" y="208626"/>
                  <a:pt x="2804732" y="303148"/>
                  <a:pt x="2804732" y="399961"/>
                </a:cubicBezTo>
                <a:cubicBezTo>
                  <a:pt x="2804732" y="1174466"/>
                  <a:pt x="2176871" y="1802327"/>
                  <a:pt x="1402366" y="1802327"/>
                </a:cubicBezTo>
                <a:cubicBezTo>
                  <a:pt x="627861" y="1802327"/>
                  <a:pt x="0" y="1174466"/>
                  <a:pt x="0" y="399961"/>
                </a:cubicBezTo>
                <a:cubicBezTo>
                  <a:pt x="0" y="303148"/>
                  <a:pt x="9811" y="208626"/>
                  <a:pt x="28491" y="117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413082" y="1658653"/>
            <a:ext cx="3167034" cy="1181305"/>
          </a:xfrm>
          <a:custGeom>
            <a:avLst/>
            <a:gdLst>
              <a:gd name="connsiteX0" fmla="*/ 1343705 w 2687410"/>
              <a:gd name="connsiteY0" fmla="*/ 0 h 1002405"/>
              <a:gd name="connsiteX1" fmla="*/ 2683023 w 2687410"/>
              <a:gd name="connsiteY1" fmla="*/ 985346 h 1002405"/>
              <a:gd name="connsiteX2" fmla="*/ 2687410 w 2687410"/>
              <a:gd name="connsiteY2" fmla="*/ 1002405 h 1002405"/>
              <a:gd name="connsiteX3" fmla="*/ 0 w 2687410"/>
              <a:gd name="connsiteY3" fmla="*/ 1002405 h 1002405"/>
              <a:gd name="connsiteX4" fmla="*/ 4387 w 2687410"/>
              <a:gd name="connsiteY4" fmla="*/ 985346 h 1002405"/>
              <a:gd name="connsiteX5" fmla="*/ 1343705 w 2687410"/>
              <a:gd name="connsiteY5" fmla="*/ 0 h 100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7410" h="1002405">
                <a:moveTo>
                  <a:pt x="1343705" y="0"/>
                </a:moveTo>
                <a:cubicBezTo>
                  <a:pt x="1972990" y="0"/>
                  <a:pt x="2505468" y="414487"/>
                  <a:pt x="2683023" y="985346"/>
                </a:cubicBezTo>
                <a:lnTo>
                  <a:pt x="2687410" y="1002405"/>
                </a:lnTo>
                <a:lnTo>
                  <a:pt x="0" y="1002405"/>
                </a:lnTo>
                <a:lnTo>
                  <a:pt x="4387" y="985346"/>
                </a:lnTo>
                <a:cubicBezTo>
                  <a:pt x="181943" y="414487"/>
                  <a:pt x="714420" y="0"/>
                  <a:pt x="1343705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675273" y="2827132"/>
            <a:ext cx="1506894" cy="968338"/>
          </a:xfrm>
          <a:custGeom>
            <a:avLst/>
            <a:gdLst>
              <a:gd name="connsiteX0" fmla="*/ 58661 w 2804732"/>
              <a:gd name="connsiteY0" fmla="*/ 0 h 1802327"/>
              <a:gd name="connsiteX1" fmla="*/ 2746071 w 2804732"/>
              <a:gd name="connsiteY1" fmla="*/ 0 h 1802327"/>
              <a:gd name="connsiteX2" fmla="*/ 2776241 w 2804732"/>
              <a:gd name="connsiteY2" fmla="*/ 117336 h 1802327"/>
              <a:gd name="connsiteX3" fmla="*/ 2804732 w 2804732"/>
              <a:gd name="connsiteY3" fmla="*/ 399961 h 1802327"/>
              <a:gd name="connsiteX4" fmla="*/ 1402366 w 2804732"/>
              <a:gd name="connsiteY4" fmla="*/ 1802327 h 1802327"/>
              <a:gd name="connsiteX5" fmla="*/ 0 w 2804732"/>
              <a:gd name="connsiteY5" fmla="*/ 399961 h 1802327"/>
              <a:gd name="connsiteX6" fmla="*/ 28491 w 2804732"/>
              <a:gd name="connsiteY6" fmla="*/ 117336 h 18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4732" h="1802327">
                <a:moveTo>
                  <a:pt x="58661" y="0"/>
                </a:moveTo>
                <a:lnTo>
                  <a:pt x="2746071" y="0"/>
                </a:lnTo>
                <a:lnTo>
                  <a:pt x="2776241" y="117336"/>
                </a:lnTo>
                <a:cubicBezTo>
                  <a:pt x="2794922" y="208626"/>
                  <a:pt x="2804732" y="303148"/>
                  <a:pt x="2804732" y="399961"/>
                </a:cubicBezTo>
                <a:cubicBezTo>
                  <a:pt x="2804732" y="1174466"/>
                  <a:pt x="2176871" y="1802327"/>
                  <a:pt x="1402366" y="1802327"/>
                </a:cubicBezTo>
                <a:cubicBezTo>
                  <a:pt x="627861" y="1802327"/>
                  <a:pt x="0" y="1174466"/>
                  <a:pt x="0" y="399961"/>
                </a:cubicBezTo>
                <a:cubicBezTo>
                  <a:pt x="0" y="303148"/>
                  <a:pt x="9811" y="208626"/>
                  <a:pt x="28491" y="1173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934097" y="292689"/>
            <a:ext cx="3018612" cy="6037224"/>
          </a:xfrm>
          <a:custGeom>
            <a:avLst/>
            <a:gdLst>
              <a:gd name="connsiteX0" fmla="*/ 2561465 w 2561465"/>
              <a:gd name="connsiteY0" fmla="*/ 0 h 5122930"/>
              <a:gd name="connsiteX1" fmla="*/ 2561465 w 2561465"/>
              <a:gd name="connsiteY1" fmla="*/ 5122930 h 5122930"/>
              <a:gd name="connsiteX2" fmla="*/ 0 w 2561465"/>
              <a:gd name="connsiteY2" fmla="*/ 2561465 h 5122930"/>
              <a:gd name="connsiteX3" fmla="*/ 2561465 w 2561465"/>
              <a:gd name="connsiteY3" fmla="*/ 0 h 51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1465" h="5122930">
                <a:moveTo>
                  <a:pt x="2561465" y="0"/>
                </a:moveTo>
                <a:lnTo>
                  <a:pt x="2561465" y="5122930"/>
                </a:lnTo>
                <a:cubicBezTo>
                  <a:pt x="1146807" y="5122930"/>
                  <a:pt x="0" y="3976123"/>
                  <a:pt x="0" y="2561465"/>
                </a:cubicBezTo>
                <a:cubicBezTo>
                  <a:pt x="0" y="1146807"/>
                  <a:pt x="1146807" y="0"/>
                  <a:pt x="2561465" y="0"/>
                </a:cubicBezTo>
                <a:close/>
              </a:path>
            </a:pathLst>
          </a:custGeom>
          <a:solidFill>
            <a:srgbClr val="FF99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9883 -3.7037E-7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4</cp:revision>
  <dcterms:created xsi:type="dcterms:W3CDTF">2021-07-12T17:05:36Z</dcterms:created>
  <dcterms:modified xsi:type="dcterms:W3CDTF">2021-07-12T17:24:02Z</dcterms:modified>
</cp:coreProperties>
</file>