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A842-C6B0-4E2D-8F17-64390659571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3C52-A9AA-42D1-92BB-FC16E27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2337998" y="545411"/>
            <a:ext cx="8679596" cy="7644856"/>
            <a:chOff x="4233085" y="545411"/>
            <a:chExt cx="8679596" cy="7644856"/>
          </a:xfrm>
        </p:grpSpPr>
        <p:grpSp>
          <p:nvGrpSpPr>
            <p:cNvPr id="56" name="Group 55"/>
            <p:cNvGrpSpPr/>
            <p:nvPr/>
          </p:nvGrpSpPr>
          <p:grpSpPr>
            <a:xfrm flipH="1">
              <a:off x="4233085" y="545411"/>
              <a:ext cx="5537295" cy="7283962"/>
              <a:chOff x="-1734611" y="1456863"/>
              <a:chExt cx="3114764" cy="4097278"/>
            </a:xfrm>
          </p:grpSpPr>
          <p:sp>
            <p:nvSpPr>
              <p:cNvPr id="57" name="Rectangle 56"/>
              <p:cNvSpPr/>
              <p:nvPr/>
            </p:nvSpPr>
            <p:spPr>
              <a:xfrm rot="7721970">
                <a:off x="-376852" y="99104"/>
                <a:ext cx="399245" cy="3114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991530" y="890878"/>
              <a:ext cx="4917480" cy="7090197"/>
              <a:chOff x="-1424237" y="1565857"/>
              <a:chExt cx="2766114" cy="3988284"/>
            </a:xfrm>
          </p:grpSpPr>
          <p:sp>
            <p:nvSpPr>
              <p:cNvPr id="52" name="Rectangle 51"/>
              <p:cNvSpPr/>
              <p:nvPr/>
            </p:nvSpPr>
            <p:spPr>
              <a:xfrm rot="7721970">
                <a:off x="-240803" y="382423"/>
                <a:ext cx="399245" cy="276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11022098" y="2543673"/>
              <a:ext cx="1890583" cy="2719020"/>
              <a:chOff x="-644824" y="1839564"/>
              <a:chExt cx="1890583" cy="2719020"/>
            </a:xfrm>
          </p:grpSpPr>
          <p:sp>
            <p:nvSpPr>
              <p:cNvPr id="50" name="Rectangle 49"/>
              <p:cNvSpPr/>
              <p:nvPr/>
            </p:nvSpPr>
            <p:spPr>
              <a:xfrm rot="7721970">
                <a:off x="100845" y="1093895"/>
                <a:ext cx="399245" cy="1890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3196760" flipV="1">
                <a:off x="343436" y="2299415"/>
                <a:ext cx="399245" cy="2259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9556274" y="1751047"/>
              <a:ext cx="3250765" cy="5217159"/>
              <a:chOff x="-707226" y="1817650"/>
              <a:chExt cx="1960680" cy="3146701"/>
            </a:xfrm>
          </p:grpSpPr>
          <p:sp>
            <p:nvSpPr>
              <p:cNvPr id="48" name="Rectangle 47"/>
              <p:cNvSpPr/>
              <p:nvPr/>
            </p:nvSpPr>
            <p:spPr>
              <a:xfrm rot="7721970">
                <a:off x="73491" y="1036933"/>
                <a:ext cx="399245" cy="196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3196760" flipV="1">
                <a:off x="195967" y="2245819"/>
                <a:ext cx="399245" cy="2718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7763975" y="1100070"/>
              <a:ext cx="4917480" cy="7090197"/>
              <a:chOff x="-1424237" y="1565857"/>
              <a:chExt cx="2766114" cy="3988284"/>
            </a:xfrm>
          </p:grpSpPr>
          <p:sp>
            <p:nvSpPr>
              <p:cNvPr id="46" name="Rectangle 45"/>
              <p:cNvSpPr/>
              <p:nvPr/>
            </p:nvSpPr>
            <p:spPr>
              <a:xfrm rot="7721970">
                <a:off x="-240803" y="382423"/>
                <a:ext cx="399245" cy="276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8865706" y="516877"/>
            <a:ext cx="8792975" cy="7520990"/>
            <a:chOff x="-757010" y="516877"/>
            <a:chExt cx="8792975" cy="7520990"/>
          </a:xfrm>
        </p:grpSpPr>
        <p:grpSp>
          <p:nvGrpSpPr>
            <p:cNvPr id="62" name="Group 61"/>
            <p:cNvGrpSpPr/>
            <p:nvPr/>
          </p:nvGrpSpPr>
          <p:grpSpPr>
            <a:xfrm>
              <a:off x="2498670" y="516877"/>
              <a:ext cx="5537295" cy="7283962"/>
              <a:chOff x="-1734611" y="1456863"/>
              <a:chExt cx="3114764" cy="4097278"/>
            </a:xfrm>
          </p:grpSpPr>
          <p:sp>
            <p:nvSpPr>
              <p:cNvPr id="63" name="Rectangle 62"/>
              <p:cNvSpPr/>
              <p:nvPr/>
            </p:nvSpPr>
            <p:spPr>
              <a:xfrm rot="7862648">
                <a:off x="-376852" y="99104"/>
                <a:ext cx="399245" cy="3114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246661" y="738478"/>
              <a:ext cx="4917480" cy="7090197"/>
              <a:chOff x="-1424237" y="1565857"/>
              <a:chExt cx="2766114" cy="3988284"/>
            </a:xfrm>
          </p:grpSpPr>
          <p:sp>
            <p:nvSpPr>
              <p:cNvPr id="38" name="Rectangle 37"/>
              <p:cNvSpPr/>
              <p:nvPr/>
            </p:nvSpPr>
            <p:spPr>
              <a:xfrm rot="7721970">
                <a:off x="-240803" y="382423"/>
                <a:ext cx="399245" cy="276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-757010" y="2391273"/>
              <a:ext cx="1890583" cy="2719020"/>
              <a:chOff x="-644824" y="1839564"/>
              <a:chExt cx="1890583" cy="2719020"/>
            </a:xfrm>
          </p:grpSpPr>
          <p:sp>
            <p:nvSpPr>
              <p:cNvPr id="10" name="Rectangle 9"/>
              <p:cNvSpPr/>
              <p:nvPr/>
            </p:nvSpPr>
            <p:spPr>
              <a:xfrm rot="7721970">
                <a:off x="100845" y="1093895"/>
                <a:ext cx="399245" cy="1890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3196760" flipV="1">
                <a:off x="343436" y="2299415"/>
                <a:ext cx="399245" cy="2259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651368" y="1598647"/>
              <a:ext cx="3250765" cy="5217159"/>
              <a:chOff x="-707226" y="1817650"/>
              <a:chExt cx="1960680" cy="3146701"/>
            </a:xfrm>
          </p:grpSpPr>
          <p:sp>
            <p:nvSpPr>
              <p:cNvPr id="16" name="Rectangle 15"/>
              <p:cNvSpPr/>
              <p:nvPr/>
            </p:nvSpPr>
            <p:spPr>
              <a:xfrm rot="7721970">
                <a:off x="73491" y="1036933"/>
                <a:ext cx="399245" cy="196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3196760" flipV="1">
                <a:off x="195967" y="2245819"/>
                <a:ext cx="399245" cy="2718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-525784" y="947670"/>
              <a:ext cx="4917480" cy="7090197"/>
              <a:chOff x="-1424237" y="1565857"/>
              <a:chExt cx="2766114" cy="3988284"/>
            </a:xfrm>
          </p:grpSpPr>
          <p:sp>
            <p:nvSpPr>
              <p:cNvPr id="35" name="Rectangle 34"/>
              <p:cNvSpPr/>
              <p:nvPr/>
            </p:nvSpPr>
            <p:spPr>
              <a:xfrm rot="7721970">
                <a:off x="-240803" y="382423"/>
                <a:ext cx="399245" cy="276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3196760" flipV="1">
                <a:off x="-18386" y="2167915"/>
                <a:ext cx="399245" cy="3386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3266941" y="599941"/>
            <a:ext cx="5658118" cy="5658118"/>
          </a:xfrm>
          <a:prstGeom prst="ellipse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14670" y="947670"/>
            <a:ext cx="4962660" cy="4962660"/>
          </a:xfrm>
          <a:prstGeom prst="ellipse">
            <a:avLst/>
          </a:prstGeom>
          <a:solidFill>
            <a:schemeClr val="bg1"/>
          </a:solidFill>
          <a:ln w="1270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001037" y="1334037"/>
            <a:ext cx="4189926" cy="4189926"/>
            <a:chOff x="4001037" y="1334037"/>
            <a:chExt cx="4189926" cy="4189926"/>
          </a:xfrm>
        </p:grpSpPr>
        <p:grpSp>
          <p:nvGrpSpPr>
            <p:cNvPr id="68" name="Group 67"/>
            <p:cNvGrpSpPr/>
            <p:nvPr/>
          </p:nvGrpSpPr>
          <p:grpSpPr>
            <a:xfrm>
              <a:off x="4001037" y="1334037"/>
              <a:ext cx="4189926" cy="4189926"/>
              <a:chOff x="4001037" y="1334037"/>
              <a:chExt cx="4189926" cy="418992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10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4012144" y="1334037"/>
            <a:ext cx="4189926" cy="4189926"/>
            <a:chOff x="4001037" y="1334037"/>
            <a:chExt cx="4189926" cy="4189926"/>
          </a:xfrm>
        </p:grpSpPr>
        <p:grpSp>
          <p:nvGrpSpPr>
            <p:cNvPr id="272" name="Group 271"/>
            <p:cNvGrpSpPr/>
            <p:nvPr/>
          </p:nvGrpSpPr>
          <p:grpSpPr>
            <a:xfrm>
              <a:off x="4001037" y="1334037"/>
              <a:ext cx="4189926" cy="4189926"/>
              <a:chOff x="4001037" y="1334037"/>
              <a:chExt cx="4189926" cy="4189926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9</a:t>
                </a: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274" name="Oval 273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4" name="Group 393"/>
          <p:cNvGrpSpPr/>
          <p:nvPr/>
        </p:nvGrpSpPr>
        <p:grpSpPr>
          <a:xfrm>
            <a:off x="4012144" y="1334037"/>
            <a:ext cx="4189926" cy="4189926"/>
            <a:chOff x="4012144" y="1334037"/>
            <a:chExt cx="4189926" cy="4189926"/>
          </a:xfrm>
        </p:grpSpPr>
        <p:grpSp>
          <p:nvGrpSpPr>
            <p:cNvPr id="279" name="Group 278"/>
            <p:cNvGrpSpPr/>
            <p:nvPr/>
          </p:nvGrpSpPr>
          <p:grpSpPr>
            <a:xfrm>
              <a:off x="4012144" y="1334037"/>
              <a:ext cx="4189926" cy="4189926"/>
              <a:chOff x="4001037" y="1334037"/>
              <a:chExt cx="4189926" cy="4189926"/>
            </a:xfrm>
          </p:grpSpPr>
          <p:grpSp>
            <p:nvGrpSpPr>
              <p:cNvPr id="280" name="Group 279"/>
              <p:cNvGrpSpPr/>
              <p:nvPr/>
            </p:nvGrpSpPr>
            <p:grpSpPr>
              <a:xfrm>
                <a:off x="4001037" y="1334037"/>
                <a:ext cx="4189926" cy="4189926"/>
                <a:chOff x="4001037" y="1334037"/>
                <a:chExt cx="4189926" cy="4189926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4001037" y="1334037"/>
                  <a:ext cx="4189926" cy="4189926"/>
                </a:xfrm>
                <a:prstGeom prst="ellipse">
                  <a:avLst/>
                </a:prstGeom>
                <a:solidFill>
                  <a:schemeClr val="bg1"/>
                </a:solidFill>
                <a:ln w="762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lgerian" panose="04020705040A02060702" pitchFamily="82" charset="0"/>
                    </a:rPr>
                    <a:t>8</a:t>
                  </a:r>
                  <a:endPara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4227490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7627513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4266852" y="3267799"/>
                <a:ext cx="3728435" cy="328412"/>
                <a:chOff x="4227490" y="3264794"/>
                <a:chExt cx="3728435" cy="328412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227490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7627513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5" name="Group 294"/>
            <p:cNvGrpSpPr/>
            <p:nvPr/>
          </p:nvGrpSpPr>
          <p:grpSpPr>
            <a:xfrm>
              <a:off x="4238597" y="3264794"/>
              <a:ext cx="3767797" cy="331417"/>
              <a:chOff x="4227490" y="3264794"/>
              <a:chExt cx="3767797" cy="331417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4227490" y="3264794"/>
                <a:ext cx="3728435" cy="328412"/>
                <a:chOff x="4227490" y="3264794"/>
                <a:chExt cx="3728435" cy="328412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4227490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7627513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4266852" y="3267799"/>
                <a:ext cx="3728435" cy="328412"/>
                <a:chOff x="4227490" y="3264794"/>
                <a:chExt cx="3728435" cy="328412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4227490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7627513" y="3264794"/>
                  <a:ext cx="328412" cy="32841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7" name="Group 286"/>
          <p:cNvGrpSpPr/>
          <p:nvPr/>
        </p:nvGrpSpPr>
        <p:grpSpPr>
          <a:xfrm>
            <a:off x="3994163" y="1334037"/>
            <a:ext cx="4207907" cy="4189926"/>
            <a:chOff x="4001037" y="1334037"/>
            <a:chExt cx="4207907" cy="4189926"/>
          </a:xfrm>
        </p:grpSpPr>
        <p:grpSp>
          <p:nvGrpSpPr>
            <p:cNvPr id="288" name="Group 287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290" name="Oval 289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3976182" y="1334037"/>
            <a:ext cx="4207907" cy="4189926"/>
            <a:chOff x="4001037" y="1334037"/>
            <a:chExt cx="4207907" cy="4189926"/>
          </a:xfrm>
        </p:grpSpPr>
        <p:grpSp>
          <p:nvGrpSpPr>
            <p:cNvPr id="355" name="Group 354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6</a:t>
                </a: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3989930" y="1334037"/>
            <a:ext cx="4207907" cy="4189926"/>
            <a:chOff x="4001037" y="1334037"/>
            <a:chExt cx="4207907" cy="4189926"/>
          </a:xfrm>
        </p:grpSpPr>
        <p:grpSp>
          <p:nvGrpSpPr>
            <p:cNvPr id="365" name="Group 364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367" name="Oval 36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4" name="Group 373"/>
          <p:cNvGrpSpPr/>
          <p:nvPr/>
        </p:nvGrpSpPr>
        <p:grpSpPr>
          <a:xfrm>
            <a:off x="3992046" y="1334037"/>
            <a:ext cx="4207907" cy="4189926"/>
            <a:chOff x="4001037" y="1334037"/>
            <a:chExt cx="4207907" cy="4189926"/>
          </a:xfrm>
        </p:grpSpPr>
        <p:grpSp>
          <p:nvGrpSpPr>
            <p:cNvPr id="375" name="Group 374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4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3973806" y="1334037"/>
            <a:ext cx="4207907" cy="4189926"/>
            <a:chOff x="4001037" y="1334037"/>
            <a:chExt cx="4207907" cy="4189926"/>
          </a:xfrm>
        </p:grpSpPr>
        <p:grpSp>
          <p:nvGrpSpPr>
            <p:cNvPr id="385" name="Group 384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389" name="Oval 388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3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>
            <a:off x="3974325" y="1372312"/>
            <a:ext cx="4207907" cy="4189926"/>
            <a:chOff x="4001037" y="1334037"/>
            <a:chExt cx="4207907" cy="4189926"/>
          </a:xfrm>
        </p:grpSpPr>
        <p:grpSp>
          <p:nvGrpSpPr>
            <p:cNvPr id="396" name="Group 395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400" name="Oval 399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2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398" name="Oval 397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5" name="Group 414"/>
          <p:cNvGrpSpPr/>
          <p:nvPr/>
        </p:nvGrpSpPr>
        <p:grpSpPr>
          <a:xfrm>
            <a:off x="3975144" y="1395156"/>
            <a:ext cx="4207907" cy="4189926"/>
            <a:chOff x="4001037" y="1334037"/>
            <a:chExt cx="4207907" cy="4189926"/>
          </a:xfrm>
        </p:grpSpPr>
        <p:grpSp>
          <p:nvGrpSpPr>
            <p:cNvPr id="416" name="Group 415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420" name="Oval 419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1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418" name="Oval 417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5" name="Group 424"/>
          <p:cNvGrpSpPr/>
          <p:nvPr/>
        </p:nvGrpSpPr>
        <p:grpSpPr>
          <a:xfrm>
            <a:off x="3973287" y="1376845"/>
            <a:ext cx="4207907" cy="4189926"/>
            <a:chOff x="4001037" y="1334037"/>
            <a:chExt cx="4207907" cy="4189926"/>
          </a:xfrm>
        </p:grpSpPr>
        <p:grpSp>
          <p:nvGrpSpPr>
            <p:cNvPr id="426" name="Group 425"/>
            <p:cNvGrpSpPr/>
            <p:nvPr/>
          </p:nvGrpSpPr>
          <p:grpSpPr>
            <a:xfrm>
              <a:off x="4001037" y="1334037"/>
              <a:ext cx="4207907" cy="4189926"/>
              <a:chOff x="4001037" y="1334037"/>
              <a:chExt cx="4207907" cy="4189926"/>
            </a:xfrm>
          </p:grpSpPr>
          <p:sp>
            <p:nvSpPr>
              <p:cNvPr id="430" name="Oval 429"/>
              <p:cNvSpPr/>
              <p:nvPr/>
            </p:nvSpPr>
            <p:spPr>
              <a:xfrm>
                <a:off x="4001037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7</a:t>
                </a:r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5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019018" y="1334037"/>
                <a:ext cx="4189926" cy="4189926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0</a:t>
                </a:r>
                <a:endParaRPr lang="en-US" sz="17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4266852" y="3267799"/>
              <a:ext cx="3728435" cy="328412"/>
              <a:chOff x="4227490" y="3264794"/>
              <a:chExt cx="3728435" cy="328412"/>
            </a:xfrm>
          </p:grpSpPr>
          <p:sp>
            <p:nvSpPr>
              <p:cNvPr id="428" name="Oval 427"/>
              <p:cNvSpPr/>
              <p:nvPr/>
            </p:nvSpPr>
            <p:spPr>
              <a:xfrm>
                <a:off x="4227490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7627513" y="3264794"/>
                <a:ext cx="328412" cy="3284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5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44444E-6 L -0.66432 4.44444E-6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1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1.11111E-6 L 0.66016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7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7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9</cp:revision>
  <dcterms:created xsi:type="dcterms:W3CDTF">2021-07-14T15:03:50Z</dcterms:created>
  <dcterms:modified xsi:type="dcterms:W3CDTF">2021-07-14T17:31:26Z</dcterms:modified>
</cp:coreProperties>
</file>