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208F-3D93-41F9-9DC8-CA19CDEA3B13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C3601-8AB0-4D88-9A25-29BE2257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315255" y="1091484"/>
            <a:ext cx="4713668" cy="4713668"/>
            <a:chOff x="5679583" y="837126"/>
            <a:chExt cx="4713668" cy="4713668"/>
          </a:xfrm>
        </p:grpSpPr>
        <p:sp>
          <p:nvSpPr>
            <p:cNvPr id="12" name="Oval 11"/>
            <p:cNvSpPr/>
            <p:nvPr/>
          </p:nvSpPr>
          <p:spPr>
            <a:xfrm>
              <a:off x="5679583" y="837126"/>
              <a:ext cx="4713668" cy="47136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47892" y="875762"/>
              <a:ext cx="4445359" cy="4675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34544" y="2546796"/>
            <a:ext cx="1455313" cy="1841679"/>
            <a:chOff x="4334544" y="2546796"/>
            <a:chExt cx="1455313" cy="1841679"/>
          </a:xfrm>
        </p:grpSpPr>
        <p:grpSp>
          <p:nvGrpSpPr>
            <p:cNvPr id="22" name="Group 21"/>
            <p:cNvGrpSpPr/>
            <p:nvPr/>
          </p:nvGrpSpPr>
          <p:grpSpPr>
            <a:xfrm>
              <a:off x="4334544" y="2546796"/>
              <a:ext cx="1455313" cy="1841679"/>
              <a:chOff x="9169757" y="2546796"/>
              <a:chExt cx="1455313" cy="184167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9169757" y="2546796"/>
                <a:ext cx="1455313" cy="184167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515339" y="2984126"/>
                <a:ext cx="764148" cy="967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5180790" y="2869019"/>
              <a:ext cx="436276" cy="43627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6163077" y="1052848"/>
            <a:ext cx="4713668" cy="4713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31386" y="1091484"/>
            <a:ext cx="4445359" cy="4675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212954" y="2546795"/>
            <a:ext cx="1455313" cy="1841679"/>
            <a:chOff x="9212954" y="2546795"/>
            <a:chExt cx="1455313" cy="1841679"/>
          </a:xfrm>
        </p:grpSpPr>
        <p:grpSp>
          <p:nvGrpSpPr>
            <p:cNvPr id="28" name="Group 27"/>
            <p:cNvGrpSpPr/>
            <p:nvPr/>
          </p:nvGrpSpPr>
          <p:grpSpPr>
            <a:xfrm>
              <a:off x="9212954" y="2546795"/>
              <a:ext cx="1455313" cy="1841679"/>
              <a:chOff x="9169757" y="2546796"/>
              <a:chExt cx="1455313" cy="184167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169757" y="2546796"/>
                <a:ext cx="1455313" cy="184167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515339" y="2984126"/>
                <a:ext cx="764148" cy="967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10059200" y="2869018"/>
              <a:ext cx="436276" cy="43627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Freeform 41"/>
          <p:cNvSpPr/>
          <p:nvPr/>
        </p:nvSpPr>
        <p:spPr>
          <a:xfrm>
            <a:off x="6028923" y="-1592245"/>
            <a:ext cx="5005322" cy="2522618"/>
          </a:xfrm>
          <a:custGeom>
            <a:avLst/>
            <a:gdLst>
              <a:gd name="connsiteX0" fmla="*/ 2502661 w 5005322"/>
              <a:gd name="connsiteY0" fmla="*/ 0 h 2522618"/>
              <a:gd name="connsiteX1" fmla="*/ 5005322 w 5005322"/>
              <a:gd name="connsiteY1" fmla="*/ 2445376 h 2522618"/>
              <a:gd name="connsiteX2" fmla="*/ 5001330 w 5005322"/>
              <a:gd name="connsiteY2" fmla="*/ 2522618 h 2522618"/>
              <a:gd name="connsiteX3" fmla="*/ 3992 w 5005322"/>
              <a:gd name="connsiteY3" fmla="*/ 2522618 h 2522618"/>
              <a:gd name="connsiteX4" fmla="*/ 0 w 5005322"/>
              <a:gd name="connsiteY4" fmla="*/ 2445376 h 2522618"/>
              <a:gd name="connsiteX5" fmla="*/ 2502661 w 5005322"/>
              <a:gd name="connsiteY5" fmla="*/ 0 h 25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5322" h="2522618">
                <a:moveTo>
                  <a:pt x="2502661" y="0"/>
                </a:moveTo>
                <a:cubicBezTo>
                  <a:pt x="3884843" y="0"/>
                  <a:pt x="5005322" y="1094832"/>
                  <a:pt x="5005322" y="2445376"/>
                </a:cubicBezTo>
                <a:lnTo>
                  <a:pt x="5001330" y="2522618"/>
                </a:lnTo>
                <a:lnTo>
                  <a:pt x="3992" y="2522618"/>
                </a:lnTo>
                <a:lnTo>
                  <a:pt x="0" y="2445376"/>
                </a:lnTo>
                <a:cubicBezTo>
                  <a:pt x="0" y="1094832"/>
                  <a:pt x="1120479" y="0"/>
                  <a:pt x="250266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6036906" y="5888991"/>
            <a:ext cx="4997339" cy="2368134"/>
          </a:xfrm>
          <a:custGeom>
            <a:avLst/>
            <a:gdLst>
              <a:gd name="connsiteX0" fmla="*/ 0 w 4997339"/>
              <a:gd name="connsiteY0" fmla="*/ 0 h 2368134"/>
              <a:gd name="connsiteX1" fmla="*/ 4997339 w 4997339"/>
              <a:gd name="connsiteY1" fmla="*/ 0 h 2368134"/>
              <a:gd name="connsiteX2" fmla="*/ 4988409 w 4997339"/>
              <a:gd name="connsiteY2" fmla="*/ 172784 h 2368134"/>
              <a:gd name="connsiteX3" fmla="*/ 2498669 w 4997339"/>
              <a:gd name="connsiteY3" fmla="*/ 2368134 h 2368134"/>
              <a:gd name="connsiteX4" fmla="*/ 8929 w 4997339"/>
              <a:gd name="connsiteY4" fmla="*/ 172784 h 23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339" h="2368134">
                <a:moveTo>
                  <a:pt x="0" y="0"/>
                </a:moveTo>
                <a:lnTo>
                  <a:pt x="4997339" y="0"/>
                </a:lnTo>
                <a:lnTo>
                  <a:pt x="4988409" y="172784"/>
                </a:lnTo>
                <a:cubicBezTo>
                  <a:pt x="4860248" y="1405880"/>
                  <a:pt x="3794465" y="2368134"/>
                  <a:pt x="2498669" y="2368134"/>
                </a:cubicBezTo>
                <a:cubicBezTo>
                  <a:pt x="1202874" y="2368134"/>
                  <a:pt x="137090" y="1405880"/>
                  <a:pt x="8929" y="172784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1054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10546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4.16667E-7 0.386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3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-2.08333E-7 -0.353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5</cp:revision>
  <dcterms:created xsi:type="dcterms:W3CDTF">2021-07-15T20:30:35Z</dcterms:created>
  <dcterms:modified xsi:type="dcterms:W3CDTF">2021-07-15T22:12:04Z</dcterms:modified>
</cp:coreProperties>
</file>